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89" r:id="rId3"/>
  </p:sldMasterIdLst>
  <p:notesMasterIdLst>
    <p:notesMasterId r:id="rId23"/>
  </p:notesMasterIdLst>
  <p:sldIdLst>
    <p:sldId id="389" r:id="rId4"/>
    <p:sldId id="390" r:id="rId5"/>
    <p:sldId id="403" r:id="rId6"/>
    <p:sldId id="394" r:id="rId7"/>
    <p:sldId id="392" r:id="rId8"/>
    <p:sldId id="395" r:id="rId9"/>
    <p:sldId id="420" r:id="rId10"/>
    <p:sldId id="398" r:id="rId11"/>
    <p:sldId id="391" r:id="rId12"/>
    <p:sldId id="2654" r:id="rId13"/>
    <p:sldId id="397" r:id="rId14"/>
    <p:sldId id="432" r:id="rId15"/>
    <p:sldId id="426" r:id="rId16"/>
    <p:sldId id="404" r:id="rId17"/>
    <p:sldId id="413" r:id="rId18"/>
    <p:sldId id="422" r:id="rId19"/>
    <p:sldId id="423" r:id="rId20"/>
    <p:sldId id="424" r:id="rId21"/>
    <p:sldId id="41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A8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443" autoAdjust="0"/>
  </p:normalViewPr>
  <p:slideViewPr>
    <p:cSldViewPr snapToGrid="0">
      <p:cViewPr varScale="1">
        <p:scale>
          <a:sx n="67" d="100"/>
          <a:sy n="67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922588-B0E9-4538-B1CB-1784AF278F7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0E7AF1-C29C-412A-95EE-D4D3B92767D7}">
      <dgm:prSet custT="1"/>
      <dgm:spPr/>
      <dgm:t>
        <a:bodyPr/>
        <a:lstStyle/>
        <a:p>
          <a:pPr rtl="0"/>
          <a:r>
            <a:rPr lang="en-US" sz="2800">
              <a:latin typeface="+mj-lt"/>
              <a:cs typeface="Times New Roman" panose="02020603050405020304" pitchFamily="18" charset="0"/>
            </a:rPr>
            <a:t>1</a:t>
          </a:r>
        </a:p>
      </dgm:t>
    </dgm:pt>
    <dgm:pt modelId="{D1A08E67-51C7-4D76-9713-536573E3B8DF}" type="parTrans" cxnId="{0BF33BFB-524E-4283-BFDD-DE89015CC1F1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F4DA2295-5A32-4F6E-83A9-4CF29D56C435}" type="sibTrans" cxnId="{0BF33BFB-524E-4283-BFDD-DE89015CC1F1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271A056B-756A-4CA2-92CF-AF4AB1D3D2E0}">
      <dgm:prSet custT="1"/>
      <dgm:spPr/>
      <dgm:t>
        <a:bodyPr/>
        <a:lstStyle/>
        <a:p>
          <a:pPr rtl="0"/>
          <a:r>
            <a:rPr lang="en-US" sz="2600" dirty="0" err="1">
              <a:latin typeface="+mj-lt"/>
              <a:cs typeface="Times New Roman" panose="02020603050405020304" pitchFamily="18" charset="0"/>
            </a:rPr>
            <a:t>Củng</a:t>
          </a:r>
          <a:r>
            <a:rPr lang="en-US" sz="26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600" dirty="0" err="1">
              <a:latin typeface="+mj-lt"/>
              <a:cs typeface="Times New Roman" panose="02020603050405020304" pitchFamily="18" charset="0"/>
            </a:rPr>
            <a:t>cố</a:t>
          </a:r>
          <a:r>
            <a:rPr lang="en-US" sz="26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600" dirty="0" err="1">
              <a:latin typeface="+mj-lt"/>
              <a:cs typeface="Times New Roman" panose="02020603050405020304" pitchFamily="18" charset="0"/>
            </a:rPr>
            <a:t>cách</a:t>
          </a:r>
          <a:r>
            <a:rPr lang="en-US" sz="26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600" dirty="0" err="1">
              <a:latin typeface="+mj-lt"/>
              <a:cs typeface="Times New Roman" panose="02020603050405020304" pitchFamily="18" charset="0"/>
            </a:rPr>
            <a:t>tính</a:t>
          </a:r>
          <a:r>
            <a:rPr lang="en-US" sz="26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600" dirty="0" err="1">
              <a:latin typeface="+mj-lt"/>
              <a:cs typeface="Times New Roman" panose="02020603050405020304" pitchFamily="18" charset="0"/>
            </a:rPr>
            <a:t>giá</a:t>
          </a:r>
          <a:r>
            <a:rPr lang="en-US" sz="26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600" dirty="0" err="1">
              <a:latin typeface="+mj-lt"/>
              <a:cs typeface="Times New Roman" panose="02020603050405020304" pitchFamily="18" charset="0"/>
            </a:rPr>
            <a:t>trị</a:t>
          </a:r>
          <a:r>
            <a:rPr lang="en-US" sz="26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600" dirty="0" err="1">
              <a:latin typeface="+mj-lt"/>
              <a:cs typeface="Times New Roman" panose="02020603050405020304" pitchFamily="18" charset="0"/>
            </a:rPr>
            <a:t>của</a:t>
          </a:r>
          <a:r>
            <a:rPr lang="en-US" sz="26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600" dirty="0" err="1">
              <a:latin typeface="+mj-lt"/>
              <a:cs typeface="Times New Roman" panose="02020603050405020304" pitchFamily="18" charset="0"/>
            </a:rPr>
            <a:t>biểu</a:t>
          </a:r>
          <a:r>
            <a:rPr lang="en-US" sz="26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600" dirty="0" err="1">
              <a:latin typeface="+mj-lt"/>
              <a:cs typeface="Times New Roman" panose="02020603050405020304" pitchFamily="18" charset="0"/>
            </a:rPr>
            <a:t>thức</a:t>
          </a:r>
          <a:endParaRPr lang="en-US" sz="2600" dirty="0">
            <a:latin typeface="+mj-lt"/>
            <a:cs typeface="Times New Roman" panose="02020603050405020304" pitchFamily="18" charset="0"/>
          </a:endParaRPr>
        </a:p>
      </dgm:t>
    </dgm:pt>
    <dgm:pt modelId="{12F36660-3967-47AA-9DF5-62707BCE72DC}" type="parTrans" cxnId="{CB6D0133-C314-4816-9ED3-69C7F56DA244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B4C0DDFB-D097-4CF4-BD62-2419F07316ED}" type="sibTrans" cxnId="{CB6D0133-C314-4816-9ED3-69C7F56DA244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45DF4543-7EBC-401D-83DA-6F314F061722}" type="pres">
      <dgm:prSet presAssocID="{3E922588-B0E9-4538-B1CB-1784AF278F7D}" presName="linearFlow" presStyleCnt="0">
        <dgm:presLayoutVars>
          <dgm:dir/>
          <dgm:animLvl val="lvl"/>
          <dgm:resizeHandles val="exact"/>
        </dgm:presLayoutVars>
      </dgm:prSet>
      <dgm:spPr/>
    </dgm:pt>
    <dgm:pt modelId="{B2837108-1A51-4BE5-B7D0-B24CC4A02FA3}" type="pres">
      <dgm:prSet presAssocID="{170E7AF1-C29C-412A-95EE-D4D3B92767D7}" presName="composite" presStyleCnt="0"/>
      <dgm:spPr/>
    </dgm:pt>
    <dgm:pt modelId="{EE4864BC-A637-451B-B5BD-4C3C6EF2EFCA}" type="pres">
      <dgm:prSet presAssocID="{170E7AF1-C29C-412A-95EE-D4D3B92767D7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F97EB1BA-22EF-49EF-A4D2-6FF056CB5200}" type="pres">
      <dgm:prSet presAssocID="{170E7AF1-C29C-412A-95EE-D4D3B92767D7}" presName="descendantText" presStyleLbl="alignAcc1" presStyleIdx="0" presStyleCnt="1" custLinFactNeighborY="-1950">
        <dgm:presLayoutVars>
          <dgm:bulletEnabled val="1"/>
        </dgm:presLayoutVars>
      </dgm:prSet>
      <dgm:spPr/>
    </dgm:pt>
  </dgm:ptLst>
  <dgm:cxnLst>
    <dgm:cxn modelId="{D56C5800-8D52-48E2-9D2E-1A6361B69D52}" type="presOf" srcId="{271A056B-756A-4CA2-92CF-AF4AB1D3D2E0}" destId="{F97EB1BA-22EF-49EF-A4D2-6FF056CB5200}" srcOrd="0" destOrd="0" presId="urn:microsoft.com/office/officeart/2005/8/layout/chevron2"/>
    <dgm:cxn modelId="{CB6D0133-C314-4816-9ED3-69C7F56DA244}" srcId="{170E7AF1-C29C-412A-95EE-D4D3B92767D7}" destId="{271A056B-756A-4CA2-92CF-AF4AB1D3D2E0}" srcOrd="0" destOrd="0" parTransId="{12F36660-3967-47AA-9DF5-62707BCE72DC}" sibTransId="{B4C0DDFB-D097-4CF4-BD62-2419F07316ED}"/>
    <dgm:cxn modelId="{F4357B63-64A6-4D1D-927C-F13A0A7CF8FF}" type="presOf" srcId="{170E7AF1-C29C-412A-95EE-D4D3B92767D7}" destId="{EE4864BC-A637-451B-B5BD-4C3C6EF2EFCA}" srcOrd="0" destOrd="0" presId="urn:microsoft.com/office/officeart/2005/8/layout/chevron2"/>
    <dgm:cxn modelId="{85B9BC49-5AF3-43D0-8519-FE6E7DF7F630}" type="presOf" srcId="{3E922588-B0E9-4538-B1CB-1784AF278F7D}" destId="{45DF4543-7EBC-401D-83DA-6F314F061722}" srcOrd="0" destOrd="0" presId="urn:microsoft.com/office/officeart/2005/8/layout/chevron2"/>
    <dgm:cxn modelId="{0BF33BFB-524E-4283-BFDD-DE89015CC1F1}" srcId="{3E922588-B0E9-4538-B1CB-1784AF278F7D}" destId="{170E7AF1-C29C-412A-95EE-D4D3B92767D7}" srcOrd="0" destOrd="0" parTransId="{D1A08E67-51C7-4D76-9713-536573E3B8DF}" sibTransId="{F4DA2295-5A32-4F6E-83A9-4CF29D56C435}"/>
    <dgm:cxn modelId="{17F588A5-37FC-4591-BFD7-10183AD63F89}" type="presParOf" srcId="{45DF4543-7EBC-401D-83DA-6F314F061722}" destId="{B2837108-1A51-4BE5-B7D0-B24CC4A02FA3}" srcOrd="0" destOrd="0" presId="urn:microsoft.com/office/officeart/2005/8/layout/chevron2"/>
    <dgm:cxn modelId="{1FC3D574-9E14-4AC8-BA64-91EDCE699733}" type="presParOf" srcId="{B2837108-1A51-4BE5-B7D0-B24CC4A02FA3}" destId="{EE4864BC-A637-451B-B5BD-4C3C6EF2EFCA}" srcOrd="0" destOrd="0" presId="urn:microsoft.com/office/officeart/2005/8/layout/chevron2"/>
    <dgm:cxn modelId="{9B9742FD-A7D5-44E4-8038-3AF4CF537F25}" type="presParOf" srcId="{B2837108-1A51-4BE5-B7D0-B24CC4A02FA3}" destId="{F97EB1BA-22EF-49EF-A4D2-6FF056CB52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922588-B0E9-4538-B1CB-1784AF278F7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0E7AF1-C29C-412A-95EE-D4D3B92767D7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en-US" sz="2800">
              <a:latin typeface="+mj-lt"/>
              <a:cs typeface="Times New Roman" panose="02020603050405020304" pitchFamily="18" charset="0"/>
            </a:rPr>
            <a:t>2</a:t>
          </a:r>
        </a:p>
      </dgm:t>
    </dgm:pt>
    <dgm:pt modelId="{D1A08E67-51C7-4D76-9713-536573E3B8DF}" type="parTrans" cxnId="{0BF33BFB-524E-4283-BFDD-DE89015CC1F1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F4DA2295-5A32-4F6E-83A9-4CF29D56C435}" type="sibTrans" cxnId="{0BF33BFB-524E-4283-BFDD-DE89015CC1F1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271A056B-756A-4CA2-92CF-AF4AB1D3D2E0}">
      <dgm:prSet custT="1"/>
      <dgm:spPr/>
      <dgm:t>
        <a:bodyPr/>
        <a:lstStyle/>
        <a:p>
          <a:pPr rtl="0"/>
          <a:r>
            <a:rPr lang="en-US" sz="2800" dirty="0" err="1">
              <a:latin typeface="+mj-lt"/>
              <a:cs typeface="Times New Roman" panose="02020603050405020304" pitchFamily="18" charset="0"/>
            </a:rPr>
            <a:t>Củng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cố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tìm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số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lớn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gấp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mấy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lần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số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bé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. </a:t>
          </a:r>
        </a:p>
      </dgm:t>
    </dgm:pt>
    <dgm:pt modelId="{12F36660-3967-47AA-9DF5-62707BCE72DC}" type="parTrans" cxnId="{CB6D0133-C314-4816-9ED3-69C7F56DA244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B4C0DDFB-D097-4CF4-BD62-2419F07316ED}" type="sibTrans" cxnId="{CB6D0133-C314-4816-9ED3-69C7F56DA244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45DF4543-7EBC-401D-83DA-6F314F061722}" type="pres">
      <dgm:prSet presAssocID="{3E922588-B0E9-4538-B1CB-1784AF278F7D}" presName="linearFlow" presStyleCnt="0">
        <dgm:presLayoutVars>
          <dgm:dir/>
          <dgm:animLvl val="lvl"/>
          <dgm:resizeHandles val="exact"/>
        </dgm:presLayoutVars>
      </dgm:prSet>
      <dgm:spPr/>
    </dgm:pt>
    <dgm:pt modelId="{B2837108-1A51-4BE5-B7D0-B24CC4A02FA3}" type="pres">
      <dgm:prSet presAssocID="{170E7AF1-C29C-412A-95EE-D4D3B92767D7}" presName="composite" presStyleCnt="0"/>
      <dgm:spPr/>
    </dgm:pt>
    <dgm:pt modelId="{EE4864BC-A637-451B-B5BD-4C3C6EF2EFCA}" type="pres">
      <dgm:prSet presAssocID="{170E7AF1-C29C-412A-95EE-D4D3B92767D7}" presName="parentText" presStyleLbl="alignNode1" presStyleIdx="0" presStyleCnt="1" custLinFactNeighborY="0">
        <dgm:presLayoutVars>
          <dgm:chMax val="1"/>
          <dgm:bulletEnabled val="1"/>
        </dgm:presLayoutVars>
      </dgm:prSet>
      <dgm:spPr/>
    </dgm:pt>
    <dgm:pt modelId="{F97EB1BA-22EF-49EF-A4D2-6FF056CB5200}" type="pres">
      <dgm:prSet presAssocID="{170E7AF1-C29C-412A-95EE-D4D3B92767D7}" presName="descendantText" presStyleLbl="alignAcc1" presStyleIdx="0" presStyleCnt="1" custLinFactNeighborY="-815">
        <dgm:presLayoutVars>
          <dgm:bulletEnabled val="1"/>
        </dgm:presLayoutVars>
      </dgm:prSet>
      <dgm:spPr/>
    </dgm:pt>
  </dgm:ptLst>
  <dgm:cxnLst>
    <dgm:cxn modelId="{CB6D0133-C314-4816-9ED3-69C7F56DA244}" srcId="{170E7AF1-C29C-412A-95EE-D4D3B92767D7}" destId="{271A056B-756A-4CA2-92CF-AF4AB1D3D2E0}" srcOrd="0" destOrd="0" parTransId="{12F36660-3967-47AA-9DF5-62707BCE72DC}" sibTransId="{B4C0DDFB-D097-4CF4-BD62-2419F07316ED}"/>
    <dgm:cxn modelId="{5AC65A81-9EF6-4612-B21E-FAF30CDAAC03}" type="presOf" srcId="{3E922588-B0E9-4538-B1CB-1784AF278F7D}" destId="{45DF4543-7EBC-401D-83DA-6F314F061722}" srcOrd="0" destOrd="0" presId="urn:microsoft.com/office/officeart/2005/8/layout/chevron2"/>
    <dgm:cxn modelId="{578835A6-1EA6-47EE-A325-6A945D7B1401}" type="presOf" srcId="{271A056B-756A-4CA2-92CF-AF4AB1D3D2E0}" destId="{F97EB1BA-22EF-49EF-A4D2-6FF056CB5200}" srcOrd="0" destOrd="0" presId="urn:microsoft.com/office/officeart/2005/8/layout/chevron2"/>
    <dgm:cxn modelId="{1B05ECE9-7F2B-43DC-A203-5FB8588AC65E}" type="presOf" srcId="{170E7AF1-C29C-412A-95EE-D4D3B92767D7}" destId="{EE4864BC-A637-451B-B5BD-4C3C6EF2EFCA}" srcOrd="0" destOrd="0" presId="urn:microsoft.com/office/officeart/2005/8/layout/chevron2"/>
    <dgm:cxn modelId="{0BF33BFB-524E-4283-BFDD-DE89015CC1F1}" srcId="{3E922588-B0E9-4538-B1CB-1784AF278F7D}" destId="{170E7AF1-C29C-412A-95EE-D4D3B92767D7}" srcOrd="0" destOrd="0" parTransId="{D1A08E67-51C7-4D76-9713-536573E3B8DF}" sibTransId="{F4DA2295-5A32-4F6E-83A9-4CF29D56C435}"/>
    <dgm:cxn modelId="{3F08D8B1-6214-401F-8819-A5780C093468}" type="presParOf" srcId="{45DF4543-7EBC-401D-83DA-6F314F061722}" destId="{B2837108-1A51-4BE5-B7D0-B24CC4A02FA3}" srcOrd="0" destOrd="0" presId="urn:microsoft.com/office/officeart/2005/8/layout/chevron2"/>
    <dgm:cxn modelId="{DC65CC5F-3F74-49B9-82A1-BAFFC7D8AE6C}" type="presParOf" srcId="{B2837108-1A51-4BE5-B7D0-B24CC4A02FA3}" destId="{EE4864BC-A637-451B-B5BD-4C3C6EF2EFCA}" srcOrd="0" destOrd="0" presId="urn:microsoft.com/office/officeart/2005/8/layout/chevron2"/>
    <dgm:cxn modelId="{9F22F09E-D497-4920-9000-7433F0FEE747}" type="presParOf" srcId="{B2837108-1A51-4BE5-B7D0-B24CC4A02FA3}" destId="{F97EB1BA-22EF-49EF-A4D2-6FF056CB52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922588-B0E9-4538-B1CB-1784AF278F7D}" type="doc">
      <dgm:prSet loTypeId="urn:microsoft.com/office/officeart/2005/8/layout/chevron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70E7AF1-C29C-412A-95EE-D4D3B92767D7}">
      <dgm:prSet custT="1"/>
      <dgm:spPr/>
      <dgm:t>
        <a:bodyPr/>
        <a:lstStyle/>
        <a:p>
          <a:pPr rtl="0"/>
          <a:r>
            <a:rPr lang="vi-VN" sz="2800" dirty="0">
              <a:latin typeface="+mj-lt"/>
              <a:cs typeface="Times New Roman" panose="02020603050405020304" pitchFamily="18" charset="0"/>
            </a:rPr>
            <a:t>3</a:t>
          </a:r>
          <a:endParaRPr lang="en-US" sz="2800" dirty="0">
            <a:latin typeface="+mj-lt"/>
            <a:cs typeface="Times New Roman" panose="02020603050405020304" pitchFamily="18" charset="0"/>
          </a:endParaRPr>
        </a:p>
      </dgm:t>
    </dgm:pt>
    <dgm:pt modelId="{D1A08E67-51C7-4D76-9713-536573E3B8DF}" type="parTrans" cxnId="{0BF33BFB-524E-4283-BFDD-DE89015CC1F1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F4DA2295-5A32-4F6E-83A9-4CF29D56C435}" type="sibTrans" cxnId="{0BF33BFB-524E-4283-BFDD-DE89015CC1F1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271A056B-756A-4CA2-92CF-AF4AB1D3D2E0}">
      <dgm:prSet custT="1"/>
      <dgm:spPr/>
      <dgm:t>
        <a:bodyPr/>
        <a:lstStyle/>
        <a:p>
          <a:pPr rtl="0"/>
          <a:r>
            <a:rPr lang="en-US" sz="2800" dirty="0" err="1">
              <a:latin typeface="+mj-lt"/>
              <a:cs typeface="Times New Roman" panose="02020603050405020304" pitchFamily="18" charset="0"/>
            </a:rPr>
            <a:t>Bước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đầu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có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hiểu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biết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về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tính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chất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kết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hợp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của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phép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nhân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.</a:t>
          </a:r>
        </a:p>
      </dgm:t>
    </dgm:pt>
    <dgm:pt modelId="{12F36660-3967-47AA-9DF5-62707BCE72DC}" type="parTrans" cxnId="{CB6D0133-C314-4816-9ED3-69C7F56DA244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B4C0DDFB-D097-4CF4-BD62-2419F07316ED}" type="sibTrans" cxnId="{CB6D0133-C314-4816-9ED3-69C7F56DA244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45DF4543-7EBC-401D-83DA-6F314F061722}" type="pres">
      <dgm:prSet presAssocID="{3E922588-B0E9-4538-B1CB-1784AF278F7D}" presName="linearFlow" presStyleCnt="0">
        <dgm:presLayoutVars>
          <dgm:dir/>
          <dgm:animLvl val="lvl"/>
          <dgm:resizeHandles val="exact"/>
        </dgm:presLayoutVars>
      </dgm:prSet>
      <dgm:spPr/>
    </dgm:pt>
    <dgm:pt modelId="{B2837108-1A51-4BE5-B7D0-B24CC4A02FA3}" type="pres">
      <dgm:prSet presAssocID="{170E7AF1-C29C-412A-95EE-D4D3B92767D7}" presName="composite" presStyleCnt="0"/>
      <dgm:spPr/>
    </dgm:pt>
    <dgm:pt modelId="{EE4864BC-A637-451B-B5BD-4C3C6EF2EFCA}" type="pres">
      <dgm:prSet presAssocID="{170E7AF1-C29C-412A-95EE-D4D3B92767D7}" presName="parentText" presStyleLbl="alignNode1" presStyleIdx="0" presStyleCnt="1" custLinFactNeighborY="0">
        <dgm:presLayoutVars>
          <dgm:chMax val="1"/>
          <dgm:bulletEnabled val="1"/>
        </dgm:presLayoutVars>
      </dgm:prSet>
      <dgm:spPr/>
    </dgm:pt>
    <dgm:pt modelId="{F97EB1BA-22EF-49EF-A4D2-6FF056CB5200}" type="pres">
      <dgm:prSet presAssocID="{170E7AF1-C29C-412A-95EE-D4D3B92767D7}" presName="descendantText" presStyleLbl="alignAcc1" presStyleIdx="0" presStyleCnt="1" custLinFactNeighborX="0" custLinFactNeighborY="0">
        <dgm:presLayoutVars>
          <dgm:bulletEnabled val="1"/>
        </dgm:presLayoutVars>
      </dgm:prSet>
      <dgm:spPr/>
    </dgm:pt>
  </dgm:ptLst>
  <dgm:cxnLst>
    <dgm:cxn modelId="{041D3725-3FE0-4892-A531-DBEE6471C76B}" type="presOf" srcId="{3E922588-B0E9-4538-B1CB-1784AF278F7D}" destId="{45DF4543-7EBC-401D-83DA-6F314F061722}" srcOrd="0" destOrd="0" presId="urn:microsoft.com/office/officeart/2005/8/layout/chevron2"/>
    <dgm:cxn modelId="{CB6D0133-C314-4816-9ED3-69C7F56DA244}" srcId="{170E7AF1-C29C-412A-95EE-D4D3B92767D7}" destId="{271A056B-756A-4CA2-92CF-AF4AB1D3D2E0}" srcOrd="0" destOrd="0" parTransId="{12F36660-3967-47AA-9DF5-62707BCE72DC}" sibTransId="{B4C0DDFB-D097-4CF4-BD62-2419F07316ED}"/>
    <dgm:cxn modelId="{848AD2D7-2455-464A-8BB3-2478585600F4}" type="presOf" srcId="{170E7AF1-C29C-412A-95EE-D4D3B92767D7}" destId="{EE4864BC-A637-451B-B5BD-4C3C6EF2EFCA}" srcOrd="0" destOrd="0" presId="urn:microsoft.com/office/officeart/2005/8/layout/chevron2"/>
    <dgm:cxn modelId="{87031FED-F995-40EA-BC09-650F0AD280FC}" type="presOf" srcId="{271A056B-756A-4CA2-92CF-AF4AB1D3D2E0}" destId="{F97EB1BA-22EF-49EF-A4D2-6FF056CB5200}" srcOrd="0" destOrd="0" presId="urn:microsoft.com/office/officeart/2005/8/layout/chevron2"/>
    <dgm:cxn modelId="{0BF33BFB-524E-4283-BFDD-DE89015CC1F1}" srcId="{3E922588-B0E9-4538-B1CB-1784AF278F7D}" destId="{170E7AF1-C29C-412A-95EE-D4D3B92767D7}" srcOrd="0" destOrd="0" parTransId="{D1A08E67-51C7-4D76-9713-536573E3B8DF}" sibTransId="{F4DA2295-5A32-4F6E-83A9-4CF29D56C435}"/>
    <dgm:cxn modelId="{E5607F5A-E584-4785-B28A-F4ECE19AF9E8}" type="presParOf" srcId="{45DF4543-7EBC-401D-83DA-6F314F061722}" destId="{B2837108-1A51-4BE5-B7D0-B24CC4A02FA3}" srcOrd="0" destOrd="0" presId="urn:microsoft.com/office/officeart/2005/8/layout/chevron2"/>
    <dgm:cxn modelId="{6D5C3BDA-2416-422F-8785-5975C4B9A047}" type="presParOf" srcId="{B2837108-1A51-4BE5-B7D0-B24CC4A02FA3}" destId="{EE4864BC-A637-451B-B5BD-4C3C6EF2EFCA}" srcOrd="0" destOrd="0" presId="urn:microsoft.com/office/officeart/2005/8/layout/chevron2"/>
    <dgm:cxn modelId="{BAA759CD-2AAE-4C88-9540-4251D979BF4C}" type="presParOf" srcId="{B2837108-1A51-4BE5-B7D0-B24CC4A02FA3}" destId="{F97EB1BA-22EF-49EF-A4D2-6FF056CB52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864BC-A637-451B-B5BD-4C3C6EF2EFCA}">
      <dsp:nvSpPr>
        <dsp:cNvPr id="0" name=""/>
        <dsp:cNvSpPr/>
      </dsp:nvSpPr>
      <dsp:spPr>
        <a:xfrm rot="5400000">
          <a:off x="-192168" y="193421"/>
          <a:ext cx="1281121" cy="8967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+mj-lt"/>
              <a:cs typeface="Times New Roman" panose="02020603050405020304" pitchFamily="18" charset="0"/>
            </a:rPr>
            <a:t>1</a:t>
          </a:r>
        </a:p>
      </dsp:txBody>
      <dsp:txXfrm rot="-5400000">
        <a:off x="1" y="449644"/>
        <a:ext cx="896784" cy="384337"/>
      </dsp:txXfrm>
    </dsp:sp>
    <dsp:sp modelId="{F97EB1BA-22EF-49EF-A4D2-6FF056CB5200}">
      <dsp:nvSpPr>
        <dsp:cNvPr id="0" name=""/>
        <dsp:cNvSpPr/>
      </dsp:nvSpPr>
      <dsp:spPr>
        <a:xfrm rot="5400000">
          <a:off x="3543400" y="-2646615"/>
          <a:ext cx="833166" cy="61263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 err="1">
              <a:latin typeface="+mj-lt"/>
              <a:cs typeface="Times New Roman" panose="02020603050405020304" pitchFamily="18" charset="0"/>
            </a:rPr>
            <a:t>Củng</a:t>
          </a:r>
          <a:r>
            <a:rPr lang="en-US" sz="26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+mj-lt"/>
              <a:cs typeface="Times New Roman" panose="02020603050405020304" pitchFamily="18" charset="0"/>
            </a:rPr>
            <a:t>cố</a:t>
          </a:r>
          <a:r>
            <a:rPr lang="en-US" sz="26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+mj-lt"/>
              <a:cs typeface="Times New Roman" panose="02020603050405020304" pitchFamily="18" charset="0"/>
            </a:rPr>
            <a:t>cách</a:t>
          </a:r>
          <a:r>
            <a:rPr lang="en-US" sz="26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+mj-lt"/>
              <a:cs typeface="Times New Roman" panose="02020603050405020304" pitchFamily="18" charset="0"/>
            </a:rPr>
            <a:t>tính</a:t>
          </a:r>
          <a:r>
            <a:rPr lang="en-US" sz="26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+mj-lt"/>
              <a:cs typeface="Times New Roman" panose="02020603050405020304" pitchFamily="18" charset="0"/>
            </a:rPr>
            <a:t>giá</a:t>
          </a:r>
          <a:r>
            <a:rPr lang="en-US" sz="26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+mj-lt"/>
              <a:cs typeface="Times New Roman" panose="02020603050405020304" pitchFamily="18" charset="0"/>
            </a:rPr>
            <a:t>trị</a:t>
          </a:r>
          <a:r>
            <a:rPr lang="en-US" sz="26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+mj-lt"/>
              <a:cs typeface="Times New Roman" panose="02020603050405020304" pitchFamily="18" charset="0"/>
            </a:rPr>
            <a:t>của</a:t>
          </a:r>
          <a:r>
            <a:rPr lang="en-US" sz="26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+mj-lt"/>
              <a:cs typeface="Times New Roman" panose="02020603050405020304" pitchFamily="18" charset="0"/>
            </a:rPr>
            <a:t>biểu</a:t>
          </a:r>
          <a:r>
            <a:rPr lang="en-US" sz="26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+mj-lt"/>
              <a:cs typeface="Times New Roman" panose="02020603050405020304" pitchFamily="18" charset="0"/>
            </a:rPr>
            <a:t>thức</a:t>
          </a:r>
          <a:endParaRPr lang="en-US" sz="2600" kern="1200" dirty="0">
            <a:latin typeface="+mj-lt"/>
            <a:cs typeface="Times New Roman" panose="02020603050405020304" pitchFamily="18" charset="0"/>
          </a:endParaRPr>
        </a:p>
      </dsp:txBody>
      <dsp:txXfrm rot="-5400000">
        <a:off x="896785" y="40672"/>
        <a:ext cx="6085725" cy="7518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864BC-A637-451B-B5BD-4C3C6EF2EFCA}">
      <dsp:nvSpPr>
        <dsp:cNvPr id="0" name=""/>
        <dsp:cNvSpPr/>
      </dsp:nvSpPr>
      <dsp:spPr>
        <a:xfrm rot="5400000">
          <a:off x="-185045" y="186252"/>
          <a:ext cx="1233639" cy="863547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+mj-lt"/>
              <a:cs typeface="Times New Roman" panose="02020603050405020304" pitchFamily="18" charset="0"/>
            </a:rPr>
            <a:t>2</a:t>
          </a:r>
        </a:p>
      </dsp:txBody>
      <dsp:txXfrm rot="-5400000">
        <a:off x="2" y="432980"/>
        <a:ext cx="863547" cy="370092"/>
      </dsp:txXfrm>
    </dsp:sp>
    <dsp:sp modelId="{F97EB1BA-22EF-49EF-A4D2-6FF056CB5200}">
      <dsp:nvSpPr>
        <dsp:cNvPr id="0" name=""/>
        <dsp:cNvSpPr/>
      </dsp:nvSpPr>
      <dsp:spPr>
        <a:xfrm rot="5400000">
          <a:off x="3542221" y="-2678673"/>
          <a:ext cx="802287" cy="61596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Củng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cố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tìm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số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lớn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gấp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mấy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lần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số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bé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. </a:t>
          </a:r>
        </a:p>
      </dsp:txBody>
      <dsp:txXfrm rot="-5400000">
        <a:off x="863548" y="39164"/>
        <a:ext cx="6120470" cy="7239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864BC-A637-451B-B5BD-4C3C6EF2EFCA}">
      <dsp:nvSpPr>
        <dsp:cNvPr id="0" name=""/>
        <dsp:cNvSpPr/>
      </dsp:nvSpPr>
      <dsp:spPr>
        <a:xfrm rot="5400000">
          <a:off x="-185045" y="186252"/>
          <a:ext cx="1233639" cy="86354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800" kern="1200" dirty="0">
              <a:latin typeface="+mj-lt"/>
              <a:cs typeface="Times New Roman" panose="02020603050405020304" pitchFamily="18" charset="0"/>
            </a:rPr>
            <a:t>3</a:t>
          </a:r>
          <a:endParaRPr lang="en-US" sz="2800" kern="1200" dirty="0">
            <a:latin typeface="+mj-lt"/>
            <a:cs typeface="Times New Roman" panose="02020603050405020304" pitchFamily="18" charset="0"/>
          </a:endParaRPr>
        </a:p>
      </dsp:txBody>
      <dsp:txXfrm rot="-5400000">
        <a:off x="2" y="432980"/>
        <a:ext cx="863547" cy="370092"/>
      </dsp:txXfrm>
    </dsp:sp>
    <dsp:sp modelId="{F97EB1BA-22EF-49EF-A4D2-6FF056CB5200}">
      <dsp:nvSpPr>
        <dsp:cNvPr id="0" name=""/>
        <dsp:cNvSpPr/>
      </dsp:nvSpPr>
      <dsp:spPr>
        <a:xfrm rot="5400000">
          <a:off x="3511064" y="-2646310"/>
          <a:ext cx="802287" cy="60973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Bước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đầu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có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hiểu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biết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về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tính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chất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kết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hợp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của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phép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nhân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.</a:t>
          </a:r>
        </a:p>
      </dsp:txBody>
      <dsp:txXfrm rot="-5400000">
        <a:off x="863547" y="40371"/>
        <a:ext cx="6058157" cy="7239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937E9-2868-4F1D-8E43-5136C6505A0E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7739A9-66BB-4268-BF49-E8ECEEE05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427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739A9-66BB-4268-BF49-E8ECEEE05E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113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739A9-66BB-4268-BF49-E8ECEEE05EE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197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739A9-66BB-4268-BF49-E8ECEEE05EE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27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739A9-66BB-4268-BF49-E8ECEEE05EE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845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739A9-66BB-4268-BF49-E8ECEEE05EE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370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739A9-66BB-4268-BF49-E8ECEEE05EE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646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42" y="-32084"/>
            <a:ext cx="12249038" cy="689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197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289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307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4C649-78F6-4B5B-86C3-A7EE0FAAA6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A73D2-CCC4-46EF-BFE9-695C1CFD0B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32F207-90BA-4C25-9BF9-5ECA601C89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621BBD-F3BE-4A14-91C7-EA319EA25217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3407A6-CFA3-408B-AC9C-D25398152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1B5CC2-FD2C-44F7-BB94-FABB2F494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A37D7E-9949-4811-9876-376F91BC3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325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BCDC458A-8A2D-4140-B344-DD93586B6CB5}"/>
              </a:ext>
            </a:extLst>
          </p:cNvPr>
          <p:cNvGrpSpPr/>
          <p:nvPr userDrawn="1"/>
        </p:nvGrpSpPr>
        <p:grpSpPr>
          <a:xfrm>
            <a:off x="753" y="-9341"/>
            <a:ext cx="12192000" cy="6867341"/>
            <a:chOff x="753" y="-9341"/>
            <a:chExt cx="12192000" cy="6867341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E9CB8FE-F655-426B-97C5-6A5218EEA36B}"/>
                </a:ext>
              </a:extLst>
            </p:cNvPr>
            <p:cNvCxnSpPr/>
            <p:nvPr/>
          </p:nvCxnSpPr>
          <p:spPr>
            <a:xfrm>
              <a:off x="753" y="226518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FE90ADDC-0DFB-471F-A20E-F11D7E436420}"/>
                </a:ext>
              </a:extLst>
            </p:cNvPr>
            <p:cNvCxnSpPr/>
            <p:nvPr/>
          </p:nvCxnSpPr>
          <p:spPr>
            <a:xfrm>
              <a:off x="753" y="536762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3FE2035A-6692-48E9-9E77-3DD7B46B58F3}"/>
                </a:ext>
              </a:extLst>
            </p:cNvPr>
            <p:cNvCxnSpPr/>
            <p:nvPr/>
          </p:nvCxnSpPr>
          <p:spPr>
            <a:xfrm>
              <a:off x="753" y="84700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67537EF1-6D9A-48E5-84C0-796364C37B87}"/>
                </a:ext>
              </a:extLst>
            </p:cNvPr>
            <p:cNvCxnSpPr/>
            <p:nvPr/>
          </p:nvCxnSpPr>
          <p:spPr>
            <a:xfrm>
              <a:off x="753" y="1157248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2F6273D-23E4-4A9B-9E3B-9C8511807B6E}"/>
                </a:ext>
              </a:extLst>
            </p:cNvPr>
            <p:cNvCxnSpPr/>
            <p:nvPr/>
          </p:nvCxnSpPr>
          <p:spPr>
            <a:xfrm>
              <a:off x="753" y="147565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90B185CD-5E54-405F-BAE7-7C715BEF0AAD}"/>
                </a:ext>
              </a:extLst>
            </p:cNvPr>
            <p:cNvCxnSpPr/>
            <p:nvPr/>
          </p:nvCxnSpPr>
          <p:spPr>
            <a:xfrm>
              <a:off x="753" y="1785898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4CEAF575-D24D-46BD-9EDB-BCF32F313DC2}"/>
                </a:ext>
              </a:extLst>
            </p:cNvPr>
            <p:cNvCxnSpPr/>
            <p:nvPr/>
          </p:nvCxnSpPr>
          <p:spPr>
            <a:xfrm>
              <a:off x="753" y="209614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D1DD249-7D1A-460E-A861-C81495634E6D}"/>
                </a:ext>
              </a:extLst>
            </p:cNvPr>
            <p:cNvCxnSpPr/>
            <p:nvPr/>
          </p:nvCxnSpPr>
          <p:spPr>
            <a:xfrm>
              <a:off x="753" y="240638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9BE8C8DE-5154-4E2A-965A-72C34D9D31FD}"/>
                </a:ext>
              </a:extLst>
            </p:cNvPr>
            <p:cNvCxnSpPr/>
            <p:nvPr/>
          </p:nvCxnSpPr>
          <p:spPr>
            <a:xfrm>
              <a:off x="753" y="272479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830551C1-70C4-47F1-9E8F-11AA8C98CD3C}"/>
                </a:ext>
              </a:extLst>
            </p:cNvPr>
            <p:cNvCxnSpPr/>
            <p:nvPr/>
          </p:nvCxnSpPr>
          <p:spPr>
            <a:xfrm>
              <a:off x="753" y="303503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63326559-CCA9-4FE0-A54F-90E682D319AD}"/>
                </a:ext>
              </a:extLst>
            </p:cNvPr>
            <p:cNvCxnSpPr/>
            <p:nvPr/>
          </p:nvCxnSpPr>
          <p:spPr>
            <a:xfrm>
              <a:off x="753" y="334527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9A078140-BB40-4BD3-B914-5A1BD47415FD}"/>
                </a:ext>
              </a:extLst>
            </p:cNvPr>
            <p:cNvCxnSpPr/>
            <p:nvPr/>
          </p:nvCxnSpPr>
          <p:spPr>
            <a:xfrm>
              <a:off x="753" y="365552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E110B585-8572-4311-BAA7-F7BF52773736}"/>
                </a:ext>
              </a:extLst>
            </p:cNvPr>
            <p:cNvCxnSpPr/>
            <p:nvPr/>
          </p:nvCxnSpPr>
          <p:spPr>
            <a:xfrm>
              <a:off x="753" y="397392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21142975-4EA4-4DFC-9AD8-BA27B2ED00C1}"/>
                </a:ext>
              </a:extLst>
            </p:cNvPr>
            <p:cNvCxnSpPr/>
            <p:nvPr/>
          </p:nvCxnSpPr>
          <p:spPr>
            <a:xfrm>
              <a:off x="753" y="428417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6180118-3FF7-4BE3-B6E5-0D70B329CD49}"/>
                </a:ext>
              </a:extLst>
            </p:cNvPr>
            <p:cNvCxnSpPr/>
            <p:nvPr/>
          </p:nvCxnSpPr>
          <p:spPr>
            <a:xfrm>
              <a:off x="753" y="4594412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49A165EB-50EC-461C-99FE-10C4C18B3652}"/>
                </a:ext>
              </a:extLst>
            </p:cNvPr>
            <p:cNvCxnSpPr/>
            <p:nvPr/>
          </p:nvCxnSpPr>
          <p:spPr>
            <a:xfrm>
              <a:off x="753" y="490465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419E38B-4C09-4FDD-8F49-2C819C683BC6}"/>
                </a:ext>
              </a:extLst>
            </p:cNvPr>
            <p:cNvCxnSpPr/>
            <p:nvPr/>
          </p:nvCxnSpPr>
          <p:spPr>
            <a:xfrm>
              <a:off x="753" y="522795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430EC23F-7D97-49F7-80C5-144BC7119784}"/>
                </a:ext>
              </a:extLst>
            </p:cNvPr>
            <p:cNvCxnSpPr/>
            <p:nvPr/>
          </p:nvCxnSpPr>
          <p:spPr>
            <a:xfrm>
              <a:off x="753" y="553819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0C7888FC-73CA-42EB-913C-9E230F3A53F6}"/>
                </a:ext>
              </a:extLst>
            </p:cNvPr>
            <p:cNvCxnSpPr/>
            <p:nvPr/>
          </p:nvCxnSpPr>
          <p:spPr>
            <a:xfrm>
              <a:off x="753" y="584843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060EE701-6F75-4D42-A5DB-49B6BB7D3D02}"/>
                </a:ext>
              </a:extLst>
            </p:cNvPr>
            <p:cNvCxnSpPr/>
            <p:nvPr/>
          </p:nvCxnSpPr>
          <p:spPr>
            <a:xfrm>
              <a:off x="753" y="615868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2A625121-21CB-483E-B64C-6B1AB6062709}"/>
                </a:ext>
              </a:extLst>
            </p:cNvPr>
            <p:cNvCxnSpPr/>
            <p:nvPr/>
          </p:nvCxnSpPr>
          <p:spPr>
            <a:xfrm>
              <a:off x="753" y="647708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D094EC1C-39BD-4B79-A63E-16B26CF0BA71}"/>
                </a:ext>
              </a:extLst>
            </p:cNvPr>
            <p:cNvCxnSpPr/>
            <p:nvPr/>
          </p:nvCxnSpPr>
          <p:spPr>
            <a:xfrm>
              <a:off x="753" y="678733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B14E8A96-8D13-4462-87F2-FA7DF699FC9D}"/>
                </a:ext>
              </a:extLst>
            </p:cNvPr>
            <p:cNvGrpSpPr/>
            <p:nvPr/>
          </p:nvGrpSpPr>
          <p:grpSpPr>
            <a:xfrm rot="5400000">
              <a:off x="78362" y="150003"/>
              <a:ext cx="6855182" cy="6560812"/>
              <a:chOff x="153153" y="378918"/>
              <a:chExt cx="12192000" cy="6560812"/>
            </a:xfrm>
          </p:grpSpPr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BC640025-6742-4B13-AB63-A09992F395AA}"/>
                  </a:ext>
                </a:extLst>
              </p:cNvPr>
              <p:cNvCxnSpPr/>
              <p:nvPr/>
            </p:nvCxnSpPr>
            <p:spPr>
              <a:xfrm>
                <a:off x="153153" y="37891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38E929F5-DFE5-47FE-9856-CA2F9E92A5F1}"/>
                  </a:ext>
                </a:extLst>
              </p:cNvPr>
              <p:cNvCxnSpPr/>
              <p:nvPr/>
            </p:nvCxnSpPr>
            <p:spPr>
              <a:xfrm>
                <a:off x="153153" y="689162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44987EA1-359C-4849-854C-6A5C81685F82}"/>
                  </a:ext>
                </a:extLst>
              </p:cNvPr>
              <p:cNvCxnSpPr/>
              <p:nvPr/>
            </p:nvCxnSpPr>
            <p:spPr>
              <a:xfrm>
                <a:off x="153153" y="99940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B75447D2-0CF5-436B-A5EC-D360C2098481}"/>
                  </a:ext>
                </a:extLst>
              </p:cNvPr>
              <p:cNvCxnSpPr/>
              <p:nvPr/>
            </p:nvCxnSpPr>
            <p:spPr>
              <a:xfrm>
                <a:off x="153153" y="130964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B61CABFE-A1CB-4403-84E5-410F68AF7DE3}"/>
                  </a:ext>
                </a:extLst>
              </p:cNvPr>
              <p:cNvCxnSpPr/>
              <p:nvPr/>
            </p:nvCxnSpPr>
            <p:spPr>
              <a:xfrm>
                <a:off x="153153" y="162805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59EC34BE-8313-44E7-B0CA-7ECEA4B169D4}"/>
                  </a:ext>
                </a:extLst>
              </p:cNvPr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ECDE91B1-280E-4CA6-8D82-A4542EB882B3}"/>
                  </a:ext>
                </a:extLst>
              </p:cNvPr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BC85EC92-77BD-4FB9-84DB-8BB4E808C876}"/>
                  </a:ext>
                </a:extLst>
              </p:cNvPr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5B089562-3B97-4D48-9479-349F5028E395}"/>
                  </a:ext>
                </a:extLst>
              </p:cNvPr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6648A223-76F6-420F-81E5-94023E75FB1C}"/>
                  </a:ext>
                </a:extLst>
              </p:cNvPr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DB73DA66-20E6-45A3-BE7F-319FA9769079}"/>
                  </a:ext>
                </a:extLst>
              </p:cNvPr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200BE974-D04E-421D-B4E0-0E7D2F14E29B}"/>
                  </a:ext>
                </a:extLst>
              </p:cNvPr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B3BD6761-3D88-4729-B158-3A425273294B}"/>
                  </a:ext>
                </a:extLst>
              </p:cNvPr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C150117E-1468-4F98-9959-27A74BC8BBD6}"/>
                  </a:ext>
                </a:extLst>
              </p:cNvPr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D7928201-B984-4374-B3E2-100B7B043A2E}"/>
                  </a:ext>
                </a:extLst>
              </p:cNvPr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1413A1B3-0667-435D-9008-F31C822802C9}"/>
                  </a:ext>
                </a:extLst>
              </p:cNvPr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687C74FB-DBDD-47B7-8C51-36394349424E}"/>
                  </a:ext>
                </a:extLst>
              </p:cNvPr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6A14B123-5E26-4B18-A0F4-7C98580F0697}"/>
                  </a:ext>
                </a:extLst>
              </p:cNvPr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FB1072A3-FD4D-48BF-8712-CD0FB627A160}"/>
                  </a:ext>
                </a:extLst>
              </p:cNvPr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298ADD46-47BC-4675-AB8F-AE6DA604E705}"/>
                  </a:ext>
                </a:extLst>
              </p:cNvPr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D0D8C13A-0941-4B24-8532-841DBA7522CB}"/>
                  </a:ext>
                </a:extLst>
              </p:cNvPr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0C1BFE1C-2563-4E73-865A-8C9AA86887E4}"/>
                  </a:ext>
                </a:extLst>
              </p:cNvPr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8891AA29-41FF-48EC-8A4C-947E90D4E066}"/>
                </a:ext>
              </a:extLst>
            </p:cNvPr>
            <p:cNvGrpSpPr/>
            <p:nvPr/>
          </p:nvGrpSpPr>
          <p:grpSpPr>
            <a:xfrm rot="5400000">
              <a:off x="6169728" y="917534"/>
              <a:ext cx="6855182" cy="5001432"/>
              <a:chOff x="153153" y="1938298"/>
              <a:chExt cx="12192000" cy="5001432"/>
            </a:xfrm>
          </p:grpSpPr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70C3E119-D21C-4854-A6F0-19EA29527D77}"/>
                  </a:ext>
                </a:extLst>
              </p:cNvPr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5B6FC4D3-3EF8-4055-BB7C-5582BA58A911}"/>
                  </a:ext>
                </a:extLst>
              </p:cNvPr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F02921D1-96B8-4E63-BD1C-B79CD6D00C3F}"/>
                  </a:ext>
                </a:extLst>
              </p:cNvPr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4B641B8F-0D13-4546-97FC-CF03D1C3CD32}"/>
                  </a:ext>
                </a:extLst>
              </p:cNvPr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15EB3D40-F94F-4283-A788-04CFF3976E86}"/>
                  </a:ext>
                </a:extLst>
              </p:cNvPr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8D89780D-4C9D-439A-BEB4-C2913706C313}"/>
                  </a:ext>
                </a:extLst>
              </p:cNvPr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EB193A6F-B835-4635-AE0D-E9A61F45E55E}"/>
                  </a:ext>
                </a:extLst>
              </p:cNvPr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F7F4160F-1571-4286-B4AE-8D80836C0B40}"/>
                  </a:ext>
                </a:extLst>
              </p:cNvPr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B9739F78-598E-4977-9037-4A140E24FA35}"/>
                  </a:ext>
                </a:extLst>
              </p:cNvPr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0FFAE1D5-5096-445D-8388-7D0FB499E9B8}"/>
                  </a:ext>
                </a:extLst>
              </p:cNvPr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9A13021A-B056-4ABB-84A6-EBC94B52372C}"/>
                  </a:ext>
                </a:extLst>
              </p:cNvPr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629F3C6D-9A61-4ED9-AD0A-AF84F21F9A07}"/>
                  </a:ext>
                </a:extLst>
              </p:cNvPr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FED006EF-E78E-4446-8A75-CAE203FB8A79}"/>
                  </a:ext>
                </a:extLst>
              </p:cNvPr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1694C5DC-946C-4E8F-B950-289A65E75754}"/>
                  </a:ext>
                </a:extLst>
              </p:cNvPr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B72034B2-684D-4D72-A120-8E6C584FCB33}"/>
                  </a:ext>
                </a:extLst>
              </p:cNvPr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73FDB34E-D7F5-4E83-94CE-97C28D778F52}"/>
                  </a:ext>
                </a:extLst>
              </p:cNvPr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9242D524-1375-4A54-AFE3-D295EC78A6F6}"/>
                  </a:ext>
                </a:extLst>
              </p:cNvPr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7FF7C39A-BCF4-4ADD-95C7-690BE8E03E8C}"/>
              </a:ext>
            </a:extLst>
          </p:cNvPr>
          <p:cNvCxnSpPr>
            <a:cxnSpLocks/>
          </p:cNvCxnSpPr>
          <p:nvPr userDrawn="1"/>
        </p:nvCxnSpPr>
        <p:spPr>
          <a:xfrm>
            <a:off x="291443" y="4023742"/>
            <a:ext cx="0" cy="1546594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6A8D0BF7-1874-48B3-B941-BB5A6E34E192}"/>
              </a:ext>
            </a:extLst>
          </p:cNvPr>
          <p:cNvGrpSpPr/>
          <p:nvPr userDrawn="1"/>
        </p:nvGrpSpPr>
        <p:grpSpPr>
          <a:xfrm>
            <a:off x="201516" y="6544075"/>
            <a:ext cx="177302" cy="177302"/>
            <a:chOff x="1309606" y="5350067"/>
            <a:chExt cx="246222" cy="246222"/>
          </a:xfrm>
        </p:grpSpPr>
        <p:sp>
          <p:nvSpPr>
            <p:cNvPr id="139" name="Rectangle: Rounded Corners 138">
              <a:extLst>
                <a:ext uri="{FF2B5EF4-FFF2-40B4-BE49-F238E27FC236}">
                  <a16:creationId xmlns:a16="http://schemas.microsoft.com/office/drawing/2014/main" id="{E2A20547-0E51-4B06-9EE8-2292BFEF1468}"/>
                </a:ext>
              </a:extLst>
            </p:cNvPr>
            <p:cNvSpPr/>
            <p:nvPr/>
          </p:nvSpPr>
          <p:spPr>
            <a:xfrm>
              <a:off x="1309606" y="5350067"/>
              <a:ext cx="246222" cy="246222"/>
            </a:xfrm>
            <a:prstGeom prst="roundRect">
              <a:avLst>
                <a:gd name="adj" fmla="val 28857"/>
              </a:avLst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C23C1246-EB02-4B66-B304-5D976F9524E1}"/>
                </a:ext>
              </a:extLst>
            </p:cNvPr>
            <p:cNvSpPr/>
            <p:nvPr/>
          </p:nvSpPr>
          <p:spPr>
            <a:xfrm>
              <a:off x="1373081" y="5414830"/>
              <a:ext cx="119270" cy="119270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5413A12A-C4BC-45A1-92FB-DA7BA276BABD}"/>
                </a:ext>
              </a:extLst>
            </p:cNvPr>
            <p:cNvSpPr/>
            <p:nvPr/>
          </p:nvSpPr>
          <p:spPr>
            <a:xfrm>
              <a:off x="1476087" y="5373064"/>
              <a:ext cx="46384" cy="46384"/>
            </a:xfrm>
            <a:prstGeom prst="ellipse">
              <a:avLst/>
            </a:prstGeom>
            <a:solidFill>
              <a:srgbClr val="D5093A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6C26ABE3-78FF-4D0A-8D2F-EEEB9DDD1800}"/>
              </a:ext>
            </a:extLst>
          </p:cNvPr>
          <p:cNvCxnSpPr>
            <a:cxnSpLocks/>
          </p:cNvCxnSpPr>
          <p:nvPr userDrawn="1"/>
        </p:nvCxnSpPr>
        <p:spPr>
          <a:xfrm>
            <a:off x="11943986" y="609094"/>
            <a:ext cx="0" cy="1791013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B7425A25-93A3-4052-827C-F6E08AC4CC2F}"/>
              </a:ext>
            </a:extLst>
          </p:cNvPr>
          <p:cNvCxnSpPr>
            <a:cxnSpLocks/>
          </p:cNvCxnSpPr>
          <p:nvPr userDrawn="1"/>
        </p:nvCxnSpPr>
        <p:spPr>
          <a:xfrm>
            <a:off x="11946063" y="5066987"/>
            <a:ext cx="0" cy="1791013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52DB119B-AF5A-4844-B029-87704B8D5659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0025461" y="-668137"/>
            <a:ext cx="0" cy="1791013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>
            <a:extLst>
              <a:ext uri="{FF2B5EF4-FFF2-40B4-BE49-F238E27FC236}">
                <a16:creationId xmlns:a16="http://schemas.microsoft.com/office/drawing/2014/main" id="{D06262BE-0FAA-4891-8B72-23A911AAF9F3}"/>
              </a:ext>
            </a:extLst>
          </p:cNvPr>
          <p:cNvSpPr txBox="1"/>
          <p:nvPr userDrawn="1"/>
        </p:nvSpPr>
        <p:spPr>
          <a:xfrm>
            <a:off x="11095909" y="113775"/>
            <a:ext cx="6719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spc="300">
                <a:solidFill>
                  <a:srgbClr val="527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Ktuts</a:t>
            </a:r>
            <a:endParaRPr lang="en-US" sz="900" b="1" spc="300" dirty="0">
              <a:solidFill>
                <a:srgbClr val="527A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522CD444-0B8A-43EC-B1CF-91F5C70B5AB5}"/>
              </a:ext>
            </a:extLst>
          </p:cNvPr>
          <p:cNvGrpSpPr/>
          <p:nvPr userDrawn="1"/>
        </p:nvGrpSpPr>
        <p:grpSpPr>
          <a:xfrm>
            <a:off x="11730828" y="-3217"/>
            <a:ext cx="461172" cy="461172"/>
            <a:chOff x="11730828" y="-3217"/>
            <a:chExt cx="461172" cy="461172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2493ECB5-27E8-4365-8F3B-986DFDF3A784}"/>
                </a:ext>
              </a:extLst>
            </p:cNvPr>
            <p:cNvSpPr txBox="1"/>
            <p:nvPr/>
          </p:nvSpPr>
          <p:spPr>
            <a:xfrm>
              <a:off x="11793143" y="96564"/>
              <a:ext cx="301686" cy="261610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100" spc="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D8E604F5-2FEA-4A84-9FD0-DD0D10A3FBE6}"/>
                </a:ext>
              </a:extLst>
            </p:cNvPr>
            <p:cNvSpPr/>
            <p:nvPr/>
          </p:nvSpPr>
          <p:spPr>
            <a:xfrm>
              <a:off x="11730828" y="-3217"/>
              <a:ext cx="461172" cy="461172"/>
            </a:xfrm>
            <a:prstGeom prst="rect">
              <a:avLst/>
            </a:prstGeom>
            <a:solidFill>
              <a:srgbClr val="527A5C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Arrow: Chevron 148">
              <a:extLst>
                <a:ext uri="{FF2B5EF4-FFF2-40B4-BE49-F238E27FC236}">
                  <a16:creationId xmlns:a16="http://schemas.microsoft.com/office/drawing/2014/main" id="{B6C7BBAB-D867-45C2-AF7B-07CF4F895BD1}"/>
                </a:ext>
              </a:extLst>
            </p:cNvPr>
            <p:cNvSpPr/>
            <p:nvPr/>
          </p:nvSpPr>
          <p:spPr>
            <a:xfrm rot="5400000">
              <a:off x="11869990" y="135945"/>
              <a:ext cx="182847" cy="182847"/>
            </a:xfrm>
            <a:prstGeom prst="chevron">
              <a:avLst>
                <a:gd name="adj" fmla="val 52368"/>
              </a:avLst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7596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42" y="-32084"/>
            <a:ext cx="12249038" cy="689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623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1">
            <a:extLst>
              <a:ext uri="{FF2B5EF4-FFF2-40B4-BE49-F238E27FC236}">
                <a16:creationId xmlns:a16="http://schemas.microsoft.com/office/drawing/2014/main" id="{2BCCCDA0-F89B-44BA-A43C-321596DC61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67000"/>
            <a:lum bright="20000" contrast="-40000"/>
          </a:blip>
          <a:stretch>
            <a:fillRect/>
          </a:stretch>
        </p:blipFill>
        <p:spPr>
          <a:xfrm rot="16200000">
            <a:off x="2904005" y="-2904004"/>
            <a:ext cx="6446520" cy="12254529"/>
          </a:xfrm>
          <a:prstGeom prst="rect">
            <a:avLst/>
          </a:prstGeom>
          <a:noFill/>
          <a:effectLst>
            <a:glow>
              <a:schemeClr val="accent1"/>
            </a:glow>
            <a:reflection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710746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562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324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7467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601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1">
            <a:extLst>
              <a:ext uri="{FF2B5EF4-FFF2-40B4-BE49-F238E27FC236}">
                <a16:creationId xmlns:a16="http://schemas.microsoft.com/office/drawing/2014/main" id="{2BCCCDA0-F89B-44BA-A43C-321596DC61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67000"/>
            <a:lum bright="20000" contrast="-40000"/>
          </a:blip>
          <a:stretch>
            <a:fillRect/>
          </a:stretch>
        </p:blipFill>
        <p:spPr>
          <a:xfrm rot="16200000">
            <a:off x="2904005" y="-2904004"/>
            <a:ext cx="6446520" cy="12254529"/>
          </a:xfrm>
          <a:prstGeom prst="rect">
            <a:avLst/>
          </a:prstGeom>
          <a:noFill/>
          <a:effectLst>
            <a:glow>
              <a:schemeClr val="accent1"/>
            </a:glow>
            <a:reflection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226803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4950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00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0217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3057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8518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4C649-78F6-4B5B-86C3-A7EE0FAAA6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A73D2-CCC4-46EF-BFE9-695C1CFD0B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32F207-90BA-4C25-9BF9-5ECA601C89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621BBD-F3BE-4A14-91C7-EA319EA25217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3407A6-CFA3-408B-AC9C-D25398152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1B5CC2-FD2C-44F7-BB94-FABB2F494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A37D7E-9949-4811-9876-376F91BC3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104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BCDC458A-8A2D-4140-B344-DD93586B6CB5}"/>
              </a:ext>
            </a:extLst>
          </p:cNvPr>
          <p:cNvGrpSpPr/>
          <p:nvPr userDrawn="1"/>
        </p:nvGrpSpPr>
        <p:grpSpPr>
          <a:xfrm>
            <a:off x="753" y="-9341"/>
            <a:ext cx="12192000" cy="6867341"/>
            <a:chOff x="753" y="-9341"/>
            <a:chExt cx="12192000" cy="6867341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E9CB8FE-F655-426B-97C5-6A5218EEA36B}"/>
                </a:ext>
              </a:extLst>
            </p:cNvPr>
            <p:cNvCxnSpPr/>
            <p:nvPr/>
          </p:nvCxnSpPr>
          <p:spPr>
            <a:xfrm>
              <a:off x="753" y="226518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FE90ADDC-0DFB-471F-A20E-F11D7E436420}"/>
                </a:ext>
              </a:extLst>
            </p:cNvPr>
            <p:cNvCxnSpPr/>
            <p:nvPr/>
          </p:nvCxnSpPr>
          <p:spPr>
            <a:xfrm>
              <a:off x="753" y="536762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3FE2035A-6692-48E9-9E77-3DD7B46B58F3}"/>
                </a:ext>
              </a:extLst>
            </p:cNvPr>
            <p:cNvCxnSpPr/>
            <p:nvPr/>
          </p:nvCxnSpPr>
          <p:spPr>
            <a:xfrm>
              <a:off x="753" y="84700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67537EF1-6D9A-48E5-84C0-796364C37B87}"/>
                </a:ext>
              </a:extLst>
            </p:cNvPr>
            <p:cNvCxnSpPr/>
            <p:nvPr/>
          </p:nvCxnSpPr>
          <p:spPr>
            <a:xfrm>
              <a:off x="753" y="1157248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2F6273D-23E4-4A9B-9E3B-9C8511807B6E}"/>
                </a:ext>
              </a:extLst>
            </p:cNvPr>
            <p:cNvCxnSpPr/>
            <p:nvPr/>
          </p:nvCxnSpPr>
          <p:spPr>
            <a:xfrm>
              <a:off x="753" y="147565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90B185CD-5E54-405F-BAE7-7C715BEF0AAD}"/>
                </a:ext>
              </a:extLst>
            </p:cNvPr>
            <p:cNvCxnSpPr/>
            <p:nvPr/>
          </p:nvCxnSpPr>
          <p:spPr>
            <a:xfrm>
              <a:off x="753" y="1785898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4CEAF575-D24D-46BD-9EDB-BCF32F313DC2}"/>
                </a:ext>
              </a:extLst>
            </p:cNvPr>
            <p:cNvCxnSpPr/>
            <p:nvPr/>
          </p:nvCxnSpPr>
          <p:spPr>
            <a:xfrm>
              <a:off x="753" y="209614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D1DD249-7D1A-460E-A861-C81495634E6D}"/>
                </a:ext>
              </a:extLst>
            </p:cNvPr>
            <p:cNvCxnSpPr/>
            <p:nvPr/>
          </p:nvCxnSpPr>
          <p:spPr>
            <a:xfrm>
              <a:off x="753" y="240638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9BE8C8DE-5154-4E2A-965A-72C34D9D31FD}"/>
                </a:ext>
              </a:extLst>
            </p:cNvPr>
            <p:cNvCxnSpPr/>
            <p:nvPr/>
          </p:nvCxnSpPr>
          <p:spPr>
            <a:xfrm>
              <a:off x="753" y="272479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830551C1-70C4-47F1-9E8F-11AA8C98CD3C}"/>
                </a:ext>
              </a:extLst>
            </p:cNvPr>
            <p:cNvCxnSpPr/>
            <p:nvPr/>
          </p:nvCxnSpPr>
          <p:spPr>
            <a:xfrm>
              <a:off x="753" y="303503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63326559-CCA9-4FE0-A54F-90E682D319AD}"/>
                </a:ext>
              </a:extLst>
            </p:cNvPr>
            <p:cNvCxnSpPr/>
            <p:nvPr/>
          </p:nvCxnSpPr>
          <p:spPr>
            <a:xfrm>
              <a:off x="753" y="334527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9A078140-BB40-4BD3-B914-5A1BD47415FD}"/>
                </a:ext>
              </a:extLst>
            </p:cNvPr>
            <p:cNvCxnSpPr/>
            <p:nvPr/>
          </p:nvCxnSpPr>
          <p:spPr>
            <a:xfrm>
              <a:off x="753" y="365552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E110B585-8572-4311-BAA7-F7BF52773736}"/>
                </a:ext>
              </a:extLst>
            </p:cNvPr>
            <p:cNvCxnSpPr/>
            <p:nvPr/>
          </p:nvCxnSpPr>
          <p:spPr>
            <a:xfrm>
              <a:off x="753" y="397392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21142975-4EA4-4DFC-9AD8-BA27B2ED00C1}"/>
                </a:ext>
              </a:extLst>
            </p:cNvPr>
            <p:cNvCxnSpPr/>
            <p:nvPr/>
          </p:nvCxnSpPr>
          <p:spPr>
            <a:xfrm>
              <a:off x="753" y="428417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6180118-3FF7-4BE3-B6E5-0D70B329CD49}"/>
                </a:ext>
              </a:extLst>
            </p:cNvPr>
            <p:cNvCxnSpPr/>
            <p:nvPr/>
          </p:nvCxnSpPr>
          <p:spPr>
            <a:xfrm>
              <a:off x="753" y="4594412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49A165EB-50EC-461C-99FE-10C4C18B3652}"/>
                </a:ext>
              </a:extLst>
            </p:cNvPr>
            <p:cNvCxnSpPr/>
            <p:nvPr/>
          </p:nvCxnSpPr>
          <p:spPr>
            <a:xfrm>
              <a:off x="753" y="490465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419E38B-4C09-4FDD-8F49-2C819C683BC6}"/>
                </a:ext>
              </a:extLst>
            </p:cNvPr>
            <p:cNvCxnSpPr/>
            <p:nvPr/>
          </p:nvCxnSpPr>
          <p:spPr>
            <a:xfrm>
              <a:off x="753" y="522795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430EC23F-7D97-49F7-80C5-144BC7119784}"/>
                </a:ext>
              </a:extLst>
            </p:cNvPr>
            <p:cNvCxnSpPr/>
            <p:nvPr/>
          </p:nvCxnSpPr>
          <p:spPr>
            <a:xfrm>
              <a:off x="753" y="553819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0C7888FC-73CA-42EB-913C-9E230F3A53F6}"/>
                </a:ext>
              </a:extLst>
            </p:cNvPr>
            <p:cNvCxnSpPr/>
            <p:nvPr/>
          </p:nvCxnSpPr>
          <p:spPr>
            <a:xfrm>
              <a:off x="753" y="584843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060EE701-6F75-4D42-A5DB-49B6BB7D3D02}"/>
                </a:ext>
              </a:extLst>
            </p:cNvPr>
            <p:cNvCxnSpPr/>
            <p:nvPr/>
          </p:nvCxnSpPr>
          <p:spPr>
            <a:xfrm>
              <a:off x="753" y="615868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2A625121-21CB-483E-B64C-6B1AB6062709}"/>
                </a:ext>
              </a:extLst>
            </p:cNvPr>
            <p:cNvCxnSpPr/>
            <p:nvPr/>
          </p:nvCxnSpPr>
          <p:spPr>
            <a:xfrm>
              <a:off x="753" y="647708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D094EC1C-39BD-4B79-A63E-16B26CF0BA71}"/>
                </a:ext>
              </a:extLst>
            </p:cNvPr>
            <p:cNvCxnSpPr/>
            <p:nvPr/>
          </p:nvCxnSpPr>
          <p:spPr>
            <a:xfrm>
              <a:off x="753" y="678733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B14E8A96-8D13-4462-87F2-FA7DF699FC9D}"/>
                </a:ext>
              </a:extLst>
            </p:cNvPr>
            <p:cNvGrpSpPr/>
            <p:nvPr/>
          </p:nvGrpSpPr>
          <p:grpSpPr>
            <a:xfrm rot="5400000">
              <a:off x="78362" y="150003"/>
              <a:ext cx="6855182" cy="6560812"/>
              <a:chOff x="153153" y="378918"/>
              <a:chExt cx="12192000" cy="6560812"/>
            </a:xfrm>
          </p:grpSpPr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BC640025-6742-4B13-AB63-A09992F395AA}"/>
                  </a:ext>
                </a:extLst>
              </p:cNvPr>
              <p:cNvCxnSpPr/>
              <p:nvPr/>
            </p:nvCxnSpPr>
            <p:spPr>
              <a:xfrm>
                <a:off x="153153" y="37891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38E929F5-DFE5-47FE-9856-CA2F9E92A5F1}"/>
                  </a:ext>
                </a:extLst>
              </p:cNvPr>
              <p:cNvCxnSpPr/>
              <p:nvPr/>
            </p:nvCxnSpPr>
            <p:spPr>
              <a:xfrm>
                <a:off x="153153" y="689162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44987EA1-359C-4849-854C-6A5C81685F82}"/>
                  </a:ext>
                </a:extLst>
              </p:cNvPr>
              <p:cNvCxnSpPr/>
              <p:nvPr/>
            </p:nvCxnSpPr>
            <p:spPr>
              <a:xfrm>
                <a:off x="153153" y="99940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B75447D2-0CF5-436B-A5EC-D360C2098481}"/>
                  </a:ext>
                </a:extLst>
              </p:cNvPr>
              <p:cNvCxnSpPr/>
              <p:nvPr/>
            </p:nvCxnSpPr>
            <p:spPr>
              <a:xfrm>
                <a:off x="153153" y="130964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B61CABFE-A1CB-4403-84E5-410F68AF7DE3}"/>
                  </a:ext>
                </a:extLst>
              </p:cNvPr>
              <p:cNvCxnSpPr/>
              <p:nvPr/>
            </p:nvCxnSpPr>
            <p:spPr>
              <a:xfrm>
                <a:off x="153153" y="162805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59EC34BE-8313-44E7-B0CA-7ECEA4B169D4}"/>
                  </a:ext>
                </a:extLst>
              </p:cNvPr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ECDE91B1-280E-4CA6-8D82-A4542EB882B3}"/>
                  </a:ext>
                </a:extLst>
              </p:cNvPr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BC85EC92-77BD-4FB9-84DB-8BB4E808C876}"/>
                  </a:ext>
                </a:extLst>
              </p:cNvPr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5B089562-3B97-4D48-9479-349F5028E395}"/>
                  </a:ext>
                </a:extLst>
              </p:cNvPr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6648A223-76F6-420F-81E5-94023E75FB1C}"/>
                  </a:ext>
                </a:extLst>
              </p:cNvPr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DB73DA66-20E6-45A3-BE7F-319FA9769079}"/>
                  </a:ext>
                </a:extLst>
              </p:cNvPr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200BE974-D04E-421D-B4E0-0E7D2F14E29B}"/>
                  </a:ext>
                </a:extLst>
              </p:cNvPr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B3BD6761-3D88-4729-B158-3A425273294B}"/>
                  </a:ext>
                </a:extLst>
              </p:cNvPr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C150117E-1468-4F98-9959-27A74BC8BBD6}"/>
                  </a:ext>
                </a:extLst>
              </p:cNvPr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D7928201-B984-4374-B3E2-100B7B043A2E}"/>
                  </a:ext>
                </a:extLst>
              </p:cNvPr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1413A1B3-0667-435D-9008-F31C822802C9}"/>
                  </a:ext>
                </a:extLst>
              </p:cNvPr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687C74FB-DBDD-47B7-8C51-36394349424E}"/>
                  </a:ext>
                </a:extLst>
              </p:cNvPr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6A14B123-5E26-4B18-A0F4-7C98580F0697}"/>
                  </a:ext>
                </a:extLst>
              </p:cNvPr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FB1072A3-FD4D-48BF-8712-CD0FB627A160}"/>
                  </a:ext>
                </a:extLst>
              </p:cNvPr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298ADD46-47BC-4675-AB8F-AE6DA604E705}"/>
                  </a:ext>
                </a:extLst>
              </p:cNvPr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D0D8C13A-0941-4B24-8532-841DBA7522CB}"/>
                  </a:ext>
                </a:extLst>
              </p:cNvPr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0C1BFE1C-2563-4E73-865A-8C9AA86887E4}"/>
                  </a:ext>
                </a:extLst>
              </p:cNvPr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8891AA29-41FF-48EC-8A4C-947E90D4E066}"/>
                </a:ext>
              </a:extLst>
            </p:cNvPr>
            <p:cNvGrpSpPr/>
            <p:nvPr/>
          </p:nvGrpSpPr>
          <p:grpSpPr>
            <a:xfrm rot="5400000">
              <a:off x="6169728" y="917534"/>
              <a:ext cx="6855182" cy="5001432"/>
              <a:chOff x="153153" y="1938298"/>
              <a:chExt cx="12192000" cy="5001432"/>
            </a:xfrm>
          </p:grpSpPr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70C3E119-D21C-4854-A6F0-19EA29527D77}"/>
                  </a:ext>
                </a:extLst>
              </p:cNvPr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5B6FC4D3-3EF8-4055-BB7C-5582BA58A911}"/>
                  </a:ext>
                </a:extLst>
              </p:cNvPr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F02921D1-96B8-4E63-BD1C-B79CD6D00C3F}"/>
                  </a:ext>
                </a:extLst>
              </p:cNvPr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4B641B8F-0D13-4546-97FC-CF03D1C3CD32}"/>
                  </a:ext>
                </a:extLst>
              </p:cNvPr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15EB3D40-F94F-4283-A788-04CFF3976E86}"/>
                  </a:ext>
                </a:extLst>
              </p:cNvPr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8D89780D-4C9D-439A-BEB4-C2913706C313}"/>
                  </a:ext>
                </a:extLst>
              </p:cNvPr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EB193A6F-B835-4635-AE0D-E9A61F45E55E}"/>
                  </a:ext>
                </a:extLst>
              </p:cNvPr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F7F4160F-1571-4286-B4AE-8D80836C0B40}"/>
                  </a:ext>
                </a:extLst>
              </p:cNvPr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B9739F78-598E-4977-9037-4A140E24FA35}"/>
                  </a:ext>
                </a:extLst>
              </p:cNvPr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0FFAE1D5-5096-445D-8388-7D0FB499E9B8}"/>
                  </a:ext>
                </a:extLst>
              </p:cNvPr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9A13021A-B056-4ABB-84A6-EBC94B52372C}"/>
                  </a:ext>
                </a:extLst>
              </p:cNvPr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629F3C6D-9A61-4ED9-AD0A-AF84F21F9A07}"/>
                  </a:ext>
                </a:extLst>
              </p:cNvPr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FED006EF-E78E-4446-8A75-CAE203FB8A79}"/>
                  </a:ext>
                </a:extLst>
              </p:cNvPr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1694C5DC-946C-4E8F-B950-289A65E75754}"/>
                  </a:ext>
                </a:extLst>
              </p:cNvPr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B72034B2-684D-4D72-A120-8E6C584FCB33}"/>
                  </a:ext>
                </a:extLst>
              </p:cNvPr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73FDB34E-D7F5-4E83-94CE-97C28D778F52}"/>
                  </a:ext>
                </a:extLst>
              </p:cNvPr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9242D524-1375-4A54-AFE3-D295EC78A6F6}"/>
                  </a:ext>
                </a:extLst>
              </p:cNvPr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7FF7C39A-BCF4-4ADD-95C7-690BE8E03E8C}"/>
              </a:ext>
            </a:extLst>
          </p:cNvPr>
          <p:cNvCxnSpPr>
            <a:cxnSpLocks/>
          </p:cNvCxnSpPr>
          <p:nvPr userDrawn="1"/>
        </p:nvCxnSpPr>
        <p:spPr>
          <a:xfrm>
            <a:off x="291443" y="4023742"/>
            <a:ext cx="0" cy="1546594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6A8D0BF7-1874-48B3-B941-BB5A6E34E192}"/>
              </a:ext>
            </a:extLst>
          </p:cNvPr>
          <p:cNvGrpSpPr/>
          <p:nvPr userDrawn="1"/>
        </p:nvGrpSpPr>
        <p:grpSpPr>
          <a:xfrm>
            <a:off x="201516" y="6544075"/>
            <a:ext cx="177302" cy="177302"/>
            <a:chOff x="1309606" y="5350067"/>
            <a:chExt cx="246222" cy="246222"/>
          </a:xfrm>
        </p:grpSpPr>
        <p:sp>
          <p:nvSpPr>
            <p:cNvPr id="139" name="Rectangle: Rounded Corners 138">
              <a:extLst>
                <a:ext uri="{FF2B5EF4-FFF2-40B4-BE49-F238E27FC236}">
                  <a16:creationId xmlns:a16="http://schemas.microsoft.com/office/drawing/2014/main" id="{E2A20547-0E51-4B06-9EE8-2292BFEF1468}"/>
                </a:ext>
              </a:extLst>
            </p:cNvPr>
            <p:cNvSpPr/>
            <p:nvPr/>
          </p:nvSpPr>
          <p:spPr>
            <a:xfrm>
              <a:off x="1309606" y="5350067"/>
              <a:ext cx="246222" cy="246222"/>
            </a:xfrm>
            <a:prstGeom prst="roundRect">
              <a:avLst>
                <a:gd name="adj" fmla="val 28857"/>
              </a:avLst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C23C1246-EB02-4B66-B304-5D976F9524E1}"/>
                </a:ext>
              </a:extLst>
            </p:cNvPr>
            <p:cNvSpPr/>
            <p:nvPr/>
          </p:nvSpPr>
          <p:spPr>
            <a:xfrm>
              <a:off x="1373081" y="5414830"/>
              <a:ext cx="119270" cy="119270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5413A12A-C4BC-45A1-92FB-DA7BA276BABD}"/>
                </a:ext>
              </a:extLst>
            </p:cNvPr>
            <p:cNvSpPr/>
            <p:nvPr/>
          </p:nvSpPr>
          <p:spPr>
            <a:xfrm>
              <a:off x="1476087" y="5373064"/>
              <a:ext cx="46384" cy="46384"/>
            </a:xfrm>
            <a:prstGeom prst="ellipse">
              <a:avLst/>
            </a:prstGeom>
            <a:solidFill>
              <a:srgbClr val="D5093A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6C26ABE3-78FF-4D0A-8D2F-EEEB9DDD1800}"/>
              </a:ext>
            </a:extLst>
          </p:cNvPr>
          <p:cNvCxnSpPr>
            <a:cxnSpLocks/>
          </p:cNvCxnSpPr>
          <p:nvPr userDrawn="1"/>
        </p:nvCxnSpPr>
        <p:spPr>
          <a:xfrm>
            <a:off x="11943986" y="609094"/>
            <a:ext cx="0" cy="1791013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B7425A25-93A3-4052-827C-F6E08AC4CC2F}"/>
              </a:ext>
            </a:extLst>
          </p:cNvPr>
          <p:cNvCxnSpPr>
            <a:cxnSpLocks/>
          </p:cNvCxnSpPr>
          <p:nvPr userDrawn="1"/>
        </p:nvCxnSpPr>
        <p:spPr>
          <a:xfrm>
            <a:off x="11946063" y="5066987"/>
            <a:ext cx="0" cy="1791013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52DB119B-AF5A-4844-B029-87704B8D5659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0025461" y="-668137"/>
            <a:ext cx="0" cy="1791013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>
            <a:extLst>
              <a:ext uri="{FF2B5EF4-FFF2-40B4-BE49-F238E27FC236}">
                <a16:creationId xmlns:a16="http://schemas.microsoft.com/office/drawing/2014/main" id="{D06262BE-0FAA-4891-8B72-23A911AAF9F3}"/>
              </a:ext>
            </a:extLst>
          </p:cNvPr>
          <p:cNvSpPr txBox="1"/>
          <p:nvPr userDrawn="1"/>
        </p:nvSpPr>
        <p:spPr>
          <a:xfrm>
            <a:off x="11095909" y="113775"/>
            <a:ext cx="6719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spc="300">
                <a:solidFill>
                  <a:srgbClr val="527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Ktuts</a:t>
            </a:r>
            <a:endParaRPr lang="en-US" sz="900" b="1" spc="300" dirty="0">
              <a:solidFill>
                <a:srgbClr val="527A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522CD444-0B8A-43EC-B1CF-91F5C70B5AB5}"/>
              </a:ext>
            </a:extLst>
          </p:cNvPr>
          <p:cNvGrpSpPr/>
          <p:nvPr userDrawn="1"/>
        </p:nvGrpSpPr>
        <p:grpSpPr>
          <a:xfrm>
            <a:off x="11730828" y="-3217"/>
            <a:ext cx="461172" cy="461172"/>
            <a:chOff x="11730828" y="-3217"/>
            <a:chExt cx="461172" cy="461172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2493ECB5-27E8-4365-8F3B-986DFDF3A784}"/>
                </a:ext>
              </a:extLst>
            </p:cNvPr>
            <p:cNvSpPr txBox="1"/>
            <p:nvPr/>
          </p:nvSpPr>
          <p:spPr>
            <a:xfrm>
              <a:off x="11793143" y="96564"/>
              <a:ext cx="301686" cy="261610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100" spc="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D8E604F5-2FEA-4A84-9FD0-DD0D10A3FBE6}"/>
                </a:ext>
              </a:extLst>
            </p:cNvPr>
            <p:cNvSpPr/>
            <p:nvPr/>
          </p:nvSpPr>
          <p:spPr>
            <a:xfrm>
              <a:off x="11730828" y="-3217"/>
              <a:ext cx="461172" cy="461172"/>
            </a:xfrm>
            <a:prstGeom prst="rect">
              <a:avLst/>
            </a:prstGeom>
            <a:solidFill>
              <a:srgbClr val="527A5C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Arrow: Chevron 148">
              <a:extLst>
                <a:ext uri="{FF2B5EF4-FFF2-40B4-BE49-F238E27FC236}">
                  <a16:creationId xmlns:a16="http://schemas.microsoft.com/office/drawing/2014/main" id="{B6C7BBAB-D867-45C2-AF7B-07CF4F895BD1}"/>
                </a:ext>
              </a:extLst>
            </p:cNvPr>
            <p:cNvSpPr/>
            <p:nvPr/>
          </p:nvSpPr>
          <p:spPr>
            <a:xfrm rot="5400000">
              <a:off x="11869990" y="135945"/>
              <a:ext cx="182847" cy="182847"/>
            </a:xfrm>
            <a:prstGeom prst="chevron">
              <a:avLst>
                <a:gd name="adj" fmla="val 52368"/>
              </a:avLst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5738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34974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74750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268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3259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83932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2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5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5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2"/>
            <a:ext cx="9867487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 dirty="0">
                <a:solidFill>
                  <a:srgbClr val="000000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91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 dirty="0">
                <a:solidFill>
                  <a:srgbClr val="000000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2" y="6418002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2" y="5626807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0774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47" grpId="2" animBg="1"/>
      <p:bldP spid="47" grpId="3" animBg="1"/>
      <p:bldP spid="47" grpId="4" animBg="1"/>
      <p:bldP spid="48" grpId="0" animBg="1"/>
      <p:bldP spid="48" grpId="1" animBg="1"/>
      <p:bldP spid="48" grpId="2" animBg="1"/>
      <p:bldP spid="48" grpId="3" animBg="1"/>
      <p:bldP spid="48" grpId="4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449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438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931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8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340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593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4713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3499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5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225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PPT</a:t>
            </a:r>
            <a:r>
              <a:rPr lang="zh-CN" altLang="en-US" sz="225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45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19547" y="5517739"/>
            <a:ext cx="12831097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4555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microsoft.com/office/2007/relationships/hdphoto" Target="../media/hdphoto5.wdp"/><Relationship Id="rId18" Type="http://schemas.microsoft.com/office/2007/relationships/hdphoto" Target="../media/hdphoto7.wdp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4.png"/><Relationship Id="rId7" Type="http://schemas.microsoft.com/office/2007/relationships/hdphoto" Target="../media/hdphoto3.wdp"/><Relationship Id="rId12" Type="http://schemas.openxmlformats.org/officeDocument/2006/relationships/image" Target="../media/image9.png"/><Relationship Id="rId1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6" Type="http://schemas.microsoft.com/office/2007/relationships/hdphoto" Target="../media/hdphoto6.wdp"/><Relationship Id="rId20" Type="http://schemas.microsoft.com/office/2007/relationships/hdphoto" Target="../media/hdphoto8.wdp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5" Type="http://schemas.openxmlformats.org/officeDocument/2006/relationships/image" Target="../media/image11.png"/><Relationship Id="rId10" Type="http://schemas.openxmlformats.org/officeDocument/2006/relationships/image" Target="../media/image8.png"/><Relationship Id="rId19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7.png"/><Relationship Id="rId14" Type="http://schemas.openxmlformats.org/officeDocument/2006/relationships/image" Target="../media/image10.png"/><Relationship Id="rId22" Type="http://schemas.microsoft.com/office/2007/relationships/hdphoto" Target="../media/hdphoto9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Relationship Id="rId9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26" Type="http://schemas.openxmlformats.org/officeDocument/2006/relationships/image" Target="../media/image58.png"/><Relationship Id="rId39" Type="http://schemas.openxmlformats.org/officeDocument/2006/relationships/image" Target="../media/image71.png"/><Relationship Id="rId21" Type="http://schemas.openxmlformats.org/officeDocument/2006/relationships/image" Target="../media/image53.png"/><Relationship Id="rId34" Type="http://schemas.openxmlformats.org/officeDocument/2006/relationships/image" Target="../media/image66.png"/><Relationship Id="rId42" Type="http://schemas.openxmlformats.org/officeDocument/2006/relationships/image" Target="../media/image74.png"/><Relationship Id="rId47" Type="http://schemas.openxmlformats.org/officeDocument/2006/relationships/image" Target="../media/image79.png"/><Relationship Id="rId50" Type="http://schemas.openxmlformats.org/officeDocument/2006/relationships/image" Target="../media/image82.png"/><Relationship Id="rId55" Type="http://schemas.openxmlformats.org/officeDocument/2006/relationships/image" Target="../media/image13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5" Type="http://schemas.openxmlformats.org/officeDocument/2006/relationships/image" Target="../media/image57.png"/><Relationship Id="rId33" Type="http://schemas.openxmlformats.org/officeDocument/2006/relationships/image" Target="../media/image65.png"/><Relationship Id="rId38" Type="http://schemas.openxmlformats.org/officeDocument/2006/relationships/image" Target="../media/image70.png"/><Relationship Id="rId46" Type="http://schemas.openxmlformats.org/officeDocument/2006/relationships/image" Target="../media/image78.png"/><Relationship Id="rId59" Type="http://schemas.microsoft.com/office/2007/relationships/hdphoto" Target="../media/hdphoto21.wdp"/><Relationship Id="rId2" Type="http://schemas.openxmlformats.org/officeDocument/2006/relationships/tags" Target="../tags/tag5.xml"/><Relationship Id="rId16" Type="http://schemas.openxmlformats.org/officeDocument/2006/relationships/image" Target="../media/image48.jpeg"/><Relationship Id="rId20" Type="http://schemas.openxmlformats.org/officeDocument/2006/relationships/image" Target="../media/image52.png"/><Relationship Id="rId29" Type="http://schemas.openxmlformats.org/officeDocument/2006/relationships/image" Target="../media/image61.png"/><Relationship Id="rId41" Type="http://schemas.openxmlformats.org/officeDocument/2006/relationships/image" Target="../media/image73.png"/><Relationship Id="rId54" Type="http://schemas.microsoft.com/office/2007/relationships/hdphoto" Target="../media/hdphoto7.wdp"/><Relationship Id="rId1" Type="http://schemas.openxmlformats.org/officeDocument/2006/relationships/tags" Target="../tags/tag4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24" Type="http://schemas.openxmlformats.org/officeDocument/2006/relationships/image" Target="../media/image56.png"/><Relationship Id="rId32" Type="http://schemas.openxmlformats.org/officeDocument/2006/relationships/image" Target="../media/image64.png"/><Relationship Id="rId37" Type="http://schemas.openxmlformats.org/officeDocument/2006/relationships/image" Target="../media/image69.png"/><Relationship Id="rId40" Type="http://schemas.openxmlformats.org/officeDocument/2006/relationships/image" Target="../media/image72.png"/><Relationship Id="rId45" Type="http://schemas.openxmlformats.org/officeDocument/2006/relationships/image" Target="../media/image77.png"/><Relationship Id="rId53" Type="http://schemas.openxmlformats.org/officeDocument/2006/relationships/image" Target="../media/image12.png"/><Relationship Id="rId58" Type="http://schemas.openxmlformats.org/officeDocument/2006/relationships/image" Target="../media/image85.png"/><Relationship Id="rId5" Type="http://schemas.openxmlformats.org/officeDocument/2006/relationships/image" Target="../media/image95.png"/><Relationship Id="rId15" Type="http://schemas.openxmlformats.org/officeDocument/2006/relationships/image" Target="../media/image47.png"/><Relationship Id="rId23" Type="http://schemas.openxmlformats.org/officeDocument/2006/relationships/image" Target="../media/image55.png"/><Relationship Id="rId28" Type="http://schemas.openxmlformats.org/officeDocument/2006/relationships/image" Target="../media/image60.png"/><Relationship Id="rId36" Type="http://schemas.openxmlformats.org/officeDocument/2006/relationships/image" Target="../media/image68.png"/><Relationship Id="rId49" Type="http://schemas.openxmlformats.org/officeDocument/2006/relationships/image" Target="../media/image81.png"/><Relationship Id="rId57" Type="http://schemas.openxmlformats.org/officeDocument/2006/relationships/image" Target="../media/image15.png"/><Relationship Id="rId10" Type="http://schemas.openxmlformats.org/officeDocument/2006/relationships/image" Target="../media/image42.png"/><Relationship Id="rId19" Type="http://schemas.openxmlformats.org/officeDocument/2006/relationships/image" Target="../media/image51.png"/><Relationship Id="rId31" Type="http://schemas.openxmlformats.org/officeDocument/2006/relationships/image" Target="../media/image63.png"/><Relationship Id="rId44" Type="http://schemas.openxmlformats.org/officeDocument/2006/relationships/image" Target="../media/image76.png"/><Relationship Id="rId52" Type="http://schemas.openxmlformats.org/officeDocument/2006/relationships/image" Target="../media/image84.png"/><Relationship Id="rId60" Type="http://schemas.openxmlformats.org/officeDocument/2006/relationships/image" Target="../media/image96.png"/><Relationship Id="rId4" Type="http://schemas.openxmlformats.org/officeDocument/2006/relationships/image" Target="../media/image37.png"/><Relationship Id="rId9" Type="http://schemas.openxmlformats.org/officeDocument/2006/relationships/image" Target="../media/image41.png"/><Relationship Id="rId14" Type="http://schemas.openxmlformats.org/officeDocument/2006/relationships/image" Target="../media/image46.jpeg"/><Relationship Id="rId22" Type="http://schemas.openxmlformats.org/officeDocument/2006/relationships/image" Target="../media/image54.png"/><Relationship Id="rId27" Type="http://schemas.openxmlformats.org/officeDocument/2006/relationships/image" Target="../media/image59.png"/><Relationship Id="rId30" Type="http://schemas.openxmlformats.org/officeDocument/2006/relationships/image" Target="../media/image62.png"/><Relationship Id="rId35" Type="http://schemas.openxmlformats.org/officeDocument/2006/relationships/image" Target="../media/image67.png"/><Relationship Id="rId43" Type="http://schemas.openxmlformats.org/officeDocument/2006/relationships/image" Target="../media/image75.png"/><Relationship Id="rId48" Type="http://schemas.openxmlformats.org/officeDocument/2006/relationships/image" Target="../media/image80.png"/><Relationship Id="rId56" Type="http://schemas.microsoft.com/office/2007/relationships/hdphoto" Target="../media/hdphoto8.wdp"/><Relationship Id="rId8" Type="http://schemas.openxmlformats.org/officeDocument/2006/relationships/image" Target="../media/image40.png"/><Relationship Id="rId51" Type="http://schemas.openxmlformats.org/officeDocument/2006/relationships/image" Target="../media/image83.png"/><Relationship Id="rId3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26" Type="http://schemas.openxmlformats.org/officeDocument/2006/relationships/image" Target="../media/image58.png"/><Relationship Id="rId39" Type="http://schemas.openxmlformats.org/officeDocument/2006/relationships/image" Target="../media/image71.png"/><Relationship Id="rId3" Type="http://schemas.openxmlformats.org/officeDocument/2006/relationships/image" Target="../media/image97.gif"/><Relationship Id="rId21" Type="http://schemas.openxmlformats.org/officeDocument/2006/relationships/image" Target="../media/image53.png"/><Relationship Id="rId34" Type="http://schemas.openxmlformats.org/officeDocument/2006/relationships/image" Target="../media/image66.png"/><Relationship Id="rId42" Type="http://schemas.openxmlformats.org/officeDocument/2006/relationships/image" Target="../media/image74.png"/><Relationship Id="rId47" Type="http://schemas.openxmlformats.org/officeDocument/2006/relationships/image" Target="../media/image79.png"/><Relationship Id="rId50" Type="http://schemas.openxmlformats.org/officeDocument/2006/relationships/image" Target="../media/image82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5" Type="http://schemas.openxmlformats.org/officeDocument/2006/relationships/image" Target="../media/image57.png"/><Relationship Id="rId33" Type="http://schemas.openxmlformats.org/officeDocument/2006/relationships/image" Target="../media/image65.png"/><Relationship Id="rId38" Type="http://schemas.openxmlformats.org/officeDocument/2006/relationships/image" Target="../media/image70.png"/><Relationship Id="rId46" Type="http://schemas.openxmlformats.org/officeDocument/2006/relationships/image" Target="../media/image78.png"/><Relationship Id="rId2" Type="http://schemas.openxmlformats.org/officeDocument/2006/relationships/audio" Target="../media/audio1.wav"/><Relationship Id="rId16" Type="http://schemas.openxmlformats.org/officeDocument/2006/relationships/image" Target="../media/image48.jpeg"/><Relationship Id="rId20" Type="http://schemas.openxmlformats.org/officeDocument/2006/relationships/image" Target="../media/image52.png"/><Relationship Id="rId29" Type="http://schemas.openxmlformats.org/officeDocument/2006/relationships/image" Target="../media/image61.png"/><Relationship Id="rId41" Type="http://schemas.openxmlformats.org/officeDocument/2006/relationships/image" Target="../media/image7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0.png"/><Relationship Id="rId11" Type="http://schemas.openxmlformats.org/officeDocument/2006/relationships/image" Target="../media/image43.png"/><Relationship Id="rId24" Type="http://schemas.openxmlformats.org/officeDocument/2006/relationships/image" Target="../media/image56.png"/><Relationship Id="rId32" Type="http://schemas.openxmlformats.org/officeDocument/2006/relationships/image" Target="../media/image64.png"/><Relationship Id="rId37" Type="http://schemas.openxmlformats.org/officeDocument/2006/relationships/image" Target="../media/image69.png"/><Relationship Id="rId40" Type="http://schemas.openxmlformats.org/officeDocument/2006/relationships/image" Target="../media/image72.png"/><Relationship Id="rId45" Type="http://schemas.openxmlformats.org/officeDocument/2006/relationships/image" Target="../media/image77.png"/><Relationship Id="rId5" Type="http://schemas.openxmlformats.org/officeDocument/2006/relationships/image" Target="../media/image99.png"/><Relationship Id="rId15" Type="http://schemas.openxmlformats.org/officeDocument/2006/relationships/image" Target="../media/image47.png"/><Relationship Id="rId23" Type="http://schemas.openxmlformats.org/officeDocument/2006/relationships/image" Target="../media/image55.png"/><Relationship Id="rId28" Type="http://schemas.openxmlformats.org/officeDocument/2006/relationships/image" Target="../media/image60.png"/><Relationship Id="rId36" Type="http://schemas.openxmlformats.org/officeDocument/2006/relationships/image" Target="../media/image68.png"/><Relationship Id="rId49" Type="http://schemas.openxmlformats.org/officeDocument/2006/relationships/image" Target="../media/image81.png"/><Relationship Id="rId10" Type="http://schemas.openxmlformats.org/officeDocument/2006/relationships/image" Target="../media/image42.png"/><Relationship Id="rId19" Type="http://schemas.openxmlformats.org/officeDocument/2006/relationships/image" Target="../media/image51.png"/><Relationship Id="rId31" Type="http://schemas.openxmlformats.org/officeDocument/2006/relationships/image" Target="../media/image63.png"/><Relationship Id="rId44" Type="http://schemas.openxmlformats.org/officeDocument/2006/relationships/image" Target="../media/image76.png"/><Relationship Id="rId52" Type="http://schemas.openxmlformats.org/officeDocument/2006/relationships/image" Target="../media/image84.png"/><Relationship Id="rId4" Type="http://schemas.openxmlformats.org/officeDocument/2006/relationships/image" Target="../media/image98.png"/><Relationship Id="rId9" Type="http://schemas.openxmlformats.org/officeDocument/2006/relationships/image" Target="../media/image41.png"/><Relationship Id="rId14" Type="http://schemas.openxmlformats.org/officeDocument/2006/relationships/image" Target="../media/image46.jpeg"/><Relationship Id="rId22" Type="http://schemas.openxmlformats.org/officeDocument/2006/relationships/image" Target="../media/image54.png"/><Relationship Id="rId27" Type="http://schemas.openxmlformats.org/officeDocument/2006/relationships/image" Target="../media/image59.png"/><Relationship Id="rId30" Type="http://schemas.openxmlformats.org/officeDocument/2006/relationships/image" Target="../media/image62.png"/><Relationship Id="rId35" Type="http://schemas.openxmlformats.org/officeDocument/2006/relationships/image" Target="../media/image67.png"/><Relationship Id="rId43" Type="http://schemas.openxmlformats.org/officeDocument/2006/relationships/image" Target="../media/image75.png"/><Relationship Id="rId48" Type="http://schemas.openxmlformats.org/officeDocument/2006/relationships/image" Target="../media/image80.png"/><Relationship Id="rId8" Type="http://schemas.openxmlformats.org/officeDocument/2006/relationships/image" Target="../media/image40.png"/><Relationship Id="rId51" Type="http://schemas.openxmlformats.org/officeDocument/2006/relationships/image" Target="../media/image83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26" Type="http://schemas.openxmlformats.org/officeDocument/2006/relationships/image" Target="../media/image58.png"/><Relationship Id="rId39" Type="http://schemas.openxmlformats.org/officeDocument/2006/relationships/image" Target="../media/image71.png"/><Relationship Id="rId3" Type="http://schemas.openxmlformats.org/officeDocument/2006/relationships/image" Target="../media/image97.gif"/><Relationship Id="rId21" Type="http://schemas.openxmlformats.org/officeDocument/2006/relationships/image" Target="../media/image53.png"/><Relationship Id="rId34" Type="http://schemas.openxmlformats.org/officeDocument/2006/relationships/image" Target="../media/image66.png"/><Relationship Id="rId42" Type="http://schemas.openxmlformats.org/officeDocument/2006/relationships/image" Target="../media/image74.png"/><Relationship Id="rId47" Type="http://schemas.openxmlformats.org/officeDocument/2006/relationships/image" Target="../media/image79.png"/><Relationship Id="rId50" Type="http://schemas.openxmlformats.org/officeDocument/2006/relationships/image" Target="../media/image82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5" Type="http://schemas.openxmlformats.org/officeDocument/2006/relationships/image" Target="../media/image57.png"/><Relationship Id="rId33" Type="http://schemas.openxmlformats.org/officeDocument/2006/relationships/image" Target="../media/image65.png"/><Relationship Id="rId38" Type="http://schemas.openxmlformats.org/officeDocument/2006/relationships/image" Target="../media/image70.png"/><Relationship Id="rId46" Type="http://schemas.openxmlformats.org/officeDocument/2006/relationships/image" Target="../media/image78.png"/><Relationship Id="rId2" Type="http://schemas.openxmlformats.org/officeDocument/2006/relationships/audio" Target="../media/audio1.wav"/><Relationship Id="rId16" Type="http://schemas.openxmlformats.org/officeDocument/2006/relationships/image" Target="../media/image48.jpeg"/><Relationship Id="rId20" Type="http://schemas.openxmlformats.org/officeDocument/2006/relationships/image" Target="../media/image52.png"/><Relationship Id="rId29" Type="http://schemas.openxmlformats.org/officeDocument/2006/relationships/image" Target="../media/image61.png"/><Relationship Id="rId41" Type="http://schemas.openxmlformats.org/officeDocument/2006/relationships/image" Target="../media/image7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0.png"/><Relationship Id="rId11" Type="http://schemas.openxmlformats.org/officeDocument/2006/relationships/image" Target="../media/image43.png"/><Relationship Id="rId24" Type="http://schemas.openxmlformats.org/officeDocument/2006/relationships/image" Target="../media/image56.png"/><Relationship Id="rId32" Type="http://schemas.openxmlformats.org/officeDocument/2006/relationships/image" Target="../media/image64.png"/><Relationship Id="rId37" Type="http://schemas.openxmlformats.org/officeDocument/2006/relationships/image" Target="../media/image69.png"/><Relationship Id="rId40" Type="http://schemas.openxmlformats.org/officeDocument/2006/relationships/image" Target="../media/image72.png"/><Relationship Id="rId45" Type="http://schemas.openxmlformats.org/officeDocument/2006/relationships/image" Target="../media/image77.png"/><Relationship Id="rId5" Type="http://schemas.openxmlformats.org/officeDocument/2006/relationships/image" Target="../media/image99.png"/><Relationship Id="rId15" Type="http://schemas.openxmlformats.org/officeDocument/2006/relationships/image" Target="../media/image47.png"/><Relationship Id="rId23" Type="http://schemas.openxmlformats.org/officeDocument/2006/relationships/image" Target="../media/image55.png"/><Relationship Id="rId28" Type="http://schemas.openxmlformats.org/officeDocument/2006/relationships/image" Target="../media/image60.png"/><Relationship Id="rId36" Type="http://schemas.openxmlformats.org/officeDocument/2006/relationships/image" Target="../media/image68.png"/><Relationship Id="rId49" Type="http://schemas.openxmlformats.org/officeDocument/2006/relationships/image" Target="../media/image81.png"/><Relationship Id="rId10" Type="http://schemas.openxmlformats.org/officeDocument/2006/relationships/image" Target="../media/image42.png"/><Relationship Id="rId19" Type="http://schemas.openxmlformats.org/officeDocument/2006/relationships/image" Target="../media/image51.png"/><Relationship Id="rId31" Type="http://schemas.openxmlformats.org/officeDocument/2006/relationships/image" Target="../media/image63.png"/><Relationship Id="rId44" Type="http://schemas.openxmlformats.org/officeDocument/2006/relationships/image" Target="../media/image76.png"/><Relationship Id="rId52" Type="http://schemas.openxmlformats.org/officeDocument/2006/relationships/image" Target="../media/image84.png"/><Relationship Id="rId4" Type="http://schemas.openxmlformats.org/officeDocument/2006/relationships/image" Target="../media/image98.png"/><Relationship Id="rId9" Type="http://schemas.openxmlformats.org/officeDocument/2006/relationships/image" Target="../media/image41.png"/><Relationship Id="rId14" Type="http://schemas.openxmlformats.org/officeDocument/2006/relationships/image" Target="../media/image46.jpeg"/><Relationship Id="rId22" Type="http://schemas.openxmlformats.org/officeDocument/2006/relationships/image" Target="../media/image54.png"/><Relationship Id="rId27" Type="http://schemas.openxmlformats.org/officeDocument/2006/relationships/image" Target="../media/image59.png"/><Relationship Id="rId30" Type="http://schemas.openxmlformats.org/officeDocument/2006/relationships/image" Target="../media/image62.png"/><Relationship Id="rId35" Type="http://schemas.openxmlformats.org/officeDocument/2006/relationships/image" Target="../media/image67.png"/><Relationship Id="rId43" Type="http://schemas.openxmlformats.org/officeDocument/2006/relationships/image" Target="../media/image75.png"/><Relationship Id="rId48" Type="http://schemas.openxmlformats.org/officeDocument/2006/relationships/image" Target="../media/image80.png"/><Relationship Id="rId8" Type="http://schemas.openxmlformats.org/officeDocument/2006/relationships/image" Target="../media/image40.png"/><Relationship Id="rId51" Type="http://schemas.openxmlformats.org/officeDocument/2006/relationships/image" Target="../media/image83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26" Type="http://schemas.openxmlformats.org/officeDocument/2006/relationships/image" Target="../media/image58.png"/><Relationship Id="rId39" Type="http://schemas.openxmlformats.org/officeDocument/2006/relationships/image" Target="../media/image71.png"/><Relationship Id="rId3" Type="http://schemas.openxmlformats.org/officeDocument/2006/relationships/image" Target="../media/image97.gif"/><Relationship Id="rId21" Type="http://schemas.openxmlformats.org/officeDocument/2006/relationships/image" Target="../media/image53.png"/><Relationship Id="rId34" Type="http://schemas.openxmlformats.org/officeDocument/2006/relationships/image" Target="../media/image66.png"/><Relationship Id="rId42" Type="http://schemas.openxmlformats.org/officeDocument/2006/relationships/image" Target="../media/image74.png"/><Relationship Id="rId47" Type="http://schemas.openxmlformats.org/officeDocument/2006/relationships/image" Target="../media/image79.png"/><Relationship Id="rId50" Type="http://schemas.openxmlformats.org/officeDocument/2006/relationships/image" Target="../media/image82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5" Type="http://schemas.openxmlformats.org/officeDocument/2006/relationships/image" Target="../media/image57.png"/><Relationship Id="rId33" Type="http://schemas.openxmlformats.org/officeDocument/2006/relationships/image" Target="../media/image65.png"/><Relationship Id="rId38" Type="http://schemas.openxmlformats.org/officeDocument/2006/relationships/image" Target="../media/image70.png"/><Relationship Id="rId46" Type="http://schemas.openxmlformats.org/officeDocument/2006/relationships/image" Target="../media/image78.png"/><Relationship Id="rId2" Type="http://schemas.openxmlformats.org/officeDocument/2006/relationships/audio" Target="../media/audio1.wav"/><Relationship Id="rId16" Type="http://schemas.openxmlformats.org/officeDocument/2006/relationships/image" Target="../media/image48.jpeg"/><Relationship Id="rId20" Type="http://schemas.openxmlformats.org/officeDocument/2006/relationships/image" Target="../media/image52.png"/><Relationship Id="rId29" Type="http://schemas.openxmlformats.org/officeDocument/2006/relationships/image" Target="../media/image61.png"/><Relationship Id="rId41" Type="http://schemas.openxmlformats.org/officeDocument/2006/relationships/image" Target="../media/image7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0.png"/><Relationship Id="rId11" Type="http://schemas.openxmlformats.org/officeDocument/2006/relationships/image" Target="../media/image43.png"/><Relationship Id="rId24" Type="http://schemas.openxmlformats.org/officeDocument/2006/relationships/image" Target="../media/image56.png"/><Relationship Id="rId32" Type="http://schemas.openxmlformats.org/officeDocument/2006/relationships/image" Target="../media/image64.png"/><Relationship Id="rId37" Type="http://schemas.openxmlformats.org/officeDocument/2006/relationships/image" Target="../media/image69.png"/><Relationship Id="rId40" Type="http://schemas.openxmlformats.org/officeDocument/2006/relationships/image" Target="../media/image72.png"/><Relationship Id="rId45" Type="http://schemas.openxmlformats.org/officeDocument/2006/relationships/image" Target="../media/image77.png"/><Relationship Id="rId5" Type="http://schemas.openxmlformats.org/officeDocument/2006/relationships/image" Target="../media/image99.png"/><Relationship Id="rId15" Type="http://schemas.openxmlformats.org/officeDocument/2006/relationships/image" Target="../media/image47.png"/><Relationship Id="rId23" Type="http://schemas.openxmlformats.org/officeDocument/2006/relationships/image" Target="../media/image55.png"/><Relationship Id="rId28" Type="http://schemas.openxmlformats.org/officeDocument/2006/relationships/image" Target="../media/image60.png"/><Relationship Id="rId36" Type="http://schemas.openxmlformats.org/officeDocument/2006/relationships/image" Target="../media/image68.png"/><Relationship Id="rId49" Type="http://schemas.openxmlformats.org/officeDocument/2006/relationships/image" Target="../media/image81.png"/><Relationship Id="rId10" Type="http://schemas.openxmlformats.org/officeDocument/2006/relationships/image" Target="../media/image42.png"/><Relationship Id="rId19" Type="http://schemas.openxmlformats.org/officeDocument/2006/relationships/image" Target="../media/image51.png"/><Relationship Id="rId31" Type="http://schemas.openxmlformats.org/officeDocument/2006/relationships/image" Target="../media/image63.png"/><Relationship Id="rId44" Type="http://schemas.openxmlformats.org/officeDocument/2006/relationships/image" Target="../media/image76.png"/><Relationship Id="rId52" Type="http://schemas.openxmlformats.org/officeDocument/2006/relationships/image" Target="../media/image84.png"/><Relationship Id="rId4" Type="http://schemas.openxmlformats.org/officeDocument/2006/relationships/image" Target="../media/image98.png"/><Relationship Id="rId9" Type="http://schemas.openxmlformats.org/officeDocument/2006/relationships/image" Target="../media/image41.png"/><Relationship Id="rId14" Type="http://schemas.openxmlformats.org/officeDocument/2006/relationships/image" Target="../media/image46.jpeg"/><Relationship Id="rId22" Type="http://schemas.openxmlformats.org/officeDocument/2006/relationships/image" Target="../media/image54.png"/><Relationship Id="rId27" Type="http://schemas.openxmlformats.org/officeDocument/2006/relationships/image" Target="../media/image59.png"/><Relationship Id="rId30" Type="http://schemas.openxmlformats.org/officeDocument/2006/relationships/image" Target="../media/image62.png"/><Relationship Id="rId35" Type="http://schemas.openxmlformats.org/officeDocument/2006/relationships/image" Target="../media/image67.png"/><Relationship Id="rId43" Type="http://schemas.openxmlformats.org/officeDocument/2006/relationships/image" Target="../media/image75.png"/><Relationship Id="rId48" Type="http://schemas.openxmlformats.org/officeDocument/2006/relationships/image" Target="../media/image80.png"/><Relationship Id="rId8" Type="http://schemas.openxmlformats.org/officeDocument/2006/relationships/image" Target="../media/image40.png"/><Relationship Id="rId51" Type="http://schemas.openxmlformats.org/officeDocument/2006/relationships/image" Target="../media/image83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7.wdp"/><Relationship Id="rId7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2.wdp"/><Relationship Id="rId5" Type="http://schemas.openxmlformats.org/officeDocument/2006/relationships/image" Target="../media/image101.png"/><Relationship Id="rId4" Type="http://schemas.openxmlformats.org/officeDocument/2006/relationships/image" Target="../media/image97.gif"/><Relationship Id="rId9" Type="http://schemas.openxmlformats.org/officeDocument/2006/relationships/image" Target="../media/image10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microsoft.com/office/2007/relationships/hdphoto" Target="../media/hdphoto10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microsoft.com/office/2007/relationships/hdphoto" Target="../media/hdphoto12.wdp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microsoft.com/office/2007/relationships/hdphoto" Target="../media/hdphoto11.wdp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microsoft.com/office/2007/relationships/hdphoto" Target="../media/hdphoto14.wdp"/><Relationship Id="rId3" Type="http://schemas.openxmlformats.org/officeDocument/2006/relationships/image" Target="../media/image23.png"/><Relationship Id="rId7" Type="http://schemas.openxmlformats.org/officeDocument/2006/relationships/image" Target="../media/image13.png"/><Relationship Id="rId12" Type="http://schemas.openxmlformats.org/officeDocument/2006/relationships/image" Target="../media/image24.png"/><Relationship Id="rId17" Type="http://schemas.microsoft.com/office/2007/relationships/hdphoto" Target="../media/hdphoto16.wdp"/><Relationship Id="rId2" Type="http://schemas.openxmlformats.org/officeDocument/2006/relationships/audio" Target="../media/audio1.wav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11" Type="http://schemas.microsoft.com/office/2007/relationships/hdphoto" Target="../media/hdphoto9.wdp"/><Relationship Id="rId5" Type="http://schemas.openxmlformats.org/officeDocument/2006/relationships/image" Target="../media/image12.png"/><Relationship Id="rId15" Type="http://schemas.microsoft.com/office/2007/relationships/hdphoto" Target="../media/hdphoto15.wdp"/><Relationship Id="rId10" Type="http://schemas.openxmlformats.org/officeDocument/2006/relationships/image" Target="../media/image14.png"/><Relationship Id="rId4" Type="http://schemas.microsoft.com/office/2007/relationships/hdphoto" Target="../media/hdphoto13.wdp"/><Relationship Id="rId9" Type="http://schemas.openxmlformats.org/officeDocument/2006/relationships/image" Target="../media/image15.png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7.png"/><Relationship Id="rId18" Type="http://schemas.microsoft.com/office/2007/relationships/hdphoto" Target="../media/hdphoto16.wdp"/><Relationship Id="rId3" Type="http://schemas.openxmlformats.org/officeDocument/2006/relationships/audio" Target="../media/audio1.wav"/><Relationship Id="rId21" Type="http://schemas.openxmlformats.org/officeDocument/2006/relationships/image" Target="../media/image30.png"/><Relationship Id="rId7" Type="http://schemas.microsoft.com/office/2007/relationships/hdphoto" Target="../media/hdphoto7.wdp"/><Relationship Id="rId12" Type="http://schemas.microsoft.com/office/2007/relationships/hdphoto" Target="../media/hdphoto9.wdp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6" Type="http://schemas.microsoft.com/office/2007/relationships/hdphoto" Target="../media/hdphoto15.wdp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4.png"/><Relationship Id="rId5" Type="http://schemas.microsoft.com/office/2007/relationships/hdphoto" Target="../media/hdphoto13.wdp"/><Relationship Id="rId15" Type="http://schemas.openxmlformats.org/officeDocument/2006/relationships/image" Target="../media/image25.png"/><Relationship Id="rId23" Type="http://schemas.microsoft.com/office/2007/relationships/hdphoto" Target="../media/hdphoto18.wdp"/><Relationship Id="rId10" Type="http://schemas.openxmlformats.org/officeDocument/2006/relationships/image" Target="../media/image15.png"/><Relationship Id="rId19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microsoft.com/office/2007/relationships/hdphoto" Target="../media/hdphoto8.wdp"/><Relationship Id="rId14" Type="http://schemas.microsoft.com/office/2007/relationships/hdphoto" Target="../media/hdphoto17.wdp"/><Relationship Id="rId22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microsoft.com/office/2007/relationships/hdphoto" Target="../media/hdphoto17.wdp"/><Relationship Id="rId3" Type="http://schemas.openxmlformats.org/officeDocument/2006/relationships/image" Target="../media/image23.png"/><Relationship Id="rId7" Type="http://schemas.openxmlformats.org/officeDocument/2006/relationships/image" Target="../media/image13.png"/><Relationship Id="rId12" Type="http://schemas.openxmlformats.org/officeDocument/2006/relationships/image" Target="../media/image27.png"/><Relationship Id="rId17" Type="http://schemas.microsoft.com/office/2007/relationships/hdphoto" Target="../media/hdphoto16.wdp"/><Relationship Id="rId2" Type="http://schemas.openxmlformats.org/officeDocument/2006/relationships/audio" Target="../media/audio1.wav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11" Type="http://schemas.microsoft.com/office/2007/relationships/hdphoto" Target="../media/hdphoto9.wdp"/><Relationship Id="rId5" Type="http://schemas.openxmlformats.org/officeDocument/2006/relationships/image" Target="../media/image12.png"/><Relationship Id="rId15" Type="http://schemas.microsoft.com/office/2007/relationships/hdphoto" Target="../media/hdphoto15.wdp"/><Relationship Id="rId10" Type="http://schemas.openxmlformats.org/officeDocument/2006/relationships/image" Target="../media/image14.png"/><Relationship Id="rId4" Type="http://schemas.microsoft.com/office/2007/relationships/hdphoto" Target="../media/hdphoto13.wdp"/><Relationship Id="rId9" Type="http://schemas.openxmlformats.org/officeDocument/2006/relationships/image" Target="../media/image15.png"/><Relationship Id="rId1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9.wdp"/><Relationship Id="rId3" Type="http://schemas.openxmlformats.org/officeDocument/2006/relationships/image" Target="../media/image20.jp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1.wdp"/><Relationship Id="rId5" Type="http://schemas.openxmlformats.org/officeDocument/2006/relationships/image" Target="../media/image21.png"/><Relationship Id="rId10" Type="http://schemas.microsoft.com/office/2007/relationships/hdphoto" Target="../media/hdphoto16.wdp"/><Relationship Id="rId4" Type="http://schemas.openxmlformats.org/officeDocument/2006/relationships/image" Target="../media/image6.emf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5.wdp"/><Relationship Id="rId18" Type="http://schemas.microsoft.com/office/2007/relationships/hdphoto" Target="../media/hdphoto7.wdp"/><Relationship Id="rId3" Type="http://schemas.openxmlformats.org/officeDocument/2006/relationships/image" Target="../media/image5.png"/><Relationship Id="rId21" Type="http://schemas.openxmlformats.org/officeDocument/2006/relationships/image" Target="../media/image14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6" Type="http://schemas.microsoft.com/office/2007/relationships/hdphoto" Target="../media/hdphoto6.wdp"/><Relationship Id="rId20" Type="http://schemas.microsoft.com/office/2007/relationships/hdphoto" Target="../media/hdphoto8.wdp"/><Relationship Id="rId1" Type="http://schemas.openxmlformats.org/officeDocument/2006/relationships/tags" Target="../tags/tag2.xml"/><Relationship Id="rId6" Type="http://schemas.openxmlformats.org/officeDocument/2006/relationships/image" Target="../media/image34.png"/><Relationship Id="rId11" Type="http://schemas.microsoft.com/office/2007/relationships/hdphoto" Target="../media/hdphoto20.wdp"/><Relationship Id="rId5" Type="http://schemas.openxmlformats.org/officeDocument/2006/relationships/image" Target="../media/image33.png"/><Relationship Id="rId15" Type="http://schemas.openxmlformats.org/officeDocument/2006/relationships/image" Target="../media/image11.png"/><Relationship Id="rId23" Type="http://schemas.openxmlformats.org/officeDocument/2006/relationships/image" Target="../media/image36.png"/><Relationship Id="rId10" Type="http://schemas.openxmlformats.org/officeDocument/2006/relationships/image" Target="../media/image35.png"/><Relationship Id="rId19" Type="http://schemas.openxmlformats.org/officeDocument/2006/relationships/image" Target="../media/image13.png"/><Relationship Id="rId4" Type="http://schemas.microsoft.com/office/2007/relationships/hdphoto" Target="../media/hdphoto3.wdp"/><Relationship Id="rId9" Type="http://schemas.openxmlformats.org/officeDocument/2006/relationships/image" Target="../media/image7.png"/><Relationship Id="rId14" Type="http://schemas.openxmlformats.org/officeDocument/2006/relationships/image" Target="../media/image10.png"/><Relationship Id="rId22" Type="http://schemas.microsoft.com/office/2007/relationships/hdphoto" Target="../media/hdphoto9.wdp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26" Type="http://schemas.openxmlformats.org/officeDocument/2006/relationships/image" Target="../media/image60.png"/><Relationship Id="rId39" Type="http://schemas.openxmlformats.org/officeDocument/2006/relationships/image" Target="../media/image73.png"/><Relationship Id="rId21" Type="http://schemas.openxmlformats.org/officeDocument/2006/relationships/image" Target="../media/image55.png"/><Relationship Id="rId34" Type="http://schemas.openxmlformats.org/officeDocument/2006/relationships/image" Target="../media/image68.png"/><Relationship Id="rId42" Type="http://schemas.openxmlformats.org/officeDocument/2006/relationships/image" Target="../media/image76.png"/><Relationship Id="rId47" Type="http://schemas.openxmlformats.org/officeDocument/2006/relationships/image" Target="../media/image81.png"/><Relationship Id="rId50" Type="http://schemas.openxmlformats.org/officeDocument/2006/relationships/image" Target="../media/image84.png"/><Relationship Id="rId55" Type="http://schemas.openxmlformats.org/officeDocument/2006/relationships/image" Target="../media/image15.png"/><Relationship Id="rId7" Type="http://schemas.openxmlformats.org/officeDocument/2006/relationships/image" Target="../media/image41.png"/><Relationship Id="rId12" Type="http://schemas.openxmlformats.org/officeDocument/2006/relationships/image" Target="../media/image46.jpeg"/><Relationship Id="rId17" Type="http://schemas.openxmlformats.org/officeDocument/2006/relationships/image" Target="../media/image51.png"/><Relationship Id="rId25" Type="http://schemas.openxmlformats.org/officeDocument/2006/relationships/image" Target="../media/image59.png"/><Relationship Id="rId33" Type="http://schemas.openxmlformats.org/officeDocument/2006/relationships/image" Target="../media/image67.png"/><Relationship Id="rId38" Type="http://schemas.openxmlformats.org/officeDocument/2006/relationships/image" Target="../media/image72.png"/><Relationship Id="rId46" Type="http://schemas.openxmlformats.org/officeDocument/2006/relationships/image" Target="../media/image80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50.png"/><Relationship Id="rId20" Type="http://schemas.openxmlformats.org/officeDocument/2006/relationships/image" Target="../media/image54.png"/><Relationship Id="rId29" Type="http://schemas.openxmlformats.org/officeDocument/2006/relationships/image" Target="../media/image63.png"/><Relationship Id="rId41" Type="http://schemas.openxmlformats.org/officeDocument/2006/relationships/image" Target="../media/image75.png"/><Relationship Id="rId54" Type="http://schemas.microsoft.com/office/2007/relationships/hdphoto" Target="../media/hdphoto8.wdp"/><Relationship Id="rId1" Type="http://schemas.openxmlformats.org/officeDocument/2006/relationships/tags" Target="../tags/tag3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24" Type="http://schemas.openxmlformats.org/officeDocument/2006/relationships/image" Target="../media/image58.png"/><Relationship Id="rId32" Type="http://schemas.openxmlformats.org/officeDocument/2006/relationships/image" Target="../media/image66.png"/><Relationship Id="rId37" Type="http://schemas.openxmlformats.org/officeDocument/2006/relationships/image" Target="../media/image71.png"/><Relationship Id="rId40" Type="http://schemas.openxmlformats.org/officeDocument/2006/relationships/image" Target="../media/image74.png"/><Relationship Id="rId45" Type="http://schemas.openxmlformats.org/officeDocument/2006/relationships/image" Target="../media/image79.png"/><Relationship Id="rId53" Type="http://schemas.openxmlformats.org/officeDocument/2006/relationships/image" Target="../media/image13.png"/><Relationship Id="rId58" Type="http://schemas.openxmlformats.org/officeDocument/2006/relationships/image" Target="../media/image86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23" Type="http://schemas.openxmlformats.org/officeDocument/2006/relationships/image" Target="../media/image57.png"/><Relationship Id="rId28" Type="http://schemas.openxmlformats.org/officeDocument/2006/relationships/image" Target="../media/image62.png"/><Relationship Id="rId36" Type="http://schemas.openxmlformats.org/officeDocument/2006/relationships/image" Target="../media/image70.png"/><Relationship Id="rId49" Type="http://schemas.openxmlformats.org/officeDocument/2006/relationships/image" Target="../media/image83.png"/><Relationship Id="rId57" Type="http://schemas.microsoft.com/office/2007/relationships/hdphoto" Target="../media/hdphoto21.wdp"/><Relationship Id="rId10" Type="http://schemas.openxmlformats.org/officeDocument/2006/relationships/image" Target="../media/image44.png"/><Relationship Id="rId19" Type="http://schemas.openxmlformats.org/officeDocument/2006/relationships/image" Target="../media/image53.png"/><Relationship Id="rId31" Type="http://schemas.openxmlformats.org/officeDocument/2006/relationships/image" Target="../media/image65.png"/><Relationship Id="rId44" Type="http://schemas.openxmlformats.org/officeDocument/2006/relationships/image" Target="../media/image78.png"/><Relationship Id="rId52" Type="http://schemas.microsoft.com/office/2007/relationships/hdphoto" Target="../media/hdphoto7.wdp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jpeg"/><Relationship Id="rId22" Type="http://schemas.openxmlformats.org/officeDocument/2006/relationships/image" Target="../media/image56.png"/><Relationship Id="rId27" Type="http://schemas.openxmlformats.org/officeDocument/2006/relationships/image" Target="../media/image61.png"/><Relationship Id="rId30" Type="http://schemas.openxmlformats.org/officeDocument/2006/relationships/image" Target="../media/image64.png"/><Relationship Id="rId35" Type="http://schemas.openxmlformats.org/officeDocument/2006/relationships/image" Target="../media/image69.png"/><Relationship Id="rId43" Type="http://schemas.openxmlformats.org/officeDocument/2006/relationships/image" Target="../media/image77.png"/><Relationship Id="rId48" Type="http://schemas.openxmlformats.org/officeDocument/2006/relationships/image" Target="../media/image82.png"/><Relationship Id="rId56" Type="http://schemas.openxmlformats.org/officeDocument/2006/relationships/image" Target="../media/image85.png"/><Relationship Id="rId8" Type="http://schemas.openxmlformats.org/officeDocument/2006/relationships/image" Target="../media/image42.png"/><Relationship Id="rId51" Type="http://schemas.openxmlformats.org/officeDocument/2006/relationships/image" Target="../media/image12.png"/><Relationship Id="rId3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20" t="14036"/>
          <a:stretch/>
        </p:blipFill>
        <p:spPr>
          <a:xfrm rot="16200000" flipV="1">
            <a:off x="4229218" y="-4322120"/>
            <a:ext cx="3686909" cy="12331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57" r="40316"/>
          <a:stretch/>
        </p:blipFill>
        <p:spPr>
          <a:xfrm rot="10800000">
            <a:off x="-1760735" y="1501615"/>
            <a:ext cx="14252300" cy="5558459"/>
          </a:xfrm>
          <a:prstGeom prst="rect">
            <a:avLst/>
          </a:prstGeom>
        </p:spPr>
      </p:pic>
      <p:pic>
        <p:nvPicPr>
          <p:cNvPr id="433" name="图片 2">
            <a:extLst>
              <a:ext uri="{FF2B5EF4-FFF2-40B4-BE49-F238E27FC236}">
                <a16:creationId xmlns:a16="http://schemas.microsoft.com/office/drawing/2014/main" id="{9A7A2051-2B77-4AE9-AED5-29AF4CE20E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184741" flipH="1">
            <a:off x="3776185" y="-366328"/>
            <a:ext cx="6926692" cy="3712341"/>
          </a:xfrm>
          <a:prstGeom prst="rect">
            <a:avLst/>
          </a:prstGeom>
        </p:spPr>
      </p:pic>
      <p:sp>
        <p:nvSpPr>
          <p:cNvPr id="10" name="TextBox 1">
            <a:extLst>
              <a:ext uri="{FF2B5EF4-FFF2-40B4-BE49-F238E27FC236}">
                <a16:creationId xmlns:a16="http://schemas.microsoft.com/office/drawing/2014/main" id="{B1849E2A-6FF8-4A48-B3E9-8FF78F433958}"/>
              </a:ext>
            </a:extLst>
          </p:cNvPr>
          <p:cNvSpPr txBox="1"/>
          <p:nvPr/>
        </p:nvSpPr>
        <p:spPr>
          <a:xfrm rot="694710">
            <a:off x="3668286" y="415088"/>
            <a:ext cx="74209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0" i="0" u="none" strike="noStrike" kern="1200" cap="none" spc="0" normalizeH="0" baseline="0" noProof="0" dirty="0">
                <a:ln>
                  <a:noFill/>
                </a:ln>
                <a:solidFill>
                  <a:srgbClr val="CC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思源宋体 CN Heavy" panose="02020900000000000000" pitchFamily="18" charset="-122"/>
                <a:cs typeface="+mn-cs"/>
              </a:rPr>
              <a:t>MÔN TOÁN</a:t>
            </a:r>
          </a:p>
        </p:txBody>
      </p:sp>
      <p:grpSp>
        <p:nvGrpSpPr>
          <p:cNvPr id="436" name="Group 435"/>
          <p:cNvGrpSpPr/>
          <p:nvPr/>
        </p:nvGrpSpPr>
        <p:grpSpPr>
          <a:xfrm>
            <a:off x="9203696" y="2336122"/>
            <a:ext cx="3137878" cy="3756997"/>
            <a:chOff x="8842683" y="2474699"/>
            <a:chExt cx="3654542" cy="4241014"/>
          </a:xfrm>
        </p:grpSpPr>
        <p:pic>
          <p:nvPicPr>
            <p:cNvPr id="13" name="PA_图片 50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319703" y="3342691"/>
              <a:ext cx="2177522" cy="3373022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Picture 4" descr="Number 3/4 illustration, Fraction fun Fraction Pizza, Learning Fractions s,  text, logo, sign png | PNGWi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875" b="100000" l="761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2683" y="2474699"/>
              <a:ext cx="2427856" cy="2111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5" name="Group 434"/>
          <p:cNvGrpSpPr/>
          <p:nvPr/>
        </p:nvGrpSpPr>
        <p:grpSpPr>
          <a:xfrm>
            <a:off x="-1872299" y="534526"/>
            <a:ext cx="7297913" cy="6858000"/>
            <a:chOff x="-1760735" y="576741"/>
            <a:chExt cx="7297913" cy="6858000"/>
          </a:xfrm>
        </p:grpSpPr>
        <p:pic>
          <p:nvPicPr>
            <p:cNvPr id="8" name="Picture 2" descr="Fraction png images | PNGWi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601" y="2427962"/>
              <a:ext cx="2654577" cy="3060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60735" y="576741"/>
              <a:ext cx="6858000" cy="6858000"/>
            </a:xfrm>
            <a:prstGeom prst="rect">
              <a:avLst/>
            </a:prstGeom>
          </p:spPr>
        </p:pic>
      </p:grpSp>
      <p:pic>
        <p:nvPicPr>
          <p:cNvPr id="2050" name="Picture 2" descr="Happy cute smiling funny kawaii cupcake Royalty Free Vector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2016">
            <a:off x="7593311" y="662693"/>
            <a:ext cx="1186597" cy="128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8" name="Picture 437" descr="26 IMAGES, PHOTOS ET ILLUSTRATIONS VECTORIELLES STOCK APPROPRIÉES SUR LE  THÈME &amp;quot;Cupcake Cartoon&amp;quot; | Adobe Stock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5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3271">
            <a:off x="7724313" y="4161377"/>
            <a:ext cx="2600570" cy="260057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9" name="Picture 6" descr="Cute Cartoon Cupcake Vector Illustration Stock Vector (Royalty Free)  574552861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357" b="9857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0097">
            <a:off x="6198629" y="3428774"/>
            <a:ext cx="2164518" cy="2331019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" name="Picture 4" descr="Muffin Kawaii Design SVG Cut file by Creative Fabrica Crafts · Creative  Fabrica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9845" b="9533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1003">
            <a:off x="4113787" y="4744018"/>
            <a:ext cx="2716767" cy="190690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66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1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389796" y="285130"/>
            <a:ext cx="3348990" cy="6743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Times New Roman" panose="02020603050405020304" pitchFamily="18" charset="0"/>
                <a:sym typeface="Arial"/>
              </a:rPr>
              <a:t>YÊU CẦU CẦN ĐẠT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34865785"/>
              </p:ext>
            </p:extLst>
          </p:nvPr>
        </p:nvGraphicFramePr>
        <p:xfrm>
          <a:off x="2597628" y="1327173"/>
          <a:ext cx="7023182" cy="1283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2597629" y="2555824"/>
          <a:ext cx="7023182" cy="1236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16DB062-3505-492C-B03D-1F4CF2CEB5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7884000"/>
              </p:ext>
            </p:extLst>
          </p:nvPr>
        </p:nvGraphicFramePr>
        <p:xfrm>
          <a:off x="2659942" y="3898869"/>
          <a:ext cx="6960869" cy="1236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997358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580366" y="105543"/>
            <a:ext cx="11478283" cy="656457"/>
          </a:xfrm>
          <a:prstGeom prst="rect">
            <a:avLst/>
          </a:prstGeom>
          <a:solidFill>
            <a:schemeClr val="bg1"/>
          </a:solidFill>
          <a:ln w="73025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矩形: 圆角 6"/>
          <p:cNvSpPr/>
          <p:nvPr/>
        </p:nvSpPr>
        <p:spPr>
          <a:xfrm>
            <a:off x="273512" y="-125115"/>
            <a:ext cx="12091989" cy="1044277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Mỗi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D2D15DB0-37EB-4402-AD7B-C7A83406DA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926" y="1057225"/>
            <a:ext cx="9841354" cy="3905299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4D5092DA-0DD5-4A01-BBDD-3EB8792D438F}"/>
              </a:ext>
            </a:extLst>
          </p:cNvPr>
          <p:cNvSpPr txBox="1"/>
          <p:nvPr/>
        </p:nvSpPr>
        <p:spPr>
          <a:xfrm>
            <a:off x="3000375" y="2590800"/>
            <a:ext cx="3143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= 407 - 102</a:t>
            </a:r>
            <a:endParaRPr lang="en-US" sz="32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ADFAAD3-28BC-4CA0-B6D7-4AD3223AF392}"/>
              </a:ext>
            </a:extLst>
          </p:cNvPr>
          <p:cNvSpPr txBox="1"/>
          <p:nvPr/>
        </p:nvSpPr>
        <p:spPr>
          <a:xfrm>
            <a:off x="2971800" y="3038475"/>
            <a:ext cx="3143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= 305</a:t>
            </a:r>
            <a:endParaRPr lang="en-US" sz="32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49A0BD4-7F31-4829-80C4-4A9E311C2710}"/>
              </a:ext>
            </a:extLst>
          </p:cNvPr>
          <p:cNvCxnSpPr/>
          <p:nvPr/>
        </p:nvCxnSpPr>
        <p:spPr>
          <a:xfrm flipV="1">
            <a:off x="4076700" y="2095500"/>
            <a:ext cx="1409700" cy="2667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DC179B88-1ED7-47EC-97DF-994247DB77AD}"/>
              </a:ext>
            </a:extLst>
          </p:cNvPr>
          <p:cNvSpPr txBox="1"/>
          <p:nvPr/>
        </p:nvSpPr>
        <p:spPr>
          <a:xfrm>
            <a:off x="9496425" y="2505075"/>
            <a:ext cx="3143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= 360 - 305</a:t>
            </a:r>
            <a:endParaRPr lang="en-US" sz="32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A98FC3B-1FBB-4F15-977A-7F1F9C09F7A7}"/>
              </a:ext>
            </a:extLst>
          </p:cNvPr>
          <p:cNvSpPr txBox="1"/>
          <p:nvPr/>
        </p:nvSpPr>
        <p:spPr>
          <a:xfrm>
            <a:off x="9515475" y="2952750"/>
            <a:ext cx="3143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= 55</a:t>
            </a:r>
            <a:endParaRPr lang="en-US" sz="32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759E836-D5D4-4475-9242-650067E3FC78}"/>
              </a:ext>
            </a:extLst>
          </p:cNvPr>
          <p:cNvCxnSpPr>
            <a:cxnSpLocks/>
          </p:cNvCxnSpPr>
          <p:nvPr/>
        </p:nvCxnSpPr>
        <p:spPr>
          <a:xfrm flipH="1" flipV="1">
            <a:off x="6600825" y="1485900"/>
            <a:ext cx="1571625" cy="5048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A67C1371-1224-41DA-8336-04F0DD69EC0B}"/>
              </a:ext>
            </a:extLst>
          </p:cNvPr>
          <p:cNvSpPr txBox="1"/>
          <p:nvPr/>
        </p:nvSpPr>
        <p:spPr>
          <a:xfrm>
            <a:off x="1952625" y="4905375"/>
            <a:ext cx="3143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= 132 x 3</a:t>
            </a:r>
            <a:endParaRPr lang="en-US" sz="32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D5D805D-D74E-4C23-B454-316C1CC8FA8D}"/>
              </a:ext>
            </a:extLst>
          </p:cNvPr>
          <p:cNvSpPr txBox="1"/>
          <p:nvPr/>
        </p:nvSpPr>
        <p:spPr>
          <a:xfrm>
            <a:off x="1971675" y="5353050"/>
            <a:ext cx="3143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= 396</a:t>
            </a:r>
            <a:endParaRPr lang="en-US" sz="32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9D90359-22CB-49F1-9ABD-18C7D4E89320}"/>
              </a:ext>
            </a:extLst>
          </p:cNvPr>
          <p:cNvCxnSpPr>
            <a:cxnSpLocks/>
          </p:cNvCxnSpPr>
          <p:nvPr/>
        </p:nvCxnSpPr>
        <p:spPr>
          <a:xfrm flipV="1">
            <a:off x="4019550" y="2676525"/>
            <a:ext cx="1562100" cy="13430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3B3522BF-D5FB-41D8-ACA6-BC21841A6624}"/>
              </a:ext>
            </a:extLst>
          </p:cNvPr>
          <p:cNvSpPr txBox="1"/>
          <p:nvPr/>
        </p:nvSpPr>
        <p:spPr>
          <a:xfrm>
            <a:off x="5429250" y="4905375"/>
            <a:ext cx="3143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= 80 + 120</a:t>
            </a:r>
            <a:endParaRPr lang="en-US" sz="32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EC5C815-8FCE-4C74-B4CD-B0B27ACCC4A0}"/>
              </a:ext>
            </a:extLst>
          </p:cNvPr>
          <p:cNvSpPr txBox="1"/>
          <p:nvPr/>
        </p:nvSpPr>
        <p:spPr>
          <a:xfrm>
            <a:off x="5448300" y="5353050"/>
            <a:ext cx="3143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= 200</a:t>
            </a:r>
            <a:endParaRPr lang="en-US" sz="32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536828AC-B7B7-4164-8247-39BC1CDA4154}"/>
              </a:ext>
            </a:extLst>
          </p:cNvPr>
          <p:cNvCxnSpPr>
            <a:cxnSpLocks/>
          </p:cNvCxnSpPr>
          <p:nvPr/>
        </p:nvCxnSpPr>
        <p:spPr>
          <a:xfrm flipV="1">
            <a:off x="6457950" y="2924175"/>
            <a:ext cx="257175" cy="7810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7C1C14CB-1928-4B0B-941C-86BCA6154465}"/>
              </a:ext>
            </a:extLst>
          </p:cNvPr>
          <p:cNvSpPr txBox="1"/>
          <p:nvPr/>
        </p:nvSpPr>
        <p:spPr>
          <a:xfrm>
            <a:off x="8753475" y="4733925"/>
            <a:ext cx="3143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= 180 : 6</a:t>
            </a:r>
            <a:endParaRPr lang="en-US" sz="32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FEF5C3C-F7FA-42EE-8ED7-B181AA8CD1AD}"/>
              </a:ext>
            </a:extLst>
          </p:cNvPr>
          <p:cNvSpPr txBox="1"/>
          <p:nvPr/>
        </p:nvSpPr>
        <p:spPr>
          <a:xfrm>
            <a:off x="8772525" y="5181600"/>
            <a:ext cx="3143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= 30</a:t>
            </a:r>
            <a:endParaRPr lang="en-US" sz="32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51EF5AE4-F179-4CCD-8E9B-30313CC05C1F}"/>
              </a:ext>
            </a:extLst>
          </p:cNvPr>
          <p:cNvCxnSpPr>
            <a:cxnSpLocks/>
          </p:cNvCxnSpPr>
          <p:nvPr/>
        </p:nvCxnSpPr>
        <p:spPr>
          <a:xfrm flipH="1" flipV="1">
            <a:off x="7038975" y="2219325"/>
            <a:ext cx="1857375" cy="13811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BDC853B0-5465-FEDC-F7BC-7041CD00F759}"/>
              </a:ext>
            </a:extLst>
          </p:cNvPr>
          <p:cNvGrpSpPr/>
          <p:nvPr/>
        </p:nvGrpSpPr>
        <p:grpSpPr>
          <a:xfrm>
            <a:off x="-459265" y="4905375"/>
            <a:ext cx="2273778" cy="1487225"/>
            <a:chOff x="392878" y="5039530"/>
            <a:chExt cx="2273778" cy="1487225"/>
          </a:xfrm>
        </p:grpSpPr>
        <p:pic>
          <p:nvPicPr>
            <p:cNvPr id="4" name="图片 2">
              <a:extLst>
                <a:ext uri="{FF2B5EF4-FFF2-40B4-BE49-F238E27FC236}">
                  <a16:creationId xmlns:a16="http://schemas.microsoft.com/office/drawing/2014/main" id="{E78E8CD3-7FDE-7C35-6A13-54911E53A9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445500" flipH="1">
              <a:off x="392878" y="5039530"/>
              <a:ext cx="2209988" cy="1487225"/>
            </a:xfrm>
            <a:prstGeom prst="rect">
              <a:avLst/>
            </a:prstGeom>
          </p:spPr>
        </p:pic>
        <p:sp>
          <p:nvSpPr>
            <p:cNvPr id="5" name="Rounded Rectangle 2">
              <a:extLst>
                <a:ext uri="{FF2B5EF4-FFF2-40B4-BE49-F238E27FC236}">
                  <a16:creationId xmlns:a16="http://schemas.microsoft.com/office/drawing/2014/main" id="{53EC67F3-7C5B-2BF7-9123-F17681EE6D02}"/>
                </a:ext>
              </a:extLst>
            </p:cNvPr>
            <p:cNvSpPr/>
            <p:nvPr/>
          </p:nvSpPr>
          <p:spPr>
            <a:xfrm rot="20616017">
              <a:off x="498687" y="5376848"/>
              <a:ext cx="2167969" cy="67437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微软雅黑"/>
                  <a:cs typeface="Times New Roman" panose="02020603050405020304" pitchFamily="18" charset="0"/>
                  <a:sym typeface="Arial"/>
                </a:rPr>
                <a:t>Làm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微软雅黑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微软雅黑"/>
                  <a:cs typeface="Times New Roman" panose="02020603050405020304" pitchFamily="18" charset="0"/>
                  <a:sym typeface="Arial"/>
                </a:rPr>
                <a:t>vào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微软雅黑"/>
                  <a:cs typeface="Times New Roman" panose="02020603050405020304" pitchFamily="18" charset="0"/>
                  <a:sym typeface="Arial"/>
                </a:rPr>
                <a:t> SGK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128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580366" y="105543"/>
            <a:ext cx="11478283" cy="1370832"/>
          </a:xfrm>
          <a:prstGeom prst="rect">
            <a:avLst/>
          </a:prstGeom>
          <a:solidFill>
            <a:schemeClr val="bg1"/>
          </a:solidFill>
          <a:ln w="73025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矩形: 圆角 6"/>
          <p:cNvSpPr/>
          <p:nvPr/>
        </p:nvSpPr>
        <p:spPr>
          <a:xfrm>
            <a:off x="552450" y="304197"/>
            <a:ext cx="11706225" cy="972154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just"/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cau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 2 m. </a:t>
            </a:r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 nay, </a:t>
            </a:r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cau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 6 m. </a:t>
            </a:r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cau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plant, tree&#10;&#10;Description automatically generated">
            <a:extLst>
              <a:ext uri="{FF2B5EF4-FFF2-40B4-BE49-F238E27FC236}">
                <a16:creationId xmlns:a16="http://schemas.microsoft.com/office/drawing/2014/main" id="{95EF3D48-E214-42E7-9182-748DC95783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7423" y="2117846"/>
            <a:ext cx="4572396" cy="30604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82E250-1A3D-4728-9A65-7F4237F93D5C}"/>
              </a:ext>
            </a:extLst>
          </p:cNvPr>
          <p:cNvSpPr txBox="1"/>
          <p:nvPr/>
        </p:nvSpPr>
        <p:spPr>
          <a:xfrm>
            <a:off x="2800350" y="2448530"/>
            <a:ext cx="9258299" cy="2547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>
              <a:lnSpc>
                <a:spcPts val="1175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600" b="1" i="0" u="sng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giải</a:t>
            </a:r>
            <a:endParaRPr lang="en-US" sz="3600" b="1" i="1" u="sng" dirty="0">
              <a:solidFill>
                <a:srgbClr val="0070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nl-NL" sz="36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 cau h</a:t>
            </a:r>
            <a:r>
              <a:rPr lang="vi-VN" sz="3600" b="1" i="0" u="none" strike="noStrike" spc="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onstantia" panose="02030602050306030303" pitchFamily="18" charset="0"/>
                <a:cs typeface="Arial" panose="020B0604020202020204" pitchFamily="34" charset="0"/>
              </a:rPr>
              <a:t>iện nay cao gấp cây cau lúc mới tr</a:t>
            </a:r>
            <a:r>
              <a:rPr lang="en-US" sz="3600" b="1" i="0" u="none" strike="noStrike" spc="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onstantia" panose="02030602050306030303" pitchFamily="18" charset="0"/>
                <a:cs typeface="Arial" panose="020B0604020202020204" pitchFamily="34" charset="0"/>
              </a:rPr>
              <a:t>ồ</a:t>
            </a:r>
            <a:r>
              <a:rPr lang="vi-VN" sz="3600" b="1" i="0" u="none" strike="noStrike" spc="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onstantia" panose="02030602050306030303" pitchFamily="18" charset="0"/>
                <a:cs typeface="Arial" panose="020B0604020202020204" pitchFamily="34" charset="0"/>
              </a:rPr>
              <a:t>n</a:t>
            </a:r>
            <a:r>
              <a:rPr lang="nl-NL" sz="36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 số lần là:</a:t>
            </a:r>
            <a:endParaRPr lang="en-US" sz="3600" b="1" dirty="0">
              <a:solidFill>
                <a:srgbClr val="0070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vi-VN" sz="3600" b="1" i="0" u="none" strike="noStrike" spc="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onstantia" panose="02030602050306030303" pitchFamily="18" charset="0"/>
                <a:cs typeface="Arial" panose="020B0604020202020204" pitchFamily="34" charset="0"/>
              </a:rPr>
              <a:t>6</a:t>
            </a:r>
            <a:r>
              <a:rPr lang="en-US" sz="3600" b="1" i="0" u="none" strike="noStrike" spc="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onstantia" panose="02030602050306030303" pitchFamily="18" charset="0"/>
                <a:cs typeface="Arial" panose="020B0604020202020204" pitchFamily="34" charset="0"/>
              </a:rPr>
              <a:t> </a:t>
            </a:r>
            <a:r>
              <a:rPr lang="vi-VN" sz="3600" b="1" i="0" u="none" strike="noStrike" spc="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onstantia" panose="02030602050306030303" pitchFamily="18" charset="0"/>
                <a:cs typeface="Arial" panose="020B0604020202020204" pitchFamily="34" charset="0"/>
              </a:rPr>
              <a:t>:</a:t>
            </a:r>
            <a:r>
              <a:rPr lang="en-US" sz="3600" b="1" i="0" u="none" strike="noStrike" spc="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onstantia" panose="02030602050306030303" pitchFamily="18" charset="0"/>
                <a:cs typeface="Arial" panose="020B0604020202020204" pitchFamily="34" charset="0"/>
              </a:rPr>
              <a:t> </a:t>
            </a:r>
            <a:r>
              <a:rPr lang="vi-VN" sz="3600" b="1" i="0" u="none" strike="noStrike" spc="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onstantia" panose="02030602050306030303" pitchFamily="18" charset="0"/>
                <a:cs typeface="Arial" panose="020B0604020202020204" pitchFamily="34" charset="0"/>
              </a:rPr>
              <a:t>2 = 3 (lần</a:t>
            </a:r>
            <a:r>
              <a:rPr lang="en-US" sz="3600" b="1" i="0" u="none" strike="noStrike" spc="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onstantia" panose="02030602050306030303" pitchFamily="18" charset="0"/>
                <a:cs typeface="Arial" panose="020B0604020202020204" pitchFamily="34" charset="0"/>
              </a:rPr>
              <a:t>)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vi-VN" sz="3600" b="1" i="1" u="none" strike="noStrike" spc="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                 </a:t>
            </a:r>
            <a:r>
              <a:rPr lang="vi-VN" sz="3600" b="1" u="none" strike="noStrike" spc="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Đáp số:</a:t>
            </a:r>
            <a:r>
              <a:rPr lang="vi-VN" sz="3600" b="1" u="none" strike="noStrike" spc="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onstantia" panose="02030602050306030303" pitchFamily="18" charset="0"/>
                <a:cs typeface="Arial" panose="020B0604020202020204" pitchFamily="34" charset="0"/>
              </a:rPr>
              <a:t> </a:t>
            </a:r>
            <a:r>
              <a:rPr lang="vi-VN" sz="3600" b="1" i="0" u="none" strike="noStrike" spc="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onstantia" panose="02030602050306030303" pitchFamily="18" charset="0"/>
                <a:cs typeface="Arial" panose="020B0604020202020204" pitchFamily="34" charset="0"/>
              </a:rPr>
              <a:t>3 lần</a:t>
            </a:r>
            <a:endParaRPr lang="en-US" sz="3600" b="1" dirty="0">
              <a:solidFill>
                <a:srgbClr val="0070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2AA7D70-050C-2C34-6F31-8C92BBF820CA}"/>
              </a:ext>
            </a:extLst>
          </p:cNvPr>
          <p:cNvGrpSpPr/>
          <p:nvPr/>
        </p:nvGrpSpPr>
        <p:grpSpPr>
          <a:xfrm>
            <a:off x="392878" y="5039530"/>
            <a:ext cx="2273778" cy="1487225"/>
            <a:chOff x="392878" y="5039530"/>
            <a:chExt cx="2273778" cy="1487225"/>
          </a:xfrm>
        </p:grpSpPr>
        <p:pic>
          <p:nvPicPr>
            <p:cNvPr id="2" name="图片 2">
              <a:extLst>
                <a:ext uri="{FF2B5EF4-FFF2-40B4-BE49-F238E27FC236}">
                  <a16:creationId xmlns:a16="http://schemas.microsoft.com/office/drawing/2014/main" id="{6D739AE5-5393-DA02-2923-AA9796887A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445500" flipH="1">
              <a:off x="392878" y="5039530"/>
              <a:ext cx="2209988" cy="1487225"/>
            </a:xfrm>
            <a:prstGeom prst="rect">
              <a:avLst/>
            </a:prstGeom>
          </p:spPr>
        </p:pic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EA30BF87-260D-5A4D-4966-0EB12B935F13}"/>
                </a:ext>
              </a:extLst>
            </p:cNvPr>
            <p:cNvSpPr/>
            <p:nvPr/>
          </p:nvSpPr>
          <p:spPr>
            <a:xfrm rot="20616017">
              <a:off x="498687" y="5376848"/>
              <a:ext cx="2167969" cy="67437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rPr>
                <a:t>Làm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rPr>
                <a:t>vào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rPr>
                <a:t>vở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6D58456-235E-F164-E8D3-C973A2C12C69}"/>
              </a:ext>
            </a:extLst>
          </p:cNvPr>
          <p:cNvCxnSpPr/>
          <p:nvPr/>
        </p:nvCxnSpPr>
        <p:spPr>
          <a:xfrm>
            <a:off x="5586413" y="475947"/>
            <a:ext cx="332898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B45925C-9F0C-1CBD-728E-265A1247E343}"/>
              </a:ext>
            </a:extLst>
          </p:cNvPr>
          <p:cNvCxnSpPr>
            <a:cxnSpLocks/>
          </p:cNvCxnSpPr>
          <p:nvPr/>
        </p:nvCxnSpPr>
        <p:spPr>
          <a:xfrm>
            <a:off x="2800350" y="995364"/>
            <a:ext cx="150018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24C3D17-A063-4029-F8CA-F97011496B77}"/>
              </a:ext>
            </a:extLst>
          </p:cNvPr>
          <p:cNvCxnSpPr>
            <a:cxnSpLocks/>
          </p:cNvCxnSpPr>
          <p:nvPr/>
        </p:nvCxnSpPr>
        <p:spPr>
          <a:xfrm>
            <a:off x="10091738" y="475947"/>
            <a:ext cx="19669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4D1DE74-7983-CE76-343B-43A8F3D2AB45}"/>
              </a:ext>
            </a:extLst>
          </p:cNvPr>
          <p:cNvCxnSpPr>
            <a:cxnSpLocks/>
          </p:cNvCxnSpPr>
          <p:nvPr/>
        </p:nvCxnSpPr>
        <p:spPr>
          <a:xfrm>
            <a:off x="5214937" y="1047751"/>
            <a:ext cx="68437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BACD80E-865C-A5C9-D598-09E2CD8D0D1B}"/>
              </a:ext>
            </a:extLst>
          </p:cNvPr>
          <p:cNvCxnSpPr>
            <a:cxnSpLocks/>
          </p:cNvCxnSpPr>
          <p:nvPr/>
        </p:nvCxnSpPr>
        <p:spPr>
          <a:xfrm>
            <a:off x="2185988" y="1555871"/>
            <a:ext cx="19493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445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圆角 6">
            <a:extLst>
              <a:ext uri="{FF2B5EF4-FFF2-40B4-BE49-F238E27FC236}">
                <a16:creationId xmlns:a16="http://schemas.microsoft.com/office/drawing/2014/main" id="{DDF9CB3D-2ACC-4C1C-A448-16B8256BBC91}"/>
              </a:ext>
            </a:extLst>
          </p:cNvPr>
          <p:cNvSpPr/>
          <p:nvPr/>
        </p:nvSpPr>
        <p:spPr>
          <a:xfrm>
            <a:off x="157537" y="0"/>
            <a:ext cx="2042738" cy="80441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 cap="flat" cmpd="sng" algn="ctr">
            <a:noFill/>
            <a:prstDash val="sysDash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B0B8099-E1EB-442B-B4D7-FDF1A48C2C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300" y="277822"/>
            <a:ext cx="8105776" cy="2136507"/>
          </a:xfrm>
          <a:prstGeom prst="rect">
            <a:avLst/>
          </a:prstGeom>
        </p:spPr>
      </p:pic>
      <p:pic>
        <p:nvPicPr>
          <p:cNvPr id="10" name="Picture 9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D0492101-176F-4689-9108-0DDDC2564E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275" y="2817592"/>
            <a:ext cx="2524125" cy="2302095"/>
          </a:xfrm>
          <a:prstGeom prst="rect">
            <a:avLst/>
          </a:prstGeom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FE19BCC1-3EAF-4AC5-9A10-E8BCB8579EC8}"/>
              </a:ext>
            </a:extLst>
          </p:cNvPr>
          <p:cNvSpPr/>
          <p:nvPr/>
        </p:nvSpPr>
        <p:spPr>
          <a:xfrm>
            <a:off x="7158037" y="2409825"/>
            <a:ext cx="3729039" cy="990146"/>
          </a:xfrm>
          <a:prstGeom prst="wedgeRoundRectCallout">
            <a:avLst>
              <a:gd name="adj1" fmla="val 52434"/>
              <a:gd name="adj2" fmla="val 71846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lợn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ki-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lô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-gam?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498A9BB-AC05-42A8-A0DE-0EE0A42D43BD}"/>
              </a:ext>
            </a:extLst>
          </p:cNvPr>
          <p:cNvSpPr/>
          <p:nvPr/>
        </p:nvSpPr>
        <p:spPr>
          <a:xfrm>
            <a:off x="3876675" y="2562225"/>
            <a:ext cx="2828925" cy="800100"/>
          </a:xfrm>
          <a:prstGeom prst="roundRect">
            <a:avLst>
              <a:gd name="adj" fmla="val 39286"/>
            </a:avLst>
          </a:prstGeom>
          <a:solidFill>
            <a:srgbClr val="F2A8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x 2 x 5 = ?</a:t>
            </a:r>
          </a:p>
        </p:txBody>
      </p:sp>
      <p:pic>
        <p:nvPicPr>
          <p:cNvPr id="20" name="Picture 19" descr="A doll holding a sign&#10;&#10;Description automatically generated with medium confidence">
            <a:extLst>
              <a:ext uri="{FF2B5EF4-FFF2-40B4-BE49-F238E27FC236}">
                <a16:creationId xmlns:a16="http://schemas.microsoft.com/office/drawing/2014/main" id="{18D81EFB-8697-43EF-9002-2E234B2A12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15" y="3937488"/>
            <a:ext cx="2432085" cy="2806251"/>
          </a:xfrm>
          <a:prstGeom prst="rect">
            <a:avLst/>
          </a:prstGeom>
        </p:spPr>
      </p:pic>
      <p:pic>
        <p:nvPicPr>
          <p:cNvPr id="22" name="Picture 2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A0E43C6-70EE-4BB8-9049-31A3F792F5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75" y="3834525"/>
            <a:ext cx="2454018" cy="2928225"/>
          </a:xfrm>
          <a:prstGeom prst="rect">
            <a:avLst/>
          </a:prstGeom>
        </p:spPr>
      </p:pic>
      <p:pic>
        <p:nvPicPr>
          <p:cNvPr id="24" name="Picture 23" descr="A picture containing clipart&#10;&#10;Description automatically generated">
            <a:extLst>
              <a:ext uri="{FF2B5EF4-FFF2-40B4-BE49-F238E27FC236}">
                <a16:creationId xmlns:a16="http://schemas.microsoft.com/office/drawing/2014/main" id="{1023F6AA-A9E2-42AC-8B3B-BF7EC1D541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239" y="4718017"/>
            <a:ext cx="1706461" cy="2216183"/>
          </a:xfrm>
          <a:prstGeom prst="rect">
            <a:avLst/>
          </a:prstGeom>
        </p:spPr>
      </p:pic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0FB924D7-F206-4D86-93C7-AFB9DBD09E3B}"/>
              </a:ext>
            </a:extLst>
          </p:cNvPr>
          <p:cNvSpPr/>
          <p:nvPr/>
        </p:nvSpPr>
        <p:spPr>
          <a:xfrm>
            <a:off x="2819400" y="3637579"/>
            <a:ext cx="5153023" cy="857250"/>
          </a:xfrm>
          <a:prstGeom prst="wedgeRoundRectCallout">
            <a:avLst>
              <a:gd name="adj1" fmla="val -1067"/>
              <a:gd name="adj2" fmla="val 62500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thuận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tiện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BF58D06-94AB-4CB1-93E4-CE74FBAD8E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0349" y="5915025"/>
            <a:ext cx="5172075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20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  <p:bldP spid="16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20" t="14036"/>
          <a:stretch/>
        </p:blipFill>
        <p:spPr>
          <a:xfrm rot="16200000" flipV="1">
            <a:off x="4331973" y="-4288336"/>
            <a:ext cx="3686909" cy="12331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57" r="40316"/>
          <a:stretch/>
        </p:blipFill>
        <p:spPr>
          <a:xfrm rot="10800000">
            <a:off x="-1760735" y="1501615"/>
            <a:ext cx="14252300" cy="5558459"/>
          </a:xfrm>
          <a:prstGeom prst="rect">
            <a:avLst/>
          </a:prstGeom>
        </p:spPr>
      </p:pic>
      <p:sp>
        <p:nvSpPr>
          <p:cNvPr id="11" name="矩形: 圆角 6"/>
          <p:cNvSpPr/>
          <p:nvPr/>
        </p:nvSpPr>
        <p:spPr>
          <a:xfrm>
            <a:off x="303794" y="219747"/>
            <a:ext cx="11782425" cy="621029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 cap="flat" cmpd="sng" algn="ctr">
            <a:noFill/>
            <a:prstDash val="sysDash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5" name="Picture 6" descr="Cute Cartoon Cupcake Vector Illustration Stock Vector (Royalty Free)  574552861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57" b="9857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0097">
            <a:off x="11164980" y="-539338"/>
            <a:ext cx="1884626" cy="202959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12DFD1-806B-4273-A1E1-C5823965E90B}"/>
              </a:ext>
            </a:extLst>
          </p:cNvPr>
          <p:cNvSpPr txBox="1"/>
          <p:nvPr/>
        </p:nvSpPr>
        <p:spPr>
          <a:xfrm>
            <a:off x="3505200" y="3810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dirty="0">
                <a:solidFill>
                  <a:srgbClr val="000000"/>
                </a:solidFill>
                <a:effectLst/>
              </a:rPr>
              <a:t>b) </a:t>
            </a:r>
            <a:r>
              <a:rPr lang="en-US" sz="3200" b="1" i="0" dirty="0" err="1">
                <a:solidFill>
                  <a:srgbClr val="000000"/>
                </a:solidFill>
                <a:effectLst/>
              </a:rPr>
              <a:t>Tính</a:t>
            </a:r>
            <a:r>
              <a:rPr lang="en-US" sz="32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</a:rPr>
              <a:t>giá</a:t>
            </a:r>
            <a:r>
              <a:rPr lang="en-US" sz="32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</a:rPr>
              <a:t>trị</a:t>
            </a:r>
            <a:r>
              <a:rPr lang="en-US" sz="32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</a:rPr>
              <a:t>của</a:t>
            </a:r>
            <a:r>
              <a:rPr lang="en-US" sz="32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</a:rPr>
              <a:t>biểu</a:t>
            </a:r>
            <a:r>
              <a:rPr lang="en-US" sz="32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</a:rPr>
              <a:t>thức</a:t>
            </a:r>
            <a:r>
              <a:rPr lang="en-US" sz="3200" b="1" i="0" dirty="0">
                <a:solidFill>
                  <a:srgbClr val="000000"/>
                </a:solidFill>
                <a:effectLst/>
              </a:rPr>
              <a:t>.</a:t>
            </a:r>
            <a:endParaRPr lang="en-US" sz="3200" b="1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1523597-ED77-45C4-BA20-9E0D4CC227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393963"/>
              </p:ext>
            </p:extLst>
          </p:nvPr>
        </p:nvGraphicFramePr>
        <p:xfrm>
          <a:off x="-175740" y="1432968"/>
          <a:ext cx="9224962" cy="670560"/>
        </p:xfrm>
        <a:graphic>
          <a:graphicData uri="http://schemas.openxmlformats.org/drawingml/2006/table">
            <a:tbl>
              <a:tblPr/>
              <a:tblGrid>
                <a:gridCol w="4612481">
                  <a:extLst>
                    <a:ext uri="{9D8B030D-6E8A-4147-A177-3AD203B41FA5}">
                      <a16:colId xmlns:a16="http://schemas.microsoft.com/office/drawing/2014/main" val="539049525"/>
                    </a:ext>
                  </a:extLst>
                </a:gridCol>
                <a:gridCol w="4612481">
                  <a:extLst>
                    <a:ext uri="{9D8B030D-6E8A-4147-A177-3AD203B41FA5}">
                      <a16:colId xmlns:a16="http://schemas.microsoft.com/office/drawing/2014/main" val="294275307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 × 5 × 2                  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9 × 2 × 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090086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DE3F88F-FB83-4AD3-8928-40B3C240A497}"/>
              </a:ext>
            </a:extLst>
          </p:cNvPr>
          <p:cNvSpPr txBox="1"/>
          <p:nvPr/>
        </p:nvSpPr>
        <p:spPr>
          <a:xfrm>
            <a:off x="3143782" y="1355982"/>
            <a:ext cx="2914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= 8 x (5 x 2)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E526E4-D8C9-48B9-895A-754EF47AA027}"/>
              </a:ext>
            </a:extLst>
          </p:cNvPr>
          <p:cNvSpPr txBox="1"/>
          <p:nvPr/>
        </p:nvSpPr>
        <p:spPr>
          <a:xfrm>
            <a:off x="3153307" y="2130909"/>
            <a:ext cx="2914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= 8 x 10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EA92AD-B340-4694-A2F0-D36AD523080A}"/>
              </a:ext>
            </a:extLst>
          </p:cNvPr>
          <p:cNvSpPr txBox="1"/>
          <p:nvPr/>
        </p:nvSpPr>
        <p:spPr>
          <a:xfrm>
            <a:off x="3181350" y="2781441"/>
            <a:ext cx="2914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= 80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B075A2-C1EB-460F-9FB4-A7806B3B557D}"/>
              </a:ext>
            </a:extLst>
          </p:cNvPr>
          <p:cNvSpPr txBox="1"/>
          <p:nvPr/>
        </p:nvSpPr>
        <p:spPr>
          <a:xfrm>
            <a:off x="8636322" y="1355356"/>
            <a:ext cx="2914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= 9 x (5 x 2)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18983C-FBAD-478F-AF6E-E96BEB626252}"/>
              </a:ext>
            </a:extLst>
          </p:cNvPr>
          <p:cNvSpPr txBox="1"/>
          <p:nvPr/>
        </p:nvSpPr>
        <p:spPr>
          <a:xfrm>
            <a:off x="8636322" y="2058993"/>
            <a:ext cx="2914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= 9 x 10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9B12618-7735-4B8C-B237-D1D6113A88CA}"/>
              </a:ext>
            </a:extLst>
          </p:cNvPr>
          <p:cNvSpPr txBox="1"/>
          <p:nvPr/>
        </p:nvSpPr>
        <p:spPr>
          <a:xfrm>
            <a:off x="8664365" y="2744508"/>
            <a:ext cx="2914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= 90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385DBB3-32F6-052A-807C-96C8F62981F5}"/>
              </a:ext>
            </a:extLst>
          </p:cNvPr>
          <p:cNvGrpSpPr/>
          <p:nvPr/>
        </p:nvGrpSpPr>
        <p:grpSpPr>
          <a:xfrm>
            <a:off x="1975221" y="4547783"/>
            <a:ext cx="2337121" cy="1487225"/>
            <a:chOff x="696694" y="4746927"/>
            <a:chExt cx="2337121" cy="1487225"/>
          </a:xfrm>
        </p:grpSpPr>
        <p:pic>
          <p:nvPicPr>
            <p:cNvPr id="5" name="图片 2">
              <a:extLst>
                <a:ext uri="{FF2B5EF4-FFF2-40B4-BE49-F238E27FC236}">
                  <a16:creationId xmlns:a16="http://schemas.microsoft.com/office/drawing/2014/main" id="{BC8748F2-EBBF-6D82-E5D8-1ABA2EA17B1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21445500" flipH="1">
              <a:off x="696694" y="4746927"/>
              <a:ext cx="2209988" cy="1487225"/>
            </a:xfrm>
            <a:prstGeom prst="rect">
              <a:avLst/>
            </a:prstGeom>
          </p:spPr>
        </p:pic>
        <p:sp>
          <p:nvSpPr>
            <p:cNvPr id="9" name="Rounded Rectangle 2">
              <a:extLst>
                <a:ext uri="{FF2B5EF4-FFF2-40B4-BE49-F238E27FC236}">
                  <a16:creationId xmlns:a16="http://schemas.microsoft.com/office/drawing/2014/main" id="{C3A2C049-0ED1-8224-3FC3-3F9E35ABE007}"/>
                </a:ext>
              </a:extLst>
            </p:cNvPr>
            <p:cNvSpPr/>
            <p:nvPr/>
          </p:nvSpPr>
          <p:spPr>
            <a:xfrm rot="20616017">
              <a:off x="865846" y="5142422"/>
              <a:ext cx="2167969" cy="67437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微软雅黑"/>
                  <a:cs typeface="Times New Roman" panose="02020603050405020304" pitchFamily="18" charset="0"/>
                  <a:sym typeface="Arial"/>
                </a:rPr>
                <a:t>Làm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微软雅黑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微软雅黑"/>
                  <a:cs typeface="Times New Roman" panose="02020603050405020304" pitchFamily="18" charset="0"/>
                  <a:sym typeface="Arial"/>
                </a:rPr>
                <a:t>vào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微软雅黑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微软雅黑"/>
                  <a:cs typeface="Times New Roman" panose="02020603050405020304" pitchFamily="18" charset="0"/>
                  <a:sym typeface="Arial"/>
                </a:rPr>
                <a:t>vở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Times New Roman" panose="02020603050405020304" pitchFamily="18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835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roup 420"/>
          <p:cNvGrpSpPr/>
          <p:nvPr/>
        </p:nvGrpSpPr>
        <p:grpSpPr>
          <a:xfrm>
            <a:off x="3248091" y="-780570"/>
            <a:ext cx="7363621" cy="6858000"/>
            <a:chOff x="4223838" y="5386449"/>
            <a:chExt cx="7363621" cy="6858000"/>
          </a:xfrm>
        </p:grpSpPr>
        <p:sp>
          <p:nvSpPr>
            <p:cNvPr id="420" name="Rounded Rectangle 419"/>
            <p:cNvSpPr/>
            <p:nvPr/>
          </p:nvSpPr>
          <p:spPr>
            <a:xfrm>
              <a:off x="4695791" y="7049902"/>
              <a:ext cx="5948954" cy="380560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19" name="Picture 4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3838" y="5386449"/>
              <a:ext cx="7363621" cy="6858000"/>
            </a:xfrm>
            <a:prstGeom prst="rect">
              <a:avLst/>
            </a:prstGeom>
          </p:spPr>
        </p:pic>
      </p:grpSp>
      <p:pic>
        <p:nvPicPr>
          <p:cNvPr id="2" name="PA_图片 5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04486" y="5204639"/>
            <a:ext cx="2685275" cy="284983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PA_图片 52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47124" y="1309807"/>
            <a:ext cx="2133600" cy="291960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5" name="组合 1476"/>
          <p:cNvGrpSpPr/>
          <p:nvPr/>
        </p:nvGrpSpPr>
        <p:grpSpPr>
          <a:xfrm>
            <a:off x="9360526" y="3000982"/>
            <a:ext cx="3279775" cy="3987801"/>
            <a:chOff x="236687" y="-17115"/>
            <a:chExt cx="3279775" cy="3987801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584350" y="-4415"/>
              <a:ext cx="433387" cy="573088"/>
            </a:xfrm>
            <a:custGeom>
              <a:avLst/>
              <a:gdLst>
                <a:gd name="T0" fmla="*/ 95 w 102"/>
                <a:gd name="T1" fmla="*/ 58 h 135"/>
                <a:gd name="T2" fmla="*/ 65 w 102"/>
                <a:gd name="T3" fmla="*/ 130 h 135"/>
                <a:gd name="T4" fmla="*/ 8 w 102"/>
                <a:gd name="T5" fmla="*/ 77 h 135"/>
                <a:gd name="T6" fmla="*/ 38 w 102"/>
                <a:gd name="T7" fmla="*/ 5 h 135"/>
                <a:gd name="T8" fmla="*/ 95 w 102"/>
                <a:gd name="T9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35">
                  <a:moveTo>
                    <a:pt x="95" y="58"/>
                  </a:moveTo>
                  <a:cubicBezTo>
                    <a:pt x="102" y="93"/>
                    <a:pt x="89" y="125"/>
                    <a:pt x="65" y="130"/>
                  </a:cubicBezTo>
                  <a:cubicBezTo>
                    <a:pt x="41" y="135"/>
                    <a:pt x="15" y="111"/>
                    <a:pt x="8" y="77"/>
                  </a:cubicBezTo>
                  <a:cubicBezTo>
                    <a:pt x="0" y="42"/>
                    <a:pt x="14" y="10"/>
                    <a:pt x="38" y="5"/>
                  </a:cubicBezTo>
                  <a:cubicBezTo>
                    <a:pt x="62" y="0"/>
                    <a:pt x="87" y="23"/>
                    <a:pt x="95" y="58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720875" y="-4415"/>
              <a:ext cx="296862" cy="555625"/>
            </a:xfrm>
            <a:custGeom>
              <a:avLst/>
              <a:gdLst>
                <a:gd name="T0" fmla="*/ 6 w 70"/>
                <a:gd name="T1" fmla="*/ 5 h 131"/>
                <a:gd name="T2" fmla="*/ 0 w 70"/>
                <a:gd name="T3" fmla="*/ 7 h 131"/>
                <a:gd name="T4" fmla="*/ 45 w 70"/>
                <a:gd name="T5" fmla="*/ 60 h 131"/>
                <a:gd name="T6" fmla="*/ 20 w 70"/>
                <a:gd name="T7" fmla="*/ 130 h 131"/>
                <a:gd name="T8" fmla="*/ 33 w 70"/>
                <a:gd name="T9" fmla="*/ 130 h 131"/>
                <a:gd name="T10" fmla="*/ 63 w 70"/>
                <a:gd name="T11" fmla="*/ 58 h 131"/>
                <a:gd name="T12" fmla="*/ 6 w 70"/>
                <a:gd name="T13" fmla="*/ 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31">
                  <a:moveTo>
                    <a:pt x="6" y="5"/>
                  </a:moveTo>
                  <a:cubicBezTo>
                    <a:pt x="4" y="5"/>
                    <a:pt x="2" y="6"/>
                    <a:pt x="0" y="7"/>
                  </a:cubicBezTo>
                  <a:cubicBezTo>
                    <a:pt x="20" y="10"/>
                    <a:pt x="38" y="31"/>
                    <a:pt x="45" y="60"/>
                  </a:cubicBezTo>
                  <a:cubicBezTo>
                    <a:pt x="51" y="92"/>
                    <a:pt x="41" y="121"/>
                    <a:pt x="20" y="130"/>
                  </a:cubicBezTo>
                  <a:cubicBezTo>
                    <a:pt x="25" y="131"/>
                    <a:pt x="29" y="131"/>
                    <a:pt x="33" y="130"/>
                  </a:cubicBezTo>
                  <a:cubicBezTo>
                    <a:pt x="57" y="125"/>
                    <a:pt x="70" y="93"/>
                    <a:pt x="63" y="58"/>
                  </a:cubicBezTo>
                  <a:cubicBezTo>
                    <a:pt x="55" y="23"/>
                    <a:pt x="30" y="0"/>
                    <a:pt x="6" y="5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584350" y="-17115"/>
              <a:ext cx="433387" cy="598488"/>
            </a:xfrm>
            <a:custGeom>
              <a:avLst/>
              <a:gdLst>
                <a:gd name="T0" fmla="*/ 93 w 102"/>
                <a:gd name="T1" fmla="*/ 61 h 141"/>
                <a:gd name="T2" fmla="*/ 66 w 102"/>
                <a:gd name="T3" fmla="*/ 130 h 141"/>
                <a:gd name="T4" fmla="*/ 10 w 102"/>
                <a:gd name="T5" fmla="*/ 81 h 141"/>
                <a:gd name="T6" fmla="*/ 37 w 102"/>
                <a:gd name="T7" fmla="*/ 10 h 141"/>
                <a:gd name="T8" fmla="*/ 93 w 102"/>
                <a:gd name="T9" fmla="*/ 62 h 141"/>
                <a:gd name="T10" fmla="*/ 97 w 102"/>
                <a:gd name="T11" fmla="*/ 60 h 141"/>
                <a:gd name="T12" fmla="*/ 38 w 102"/>
                <a:gd name="T13" fmla="*/ 6 h 141"/>
                <a:gd name="T14" fmla="*/ 6 w 102"/>
                <a:gd name="T15" fmla="*/ 80 h 141"/>
                <a:gd name="T16" fmla="*/ 65 w 102"/>
                <a:gd name="T17" fmla="*/ 135 h 141"/>
                <a:gd name="T18" fmla="*/ 97 w 102"/>
                <a:gd name="T19" fmla="*/ 61 h 141"/>
                <a:gd name="T20" fmla="*/ 93 w 102"/>
                <a:gd name="T21" fmla="*/ 6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141">
                  <a:moveTo>
                    <a:pt x="93" y="61"/>
                  </a:moveTo>
                  <a:cubicBezTo>
                    <a:pt x="97" y="85"/>
                    <a:pt x="94" y="122"/>
                    <a:pt x="66" y="130"/>
                  </a:cubicBezTo>
                  <a:cubicBezTo>
                    <a:pt x="37" y="139"/>
                    <a:pt x="16" y="104"/>
                    <a:pt x="10" y="81"/>
                  </a:cubicBezTo>
                  <a:cubicBezTo>
                    <a:pt x="4" y="57"/>
                    <a:pt x="9" y="19"/>
                    <a:pt x="37" y="10"/>
                  </a:cubicBezTo>
                  <a:cubicBezTo>
                    <a:pt x="67" y="1"/>
                    <a:pt x="87" y="39"/>
                    <a:pt x="93" y="62"/>
                  </a:cubicBezTo>
                  <a:cubicBezTo>
                    <a:pt x="93" y="65"/>
                    <a:pt x="98" y="63"/>
                    <a:pt x="97" y="60"/>
                  </a:cubicBezTo>
                  <a:cubicBezTo>
                    <a:pt x="91" y="34"/>
                    <a:pt x="69" y="0"/>
                    <a:pt x="38" y="6"/>
                  </a:cubicBezTo>
                  <a:cubicBezTo>
                    <a:pt x="5" y="12"/>
                    <a:pt x="0" y="54"/>
                    <a:pt x="6" y="80"/>
                  </a:cubicBezTo>
                  <a:cubicBezTo>
                    <a:pt x="11" y="107"/>
                    <a:pt x="33" y="141"/>
                    <a:pt x="65" y="135"/>
                  </a:cubicBezTo>
                  <a:cubicBezTo>
                    <a:pt x="97" y="129"/>
                    <a:pt x="102" y="87"/>
                    <a:pt x="97" y="61"/>
                  </a:cubicBezTo>
                  <a:cubicBezTo>
                    <a:pt x="96" y="58"/>
                    <a:pt x="92" y="58"/>
                    <a:pt x="93" y="6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317650" y="49560"/>
              <a:ext cx="1001712" cy="458788"/>
            </a:xfrm>
            <a:custGeom>
              <a:avLst/>
              <a:gdLst>
                <a:gd name="T0" fmla="*/ 231 w 236"/>
                <a:gd name="T1" fmla="*/ 25 h 108"/>
                <a:gd name="T2" fmla="*/ 128 w 236"/>
                <a:gd name="T3" fmla="*/ 92 h 108"/>
                <a:gd name="T4" fmla="*/ 5 w 236"/>
                <a:gd name="T5" fmla="*/ 84 h 108"/>
                <a:gd name="T6" fmla="*/ 108 w 236"/>
                <a:gd name="T7" fmla="*/ 17 h 108"/>
                <a:gd name="T8" fmla="*/ 231 w 236"/>
                <a:gd name="T9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108">
                  <a:moveTo>
                    <a:pt x="231" y="25"/>
                  </a:moveTo>
                  <a:cubicBezTo>
                    <a:pt x="236" y="46"/>
                    <a:pt x="190" y="76"/>
                    <a:pt x="128" y="92"/>
                  </a:cubicBezTo>
                  <a:cubicBezTo>
                    <a:pt x="66" y="108"/>
                    <a:pt x="11" y="105"/>
                    <a:pt x="5" y="84"/>
                  </a:cubicBezTo>
                  <a:cubicBezTo>
                    <a:pt x="0" y="63"/>
                    <a:pt x="46" y="33"/>
                    <a:pt x="108" y="17"/>
                  </a:cubicBezTo>
                  <a:cubicBezTo>
                    <a:pt x="170" y="0"/>
                    <a:pt x="225" y="4"/>
                    <a:pt x="231" y="25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090762" y="76548"/>
              <a:ext cx="207962" cy="92075"/>
            </a:xfrm>
            <a:custGeom>
              <a:avLst/>
              <a:gdLst>
                <a:gd name="T0" fmla="*/ 13 w 49"/>
                <a:gd name="T1" fmla="*/ 0 h 22"/>
                <a:gd name="T2" fmla="*/ 0 w 49"/>
                <a:gd name="T3" fmla="*/ 1 h 22"/>
                <a:gd name="T4" fmla="*/ 49 w 49"/>
                <a:gd name="T5" fmla="*/ 19 h 22"/>
                <a:gd name="T6" fmla="*/ 49 w 49"/>
                <a:gd name="T7" fmla="*/ 22 h 22"/>
                <a:gd name="T8" fmla="*/ 49 w 49"/>
                <a:gd name="T9" fmla="*/ 19 h 22"/>
                <a:gd name="T10" fmla="*/ 13 w 4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2">
                  <a:moveTo>
                    <a:pt x="13" y="0"/>
                  </a:moveTo>
                  <a:cubicBezTo>
                    <a:pt x="9" y="0"/>
                    <a:pt x="4" y="0"/>
                    <a:pt x="0" y="1"/>
                  </a:cubicBezTo>
                  <a:cubicBezTo>
                    <a:pt x="27" y="1"/>
                    <a:pt x="46" y="7"/>
                    <a:pt x="49" y="19"/>
                  </a:cubicBezTo>
                  <a:cubicBezTo>
                    <a:pt x="49" y="20"/>
                    <a:pt x="49" y="21"/>
                    <a:pt x="49" y="22"/>
                  </a:cubicBezTo>
                  <a:cubicBezTo>
                    <a:pt x="49" y="21"/>
                    <a:pt x="49" y="20"/>
                    <a:pt x="49" y="19"/>
                  </a:cubicBezTo>
                  <a:cubicBezTo>
                    <a:pt x="45" y="5"/>
                    <a:pt x="30" y="0"/>
                    <a:pt x="13" y="0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87512" y="79723"/>
              <a:ext cx="811212" cy="242888"/>
            </a:xfrm>
            <a:custGeom>
              <a:avLst/>
              <a:gdLst>
                <a:gd name="T0" fmla="*/ 142 w 191"/>
                <a:gd name="T1" fmla="*/ 0 h 57"/>
                <a:gd name="T2" fmla="*/ 100 w 191"/>
                <a:gd name="T3" fmla="*/ 17 h 57"/>
                <a:gd name="T4" fmla="*/ 71 w 191"/>
                <a:gd name="T5" fmla="*/ 37 h 57"/>
                <a:gd name="T6" fmla="*/ 47 w 191"/>
                <a:gd name="T7" fmla="*/ 41 h 57"/>
                <a:gd name="T8" fmla="*/ 32 w 191"/>
                <a:gd name="T9" fmla="*/ 39 h 57"/>
                <a:gd name="T10" fmla="*/ 17 w 191"/>
                <a:gd name="T11" fmla="*/ 37 h 57"/>
                <a:gd name="T12" fmla="*/ 0 w 191"/>
                <a:gd name="T13" fmla="*/ 44 h 57"/>
                <a:gd name="T14" fmla="*/ 10 w 191"/>
                <a:gd name="T15" fmla="*/ 42 h 57"/>
                <a:gd name="T16" fmla="*/ 23 w 191"/>
                <a:gd name="T17" fmla="*/ 46 h 57"/>
                <a:gd name="T18" fmla="*/ 33 w 191"/>
                <a:gd name="T19" fmla="*/ 57 h 57"/>
                <a:gd name="T20" fmla="*/ 110 w 191"/>
                <a:gd name="T21" fmla="*/ 34 h 57"/>
                <a:gd name="T22" fmla="*/ 109 w 191"/>
                <a:gd name="T23" fmla="*/ 28 h 57"/>
                <a:gd name="T24" fmla="*/ 114 w 191"/>
                <a:gd name="T25" fmla="*/ 17 h 57"/>
                <a:gd name="T26" fmla="*/ 135 w 191"/>
                <a:gd name="T27" fmla="*/ 6 h 57"/>
                <a:gd name="T28" fmla="*/ 136 w 191"/>
                <a:gd name="T29" fmla="*/ 6 h 57"/>
                <a:gd name="T30" fmla="*/ 165 w 191"/>
                <a:gd name="T31" fmla="*/ 45 h 57"/>
                <a:gd name="T32" fmla="*/ 170 w 191"/>
                <a:gd name="T33" fmla="*/ 50 h 57"/>
                <a:gd name="T34" fmla="*/ 191 w 191"/>
                <a:gd name="T35" fmla="*/ 21 h 57"/>
                <a:gd name="T36" fmla="*/ 191 w 191"/>
                <a:gd name="T37" fmla="*/ 18 h 57"/>
                <a:gd name="T38" fmla="*/ 142 w 191"/>
                <a:gd name="T3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1" h="57">
                  <a:moveTo>
                    <a:pt x="142" y="0"/>
                  </a:moveTo>
                  <a:cubicBezTo>
                    <a:pt x="124" y="2"/>
                    <a:pt x="106" y="9"/>
                    <a:pt x="100" y="17"/>
                  </a:cubicBezTo>
                  <a:cubicBezTo>
                    <a:pt x="91" y="29"/>
                    <a:pt x="87" y="33"/>
                    <a:pt x="71" y="37"/>
                  </a:cubicBezTo>
                  <a:cubicBezTo>
                    <a:pt x="62" y="39"/>
                    <a:pt x="55" y="41"/>
                    <a:pt x="47" y="41"/>
                  </a:cubicBezTo>
                  <a:cubicBezTo>
                    <a:pt x="43" y="41"/>
                    <a:pt x="38" y="41"/>
                    <a:pt x="32" y="39"/>
                  </a:cubicBezTo>
                  <a:cubicBezTo>
                    <a:pt x="27" y="38"/>
                    <a:pt x="22" y="37"/>
                    <a:pt x="17" y="37"/>
                  </a:cubicBezTo>
                  <a:cubicBezTo>
                    <a:pt x="11" y="37"/>
                    <a:pt x="5" y="39"/>
                    <a:pt x="0" y="44"/>
                  </a:cubicBezTo>
                  <a:cubicBezTo>
                    <a:pt x="3" y="42"/>
                    <a:pt x="6" y="42"/>
                    <a:pt x="10" y="42"/>
                  </a:cubicBezTo>
                  <a:cubicBezTo>
                    <a:pt x="14" y="42"/>
                    <a:pt x="19" y="43"/>
                    <a:pt x="23" y="46"/>
                  </a:cubicBezTo>
                  <a:cubicBezTo>
                    <a:pt x="28" y="49"/>
                    <a:pt x="31" y="52"/>
                    <a:pt x="33" y="57"/>
                  </a:cubicBezTo>
                  <a:cubicBezTo>
                    <a:pt x="59" y="50"/>
                    <a:pt x="85" y="42"/>
                    <a:pt x="110" y="34"/>
                  </a:cubicBezTo>
                  <a:cubicBezTo>
                    <a:pt x="110" y="32"/>
                    <a:pt x="110" y="30"/>
                    <a:pt x="109" y="28"/>
                  </a:cubicBezTo>
                  <a:cubicBezTo>
                    <a:pt x="109" y="25"/>
                    <a:pt x="112" y="20"/>
                    <a:pt x="114" y="17"/>
                  </a:cubicBezTo>
                  <a:cubicBezTo>
                    <a:pt x="118" y="11"/>
                    <a:pt x="127" y="6"/>
                    <a:pt x="135" y="6"/>
                  </a:cubicBezTo>
                  <a:cubicBezTo>
                    <a:pt x="135" y="6"/>
                    <a:pt x="136" y="6"/>
                    <a:pt x="136" y="6"/>
                  </a:cubicBezTo>
                  <a:cubicBezTo>
                    <a:pt x="157" y="7"/>
                    <a:pt x="169" y="26"/>
                    <a:pt x="165" y="45"/>
                  </a:cubicBezTo>
                  <a:cubicBezTo>
                    <a:pt x="167" y="47"/>
                    <a:pt x="168" y="48"/>
                    <a:pt x="170" y="50"/>
                  </a:cubicBezTo>
                  <a:cubicBezTo>
                    <a:pt x="183" y="40"/>
                    <a:pt x="191" y="30"/>
                    <a:pt x="191" y="21"/>
                  </a:cubicBezTo>
                  <a:cubicBezTo>
                    <a:pt x="191" y="20"/>
                    <a:pt x="191" y="19"/>
                    <a:pt x="191" y="18"/>
                  </a:cubicBezTo>
                  <a:cubicBezTo>
                    <a:pt x="188" y="6"/>
                    <a:pt x="169" y="0"/>
                    <a:pt x="142" y="0"/>
                  </a:cubicBezTo>
                </a:path>
              </a:pathLst>
            </a:custGeom>
            <a:solidFill>
              <a:srgbClr val="FFC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308125" y="67023"/>
              <a:ext cx="1020762" cy="428625"/>
            </a:xfrm>
            <a:custGeom>
              <a:avLst/>
              <a:gdLst>
                <a:gd name="T0" fmla="*/ 230 w 240"/>
                <a:gd name="T1" fmla="*/ 22 h 101"/>
                <a:gd name="T2" fmla="*/ 213 w 240"/>
                <a:gd name="T3" fmla="*/ 49 h 101"/>
                <a:gd name="T4" fmla="*/ 164 w 240"/>
                <a:gd name="T5" fmla="*/ 75 h 101"/>
                <a:gd name="T6" fmla="*/ 40 w 240"/>
                <a:gd name="T7" fmla="*/ 95 h 101"/>
                <a:gd name="T8" fmla="*/ 10 w 240"/>
                <a:gd name="T9" fmla="*/ 80 h 101"/>
                <a:gd name="T10" fmla="*/ 26 w 240"/>
                <a:gd name="T11" fmla="*/ 53 h 101"/>
                <a:gd name="T12" fmla="*/ 74 w 240"/>
                <a:gd name="T13" fmla="*/ 27 h 101"/>
                <a:gd name="T14" fmla="*/ 140 w 240"/>
                <a:gd name="T15" fmla="*/ 8 h 101"/>
                <a:gd name="T16" fmla="*/ 200 w 240"/>
                <a:gd name="T17" fmla="*/ 6 h 101"/>
                <a:gd name="T18" fmla="*/ 230 w 240"/>
                <a:gd name="T19" fmla="*/ 22 h 101"/>
                <a:gd name="T20" fmla="*/ 235 w 240"/>
                <a:gd name="T21" fmla="*/ 20 h 101"/>
                <a:gd name="T22" fmla="*/ 215 w 240"/>
                <a:gd name="T23" fmla="*/ 4 h 101"/>
                <a:gd name="T24" fmla="*/ 169 w 240"/>
                <a:gd name="T25" fmla="*/ 1 h 101"/>
                <a:gd name="T26" fmla="*/ 49 w 240"/>
                <a:gd name="T27" fmla="*/ 33 h 101"/>
                <a:gd name="T28" fmla="*/ 5 w 240"/>
                <a:gd name="T29" fmla="*/ 81 h 101"/>
                <a:gd name="T30" fmla="*/ 25 w 240"/>
                <a:gd name="T31" fmla="*/ 96 h 101"/>
                <a:gd name="T32" fmla="*/ 71 w 240"/>
                <a:gd name="T33" fmla="*/ 100 h 101"/>
                <a:gd name="T34" fmla="*/ 191 w 240"/>
                <a:gd name="T35" fmla="*/ 68 h 101"/>
                <a:gd name="T36" fmla="*/ 235 w 240"/>
                <a:gd name="T37" fmla="*/ 20 h 101"/>
                <a:gd name="T38" fmla="*/ 230 w 240"/>
                <a:gd name="T39" fmla="*/ 2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0" h="101">
                  <a:moveTo>
                    <a:pt x="230" y="22"/>
                  </a:moveTo>
                  <a:cubicBezTo>
                    <a:pt x="233" y="33"/>
                    <a:pt x="220" y="43"/>
                    <a:pt x="213" y="49"/>
                  </a:cubicBezTo>
                  <a:cubicBezTo>
                    <a:pt x="198" y="61"/>
                    <a:pt x="181" y="68"/>
                    <a:pt x="164" y="75"/>
                  </a:cubicBezTo>
                  <a:cubicBezTo>
                    <a:pt x="126" y="90"/>
                    <a:pt x="81" y="100"/>
                    <a:pt x="40" y="95"/>
                  </a:cubicBezTo>
                  <a:cubicBezTo>
                    <a:pt x="30" y="94"/>
                    <a:pt x="14" y="91"/>
                    <a:pt x="10" y="80"/>
                  </a:cubicBezTo>
                  <a:cubicBezTo>
                    <a:pt x="6" y="69"/>
                    <a:pt x="19" y="58"/>
                    <a:pt x="26" y="53"/>
                  </a:cubicBezTo>
                  <a:cubicBezTo>
                    <a:pt x="40" y="41"/>
                    <a:pt x="57" y="33"/>
                    <a:pt x="74" y="27"/>
                  </a:cubicBezTo>
                  <a:cubicBezTo>
                    <a:pt x="95" y="18"/>
                    <a:pt x="117" y="12"/>
                    <a:pt x="140" y="8"/>
                  </a:cubicBezTo>
                  <a:cubicBezTo>
                    <a:pt x="159" y="5"/>
                    <a:pt x="180" y="3"/>
                    <a:pt x="200" y="6"/>
                  </a:cubicBezTo>
                  <a:cubicBezTo>
                    <a:pt x="210" y="7"/>
                    <a:pt x="227" y="10"/>
                    <a:pt x="230" y="22"/>
                  </a:cubicBezTo>
                  <a:cubicBezTo>
                    <a:pt x="231" y="25"/>
                    <a:pt x="236" y="23"/>
                    <a:pt x="235" y="20"/>
                  </a:cubicBezTo>
                  <a:cubicBezTo>
                    <a:pt x="232" y="11"/>
                    <a:pt x="223" y="7"/>
                    <a:pt x="215" y="4"/>
                  </a:cubicBezTo>
                  <a:cubicBezTo>
                    <a:pt x="201" y="0"/>
                    <a:pt x="184" y="0"/>
                    <a:pt x="169" y="1"/>
                  </a:cubicBezTo>
                  <a:cubicBezTo>
                    <a:pt x="128" y="3"/>
                    <a:pt x="85" y="14"/>
                    <a:pt x="49" y="33"/>
                  </a:cubicBezTo>
                  <a:cubicBezTo>
                    <a:pt x="33" y="41"/>
                    <a:pt x="0" y="58"/>
                    <a:pt x="5" y="81"/>
                  </a:cubicBezTo>
                  <a:cubicBezTo>
                    <a:pt x="7" y="89"/>
                    <a:pt x="17" y="94"/>
                    <a:pt x="25" y="96"/>
                  </a:cubicBezTo>
                  <a:cubicBezTo>
                    <a:pt x="40" y="101"/>
                    <a:pt x="56" y="101"/>
                    <a:pt x="71" y="100"/>
                  </a:cubicBezTo>
                  <a:cubicBezTo>
                    <a:pt x="112" y="98"/>
                    <a:pt x="155" y="86"/>
                    <a:pt x="191" y="68"/>
                  </a:cubicBezTo>
                  <a:cubicBezTo>
                    <a:pt x="207" y="60"/>
                    <a:pt x="240" y="43"/>
                    <a:pt x="235" y="20"/>
                  </a:cubicBezTo>
                  <a:cubicBezTo>
                    <a:pt x="234" y="17"/>
                    <a:pt x="230" y="19"/>
                    <a:pt x="230" y="2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358925" y="317848"/>
              <a:ext cx="200025" cy="131763"/>
            </a:xfrm>
            <a:custGeom>
              <a:avLst/>
              <a:gdLst>
                <a:gd name="T0" fmla="*/ 1 w 47"/>
                <a:gd name="T1" fmla="*/ 4 h 31"/>
                <a:gd name="T2" fmla="*/ 44 w 47"/>
                <a:gd name="T3" fmla="*/ 30 h 31"/>
                <a:gd name="T4" fmla="*/ 45 w 47"/>
                <a:gd name="T5" fmla="*/ 28 h 31"/>
                <a:gd name="T6" fmla="*/ 3 w 47"/>
                <a:gd name="T7" fmla="*/ 1 h 31"/>
                <a:gd name="T8" fmla="*/ 1 w 47"/>
                <a:gd name="T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" y="4"/>
                  </a:moveTo>
                  <a:cubicBezTo>
                    <a:pt x="15" y="13"/>
                    <a:pt x="30" y="21"/>
                    <a:pt x="44" y="30"/>
                  </a:cubicBezTo>
                  <a:cubicBezTo>
                    <a:pt x="45" y="31"/>
                    <a:pt x="47" y="29"/>
                    <a:pt x="45" y="28"/>
                  </a:cubicBezTo>
                  <a:cubicBezTo>
                    <a:pt x="31" y="19"/>
                    <a:pt x="17" y="10"/>
                    <a:pt x="3" y="1"/>
                  </a:cubicBezTo>
                  <a:cubicBezTo>
                    <a:pt x="1" y="0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495450" y="216248"/>
              <a:ext cx="152400" cy="177800"/>
            </a:xfrm>
            <a:custGeom>
              <a:avLst/>
              <a:gdLst>
                <a:gd name="T0" fmla="*/ 1 w 36"/>
                <a:gd name="T1" fmla="*/ 4 h 42"/>
                <a:gd name="T2" fmla="*/ 33 w 36"/>
                <a:gd name="T3" fmla="*/ 41 h 42"/>
                <a:gd name="T4" fmla="*/ 35 w 36"/>
                <a:gd name="T5" fmla="*/ 39 h 42"/>
                <a:gd name="T6" fmla="*/ 3 w 36"/>
                <a:gd name="T7" fmla="*/ 2 h 42"/>
                <a:gd name="T8" fmla="*/ 1 w 36"/>
                <a:gd name="T9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2">
                  <a:moveTo>
                    <a:pt x="1" y="4"/>
                  </a:moveTo>
                  <a:cubicBezTo>
                    <a:pt x="12" y="16"/>
                    <a:pt x="22" y="29"/>
                    <a:pt x="33" y="41"/>
                  </a:cubicBezTo>
                  <a:cubicBezTo>
                    <a:pt x="34" y="42"/>
                    <a:pt x="36" y="40"/>
                    <a:pt x="35" y="39"/>
                  </a:cubicBezTo>
                  <a:cubicBezTo>
                    <a:pt x="24" y="26"/>
                    <a:pt x="14" y="14"/>
                    <a:pt x="3" y="2"/>
                  </a:cubicBezTo>
                  <a:cubicBezTo>
                    <a:pt x="2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609750" y="168623"/>
              <a:ext cx="119062" cy="187325"/>
            </a:xfrm>
            <a:custGeom>
              <a:avLst/>
              <a:gdLst>
                <a:gd name="T0" fmla="*/ 1 w 28"/>
                <a:gd name="T1" fmla="*/ 4 h 44"/>
                <a:gd name="T2" fmla="*/ 24 w 28"/>
                <a:gd name="T3" fmla="*/ 43 h 44"/>
                <a:gd name="T4" fmla="*/ 27 w 28"/>
                <a:gd name="T5" fmla="*/ 41 h 44"/>
                <a:gd name="T6" fmla="*/ 4 w 28"/>
                <a:gd name="T7" fmla="*/ 2 h 44"/>
                <a:gd name="T8" fmla="*/ 1 w 28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4">
                  <a:moveTo>
                    <a:pt x="1" y="4"/>
                  </a:moveTo>
                  <a:cubicBezTo>
                    <a:pt x="9" y="17"/>
                    <a:pt x="17" y="30"/>
                    <a:pt x="24" y="43"/>
                  </a:cubicBezTo>
                  <a:cubicBezTo>
                    <a:pt x="25" y="44"/>
                    <a:pt x="28" y="43"/>
                    <a:pt x="27" y="41"/>
                  </a:cubicBezTo>
                  <a:cubicBezTo>
                    <a:pt x="19" y="28"/>
                    <a:pt x="11" y="15"/>
                    <a:pt x="4" y="2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776437" y="122585"/>
              <a:ext cx="68262" cy="200025"/>
            </a:xfrm>
            <a:custGeom>
              <a:avLst/>
              <a:gdLst>
                <a:gd name="T0" fmla="*/ 0 w 16"/>
                <a:gd name="T1" fmla="*/ 2 h 47"/>
                <a:gd name="T2" fmla="*/ 13 w 16"/>
                <a:gd name="T3" fmla="*/ 45 h 47"/>
                <a:gd name="T4" fmla="*/ 16 w 16"/>
                <a:gd name="T5" fmla="*/ 44 h 47"/>
                <a:gd name="T6" fmla="*/ 3 w 16"/>
                <a:gd name="T7" fmla="*/ 1 h 47"/>
                <a:gd name="T8" fmla="*/ 0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0" y="2"/>
                  </a:moveTo>
                  <a:cubicBezTo>
                    <a:pt x="4" y="17"/>
                    <a:pt x="9" y="31"/>
                    <a:pt x="13" y="45"/>
                  </a:cubicBezTo>
                  <a:cubicBezTo>
                    <a:pt x="13" y="47"/>
                    <a:pt x="16" y="46"/>
                    <a:pt x="16" y="44"/>
                  </a:cubicBezTo>
                  <a:cubicBezTo>
                    <a:pt x="11" y="30"/>
                    <a:pt x="7" y="16"/>
                    <a:pt x="3" y="1"/>
                  </a:cubicBezTo>
                  <a:cubicBezTo>
                    <a:pt x="2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936775" y="79723"/>
              <a:ext cx="55562" cy="230188"/>
            </a:xfrm>
            <a:custGeom>
              <a:avLst/>
              <a:gdLst>
                <a:gd name="T0" fmla="*/ 10 w 13"/>
                <a:gd name="T1" fmla="*/ 2 h 54"/>
                <a:gd name="T2" fmla="*/ 0 w 13"/>
                <a:gd name="T3" fmla="*/ 51 h 54"/>
                <a:gd name="T4" fmla="*/ 3 w 13"/>
                <a:gd name="T5" fmla="*/ 52 h 54"/>
                <a:gd name="T6" fmla="*/ 13 w 13"/>
                <a:gd name="T7" fmla="*/ 3 h 54"/>
                <a:gd name="T8" fmla="*/ 10 w 13"/>
                <a:gd name="T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4">
                  <a:moveTo>
                    <a:pt x="10" y="2"/>
                  </a:moveTo>
                  <a:cubicBezTo>
                    <a:pt x="7" y="18"/>
                    <a:pt x="4" y="35"/>
                    <a:pt x="0" y="51"/>
                  </a:cubicBezTo>
                  <a:cubicBezTo>
                    <a:pt x="0" y="53"/>
                    <a:pt x="3" y="54"/>
                    <a:pt x="3" y="52"/>
                  </a:cubicBezTo>
                  <a:cubicBezTo>
                    <a:pt x="7" y="36"/>
                    <a:pt x="10" y="19"/>
                    <a:pt x="13" y="3"/>
                  </a:cubicBezTo>
                  <a:cubicBezTo>
                    <a:pt x="13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1103462" y="76548"/>
              <a:ext cx="109537" cy="249238"/>
            </a:xfrm>
            <a:custGeom>
              <a:avLst/>
              <a:gdLst>
                <a:gd name="T0" fmla="*/ 22 w 26"/>
                <a:gd name="T1" fmla="*/ 2 h 59"/>
                <a:gd name="T2" fmla="*/ 0 w 26"/>
                <a:gd name="T3" fmla="*/ 56 h 59"/>
                <a:gd name="T4" fmla="*/ 3 w 26"/>
                <a:gd name="T5" fmla="*/ 57 h 59"/>
                <a:gd name="T6" fmla="*/ 25 w 26"/>
                <a:gd name="T7" fmla="*/ 3 h 59"/>
                <a:gd name="T8" fmla="*/ 22 w 26"/>
                <a:gd name="T9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9">
                  <a:moveTo>
                    <a:pt x="22" y="2"/>
                  </a:moveTo>
                  <a:cubicBezTo>
                    <a:pt x="15" y="20"/>
                    <a:pt x="8" y="38"/>
                    <a:pt x="0" y="56"/>
                  </a:cubicBezTo>
                  <a:cubicBezTo>
                    <a:pt x="0" y="58"/>
                    <a:pt x="2" y="59"/>
                    <a:pt x="3" y="57"/>
                  </a:cubicBezTo>
                  <a:cubicBezTo>
                    <a:pt x="10" y="39"/>
                    <a:pt x="18" y="21"/>
                    <a:pt x="25" y="3"/>
                  </a:cubicBezTo>
                  <a:cubicBezTo>
                    <a:pt x="26" y="1"/>
                    <a:pt x="23" y="0"/>
                    <a:pt x="22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673250" y="11460"/>
              <a:ext cx="55562" cy="144463"/>
            </a:xfrm>
            <a:custGeom>
              <a:avLst/>
              <a:gdLst>
                <a:gd name="T0" fmla="*/ 10 w 13"/>
                <a:gd name="T1" fmla="*/ 2 h 34"/>
                <a:gd name="T2" fmla="*/ 3 w 13"/>
                <a:gd name="T3" fmla="*/ 32 h 34"/>
                <a:gd name="T4" fmla="*/ 6 w 13"/>
                <a:gd name="T5" fmla="*/ 32 h 34"/>
                <a:gd name="T6" fmla="*/ 12 w 13"/>
                <a:gd name="T7" fmla="*/ 4 h 34"/>
                <a:gd name="T8" fmla="*/ 10 w 13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4">
                  <a:moveTo>
                    <a:pt x="10" y="2"/>
                  </a:moveTo>
                  <a:cubicBezTo>
                    <a:pt x="2" y="10"/>
                    <a:pt x="0" y="22"/>
                    <a:pt x="3" y="32"/>
                  </a:cubicBezTo>
                  <a:cubicBezTo>
                    <a:pt x="3" y="34"/>
                    <a:pt x="6" y="33"/>
                    <a:pt x="6" y="32"/>
                  </a:cubicBezTo>
                  <a:cubicBezTo>
                    <a:pt x="3" y="22"/>
                    <a:pt x="5" y="11"/>
                    <a:pt x="12" y="4"/>
                  </a:cubicBezTo>
                  <a:cubicBezTo>
                    <a:pt x="13" y="2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758975" y="3523"/>
              <a:ext cx="80962" cy="114300"/>
            </a:xfrm>
            <a:custGeom>
              <a:avLst/>
              <a:gdLst>
                <a:gd name="T0" fmla="*/ 2 w 19"/>
                <a:gd name="T1" fmla="*/ 3 h 27"/>
                <a:gd name="T2" fmla="*/ 16 w 19"/>
                <a:gd name="T3" fmla="*/ 25 h 27"/>
                <a:gd name="T4" fmla="*/ 18 w 19"/>
                <a:gd name="T5" fmla="*/ 24 h 27"/>
                <a:gd name="T6" fmla="*/ 4 w 19"/>
                <a:gd name="T7" fmla="*/ 1 h 27"/>
                <a:gd name="T8" fmla="*/ 2 w 19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2" y="3"/>
                  </a:moveTo>
                  <a:cubicBezTo>
                    <a:pt x="8" y="9"/>
                    <a:pt x="14" y="16"/>
                    <a:pt x="16" y="25"/>
                  </a:cubicBezTo>
                  <a:cubicBezTo>
                    <a:pt x="16" y="27"/>
                    <a:pt x="19" y="26"/>
                    <a:pt x="18" y="24"/>
                  </a:cubicBezTo>
                  <a:cubicBezTo>
                    <a:pt x="16" y="15"/>
                    <a:pt x="11" y="7"/>
                    <a:pt x="4" y="1"/>
                  </a:cubicBezTo>
                  <a:cubicBezTo>
                    <a:pt x="2" y="0"/>
                    <a:pt x="0" y="2"/>
                    <a:pt x="2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406550" y="101948"/>
              <a:ext cx="1541462" cy="2700338"/>
            </a:xfrm>
            <a:custGeom>
              <a:avLst/>
              <a:gdLst>
                <a:gd name="T0" fmla="*/ 182 w 363"/>
                <a:gd name="T1" fmla="*/ 41 h 636"/>
                <a:gd name="T2" fmla="*/ 181 w 363"/>
                <a:gd name="T3" fmla="*/ 24 h 636"/>
                <a:gd name="T4" fmla="*/ 148 w 363"/>
                <a:gd name="T5" fmla="*/ 4 h 636"/>
                <a:gd name="T6" fmla="*/ 130 w 363"/>
                <a:gd name="T7" fmla="*/ 23 h 636"/>
                <a:gd name="T8" fmla="*/ 132 w 363"/>
                <a:gd name="T9" fmla="*/ 31 h 636"/>
                <a:gd name="T10" fmla="*/ 51 w 363"/>
                <a:gd name="T11" fmla="*/ 55 h 636"/>
                <a:gd name="T12" fmla="*/ 47 w 363"/>
                <a:gd name="T13" fmla="*/ 48 h 636"/>
                <a:gd name="T14" fmla="*/ 21 w 363"/>
                <a:gd name="T15" fmla="*/ 40 h 636"/>
                <a:gd name="T16" fmla="*/ 4 w 363"/>
                <a:gd name="T17" fmla="*/ 75 h 636"/>
                <a:gd name="T18" fmla="*/ 18 w 363"/>
                <a:gd name="T19" fmla="*/ 93 h 636"/>
                <a:gd name="T20" fmla="*/ 9 w 363"/>
                <a:gd name="T21" fmla="*/ 133 h 636"/>
                <a:gd name="T22" fmla="*/ 99 w 363"/>
                <a:gd name="T23" fmla="*/ 489 h 636"/>
                <a:gd name="T24" fmla="*/ 156 w 363"/>
                <a:gd name="T25" fmla="*/ 591 h 636"/>
                <a:gd name="T26" fmla="*/ 181 w 363"/>
                <a:gd name="T27" fmla="*/ 631 h 636"/>
                <a:gd name="T28" fmla="*/ 213 w 363"/>
                <a:gd name="T29" fmla="*/ 627 h 636"/>
                <a:gd name="T30" fmla="*/ 228 w 363"/>
                <a:gd name="T31" fmla="*/ 590 h 636"/>
                <a:gd name="T32" fmla="*/ 205 w 363"/>
                <a:gd name="T33" fmla="*/ 507 h 636"/>
                <a:gd name="T34" fmla="*/ 269 w 363"/>
                <a:gd name="T35" fmla="*/ 488 h 636"/>
                <a:gd name="T36" fmla="*/ 295 w 363"/>
                <a:gd name="T37" fmla="*/ 572 h 636"/>
                <a:gd name="T38" fmla="*/ 340 w 363"/>
                <a:gd name="T39" fmla="*/ 595 h 636"/>
                <a:gd name="T40" fmla="*/ 358 w 363"/>
                <a:gd name="T41" fmla="*/ 542 h 636"/>
                <a:gd name="T42" fmla="*/ 334 w 363"/>
                <a:gd name="T43" fmla="*/ 373 h 636"/>
                <a:gd name="T44" fmla="*/ 182 w 363"/>
                <a:gd name="T45" fmla="*/ 41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3" h="636">
                  <a:moveTo>
                    <a:pt x="182" y="41"/>
                  </a:moveTo>
                  <a:cubicBezTo>
                    <a:pt x="183" y="36"/>
                    <a:pt x="183" y="30"/>
                    <a:pt x="181" y="24"/>
                  </a:cubicBezTo>
                  <a:cubicBezTo>
                    <a:pt x="177" y="9"/>
                    <a:pt x="162" y="0"/>
                    <a:pt x="148" y="4"/>
                  </a:cubicBezTo>
                  <a:cubicBezTo>
                    <a:pt x="139" y="7"/>
                    <a:pt x="133" y="14"/>
                    <a:pt x="130" y="23"/>
                  </a:cubicBezTo>
                  <a:cubicBezTo>
                    <a:pt x="132" y="31"/>
                    <a:pt x="132" y="31"/>
                    <a:pt x="132" y="31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48" y="47"/>
                    <a:pt x="47" y="48"/>
                  </a:cubicBezTo>
                  <a:cubicBezTo>
                    <a:pt x="40" y="41"/>
                    <a:pt x="31" y="37"/>
                    <a:pt x="21" y="40"/>
                  </a:cubicBezTo>
                  <a:cubicBezTo>
                    <a:pt x="7" y="44"/>
                    <a:pt x="0" y="60"/>
                    <a:pt x="4" y="75"/>
                  </a:cubicBezTo>
                  <a:cubicBezTo>
                    <a:pt x="7" y="83"/>
                    <a:pt x="12" y="90"/>
                    <a:pt x="18" y="93"/>
                  </a:cubicBezTo>
                  <a:cubicBezTo>
                    <a:pt x="13" y="105"/>
                    <a:pt x="9" y="119"/>
                    <a:pt x="9" y="133"/>
                  </a:cubicBezTo>
                  <a:cubicBezTo>
                    <a:pt x="7" y="181"/>
                    <a:pt x="20" y="368"/>
                    <a:pt x="99" y="489"/>
                  </a:cubicBezTo>
                  <a:cubicBezTo>
                    <a:pt x="120" y="522"/>
                    <a:pt x="139" y="556"/>
                    <a:pt x="156" y="591"/>
                  </a:cubicBezTo>
                  <a:cubicBezTo>
                    <a:pt x="162" y="603"/>
                    <a:pt x="168" y="624"/>
                    <a:pt x="181" y="631"/>
                  </a:cubicBezTo>
                  <a:cubicBezTo>
                    <a:pt x="191" y="636"/>
                    <a:pt x="204" y="631"/>
                    <a:pt x="213" y="627"/>
                  </a:cubicBezTo>
                  <a:cubicBezTo>
                    <a:pt x="228" y="620"/>
                    <a:pt x="229" y="606"/>
                    <a:pt x="228" y="590"/>
                  </a:cubicBezTo>
                  <a:cubicBezTo>
                    <a:pt x="228" y="581"/>
                    <a:pt x="206" y="507"/>
                    <a:pt x="205" y="507"/>
                  </a:cubicBezTo>
                  <a:cubicBezTo>
                    <a:pt x="269" y="488"/>
                    <a:pt x="269" y="488"/>
                    <a:pt x="269" y="488"/>
                  </a:cubicBezTo>
                  <a:cubicBezTo>
                    <a:pt x="269" y="488"/>
                    <a:pt x="293" y="564"/>
                    <a:pt x="295" y="572"/>
                  </a:cubicBezTo>
                  <a:cubicBezTo>
                    <a:pt x="301" y="594"/>
                    <a:pt x="321" y="601"/>
                    <a:pt x="340" y="595"/>
                  </a:cubicBezTo>
                  <a:cubicBezTo>
                    <a:pt x="362" y="587"/>
                    <a:pt x="363" y="563"/>
                    <a:pt x="358" y="542"/>
                  </a:cubicBezTo>
                  <a:cubicBezTo>
                    <a:pt x="347" y="487"/>
                    <a:pt x="341" y="418"/>
                    <a:pt x="334" y="373"/>
                  </a:cubicBezTo>
                  <a:cubicBezTo>
                    <a:pt x="327" y="328"/>
                    <a:pt x="261" y="110"/>
                    <a:pt x="182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1017737" y="101948"/>
              <a:ext cx="930275" cy="2535238"/>
            </a:xfrm>
            <a:custGeom>
              <a:avLst/>
              <a:gdLst>
                <a:gd name="T0" fmla="*/ 38 w 219"/>
                <a:gd name="T1" fmla="*/ 41 h 597"/>
                <a:gd name="T2" fmla="*/ 37 w 219"/>
                <a:gd name="T3" fmla="*/ 24 h 597"/>
                <a:gd name="T4" fmla="*/ 4 w 219"/>
                <a:gd name="T5" fmla="*/ 4 h 597"/>
                <a:gd name="T6" fmla="*/ 0 w 219"/>
                <a:gd name="T7" fmla="*/ 5 h 597"/>
                <a:gd name="T8" fmla="*/ 22 w 219"/>
                <a:gd name="T9" fmla="*/ 26 h 597"/>
                <a:gd name="T10" fmla="*/ 22 w 219"/>
                <a:gd name="T11" fmla="*/ 43 h 597"/>
                <a:gd name="T12" fmla="*/ 175 w 219"/>
                <a:gd name="T13" fmla="*/ 374 h 597"/>
                <a:gd name="T14" fmla="*/ 199 w 219"/>
                <a:gd name="T15" fmla="*/ 544 h 597"/>
                <a:gd name="T16" fmla="*/ 181 w 219"/>
                <a:gd name="T17" fmla="*/ 596 h 597"/>
                <a:gd name="T18" fmla="*/ 180 w 219"/>
                <a:gd name="T19" fmla="*/ 597 h 597"/>
                <a:gd name="T20" fmla="*/ 196 w 219"/>
                <a:gd name="T21" fmla="*/ 595 h 597"/>
                <a:gd name="T22" fmla="*/ 214 w 219"/>
                <a:gd name="T23" fmla="*/ 542 h 597"/>
                <a:gd name="T24" fmla="*/ 190 w 219"/>
                <a:gd name="T25" fmla="*/ 373 h 597"/>
                <a:gd name="T26" fmla="*/ 38 w 219"/>
                <a:gd name="T27" fmla="*/ 41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597">
                  <a:moveTo>
                    <a:pt x="38" y="41"/>
                  </a:moveTo>
                  <a:cubicBezTo>
                    <a:pt x="39" y="36"/>
                    <a:pt x="39" y="30"/>
                    <a:pt x="37" y="24"/>
                  </a:cubicBezTo>
                  <a:cubicBezTo>
                    <a:pt x="33" y="9"/>
                    <a:pt x="18" y="0"/>
                    <a:pt x="4" y="4"/>
                  </a:cubicBezTo>
                  <a:cubicBezTo>
                    <a:pt x="3" y="4"/>
                    <a:pt x="1" y="5"/>
                    <a:pt x="0" y="5"/>
                  </a:cubicBezTo>
                  <a:cubicBezTo>
                    <a:pt x="10" y="7"/>
                    <a:pt x="19" y="15"/>
                    <a:pt x="22" y="26"/>
                  </a:cubicBezTo>
                  <a:cubicBezTo>
                    <a:pt x="24" y="32"/>
                    <a:pt x="24" y="38"/>
                    <a:pt x="22" y="43"/>
                  </a:cubicBezTo>
                  <a:cubicBezTo>
                    <a:pt x="101" y="112"/>
                    <a:pt x="168" y="330"/>
                    <a:pt x="175" y="374"/>
                  </a:cubicBezTo>
                  <a:cubicBezTo>
                    <a:pt x="182" y="420"/>
                    <a:pt x="187" y="489"/>
                    <a:pt x="199" y="544"/>
                  </a:cubicBezTo>
                  <a:cubicBezTo>
                    <a:pt x="203" y="565"/>
                    <a:pt x="203" y="589"/>
                    <a:pt x="181" y="596"/>
                  </a:cubicBezTo>
                  <a:cubicBezTo>
                    <a:pt x="181" y="597"/>
                    <a:pt x="180" y="597"/>
                    <a:pt x="180" y="597"/>
                  </a:cubicBezTo>
                  <a:cubicBezTo>
                    <a:pt x="185" y="597"/>
                    <a:pt x="191" y="597"/>
                    <a:pt x="196" y="595"/>
                  </a:cubicBezTo>
                  <a:cubicBezTo>
                    <a:pt x="218" y="587"/>
                    <a:pt x="219" y="563"/>
                    <a:pt x="214" y="542"/>
                  </a:cubicBezTo>
                  <a:cubicBezTo>
                    <a:pt x="203" y="487"/>
                    <a:pt x="197" y="418"/>
                    <a:pt x="190" y="373"/>
                  </a:cubicBezTo>
                  <a:cubicBezTo>
                    <a:pt x="183" y="328"/>
                    <a:pt x="117" y="110"/>
                    <a:pt x="38" y="41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482750" y="259110"/>
              <a:ext cx="136525" cy="84138"/>
            </a:xfrm>
            <a:custGeom>
              <a:avLst/>
              <a:gdLst>
                <a:gd name="T0" fmla="*/ 14 w 32"/>
                <a:gd name="T1" fmla="*/ 12 h 20"/>
                <a:gd name="T2" fmla="*/ 17 w 32"/>
                <a:gd name="T3" fmla="*/ 20 h 20"/>
                <a:gd name="T4" fmla="*/ 32 w 32"/>
                <a:gd name="T5" fmla="*/ 16 h 20"/>
                <a:gd name="T6" fmla="*/ 29 w 32"/>
                <a:gd name="T7" fmla="*/ 11 h 20"/>
                <a:gd name="T8" fmla="*/ 3 w 32"/>
                <a:gd name="T9" fmla="*/ 3 h 20"/>
                <a:gd name="T10" fmla="*/ 0 w 32"/>
                <a:gd name="T11" fmla="*/ 4 h 20"/>
                <a:gd name="T12" fmla="*/ 14 w 32"/>
                <a:gd name="T13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0">
                  <a:moveTo>
                    <a:pt x="14" y="12"/>
                  </a:moveTo>
                  <a:cubicBezTo>
                    <a:pt x="15" y="12"/>
                    <a:pt x="17" y="20"/>
                    <a:pt x="17" y="20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3"/>
                    <a:pt x="30" y="10"/>
                    <a:pt x="29" y="11"/>
                  </a:cubicBezTo>
                  <a:cubicBezTo>
                    <a:pt x="22" y="4"/>
                    <a:pt x="13" y="0"/>
                    <a:pt x="3" y="3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5" y="6"/>
                    <a:pt x="10" y="8"/>
                    <a:pt x="1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1205062" y="2183160"/>
              <a:ext cx="284162" cy="611188"/>
            </a:xfrm>
            <a:custGeom>
              <a:avLst/>
              <a:gdLst>
                <a:gd name="T0" fmla="*/ 2 w 67"/>
                <a:gd name="T1" fmla="*/ 19 h 144"/>
                <a:gd name="T2" fmla="*/ 25 w 67"/>
                <a:gd name="T3" fmla="*/ 102 h 144"/>
                <a:gd name="T4" fmla="*/ 10 w 67"/>
                <a:gd name="T5" fmla="*/ 139 h 144"/>
                <a:gd name="T6" fmla="*/ 0 w 67"/>
                <a:gd name="T7" fmla="*/ 143 h 144"/>
                <a:gd name="T8" fmla="*/ 25 w 67"/>
                <a:gd name="T9" fmla="*/ 137 h 144"/>
                <a:gd name="T10" fmla="*/ 40 w 67"/>
                <a:gd name="T11" fmla="*/ 100 h 144"/>
                <a:gd name="T12" fmla="*/ 17 w 67"/>
                <a:gd name="T13" fmla="*/ 17 h 144"/>
                <a:gd name="T14" fmla="*/ 67 w 67"/>
                <a:gd name="T15" fmla="*/ 3 h 144"/>
                <a:gd name="T16" fmla="*/ 66 w 67"/>
                <a:gd name="T17" fmla="*/ 0 h 144"/>
                <a:gd name="T18" fmla="*/ 2 w 67"/>
                <a:gd name="T19" fmla="*/ 1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144">
                  <a:moveTo>
                    <a:pt x="2" y="19"/>
                  </a:moveTo>
                  <a:cubicBezTo>
                    <a:pt x="2" y="19"/>
                    <a:pt x="24" y="93"/>
                    <a:pt x="25" y="102"/>
                  </a:cubicBezTo>
                  <a:cubicBezTo>
                    <a:pt x="26" y="118"/>
                    <a:pt x="24" y="132"/>
                    <a:pt x="10" y="139"/>
                  </a:cubicBezTo>
                  <a:cubicBezTo>
                    <a:pt x="7" y="140"/>
                    <a:pt x="4" y="142"/>
                    <a:pt x="0" y="143"/>
                  </a:cubicBezTo>
                  <a:cubicBezTo>
                    <a:pt x="9" y="144"/>
                    <a:pt x="18" y="140"/>
                    <a:pt x="25" y="137"/>
                  </a:cubicBezTo>
                  <a:cubicBezTo>
                    <a:pt x="40" y="130"/>
                    <a:pt x="41" y="116"/>
                    <a:pt x="40" y="100"/>
                  </a:cubicBezTo>
                  <a:cubicBezTo>
                    <a:pt x="40" y="91"/>
                    <a:pt x="18" y="17"/>
                    <a:pt x="17" y="17"/>
                  </a:cubicBezTo>
                  <a:cubicBezTo>
                    <a:pt x="17" y="17"/>
                    <a:pt x="48" y="8"/>
                    <a:pt x="67" y="3"/>
                  </a:cubicBezTo>
                  <a:cubicBezTo>
                    <a:pt x="66" y="1"/>
                    <a:pt x="66" y="0"/>
                    <a:pt x="66" y="0"/>
                  </a:cubicBezTo>
                  <a:cubicBezTo>
                    <a:pt x="2" y="19"/>
                    <a:pt x="2" y="19"/>
                    <a:pt x="2" y="19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1489225" y="2173635"/>
              <a:ext cx="293687" cy="488950"/>
            </a:xfrm>
            <a:custGeom>
              <a:avLst/>
              <a:gdLst>
                <a:gd name="T0" fmla="*/ 40 w 69"/>
                <a:gd name="T1" fmla="*/ 84 h 115"/>
                <a:gd name="T2" fmla="*/ 14 w 69"/>
                <a:gd name="T3" fmla="*/ 0 h 115"/>
                <a:gd name="T4" fmla="*/ 0 w 69"/>
                <a:gd name="T5" fmla="*/ 5 h 115"/>
                <a:gd name="T6" fmla="*/ 25 w 69"/>
                <a:gd name="T7" fmla="*/ 86 h 115"/>
                <a:gd name="T8" fmla="*/ 69 w 69"/>
                <a:gd name="T9" fmla="*/ 109 h 115"/>
                <a:gd name="T10" fmla="*/ 40 w 69"/>
                <a:gd name="T11" fmla="*/ 8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15">
                  <a:moveTo>
                    <a:pt x="40" y="84"/>
                  </a:moveTo>
                  <a:cubicBezTo>
                    <a:pt x="38" y="76"/>
                    <a:pt x="14" y="0"/>
                    <a:pt x="14" y="0"/>
                  </a:cubicBezTo>
                  <a:cubicBezTo>
                    <a:pt x="14" y="0"/>
                    <a:pt x="8" y="2"/>
                    <a:pt x="0" y="5"/>
                  </a:cubicBezTo>
                  <a:cubicBezTo>
                    <a:pt x="4" y="18"/>
                    <a:pt x="23" y="79"/>
                    <a:pt x="25" y="86"/>
                  </a:cubicBezTo>
                  <a:cubicBezTo>
                    <a:pt x="30" y="107"/>
                    <a:pt x="49" y="115"/>
                    <a:pt x="69" y="109"/>
                  </a:cubicBezTo>
                  <a:cubicBezTo>
                    <a:pt x="55" y="108"/>
                    <a:pt x="44" y="100"/>
                    <a:pt x="40" y="8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406550" y="122585"/>
              <a:ext cx="1473200" cy="2667000"/>
            </a:xfrm>
            <a:custGeom>
              <a:avLst/>
              <a:gdLst>
                <a:gd name="T0" fmla="*/ 343 w 347"/>
                <a:gd name="T1" fmla="*/ 539 h 628"/>
                <a:gd name="T2" fmla="*/ 319 w 347"/>
                <a:gd name="T3" fmla="*/ 369 h 628"/>
                <a:gd name="T4" fmla="*/ 166 w 347"/>
                <a:gd name="T5" fmla="*/ 38 h 628"/>
                <a:gd name="T6" fmla="*/ 166 w 347"/>
                <a:gd name="T7" fmla="*/ 21 h 628"/>
                <a:gd name="T8" fmla="*/ 144 w 347"/>
                <a:gd name="T9" fmla="*/ 0 h 628"/>
                <a:gd name="T10" fmla="*/ 130 w 347"/>
                <a:gd name="T11" fmla="*/ 18 h 628"/>
                <a:gd name="T12" fmla="*/ 132 w 347"/>
                <a:gd name="T13" fmla="*/ 26 h 628"/>
                <a:gd name="T14" fmla="*/ 51 w 347"/>
                <a:gd name="T15" fmla="*/ 50 h 628"/>
                <a:gd name="T16" fmla="*/ 50 w 347"/>
                <a:gd name="T17" fmla="*/ 48 h 628"/>
                <a:gd name="T18" fmla="*/ 35 w 347"/>
                <a:gd name="T19" fmla="*/ 52 h 628"/>
                <a:gd name="T20" fmla="*/ 32 w 347"/>
                <a:gd name="T21" fmla="*/ 44 h 628"/>
                <a:gd name="T22" fmla="*/ 18 w 347"/>
                <a:gd name="T23" fmla="*/ 36 h 628"/>
                <a:gd name="T24" fmla="*/ 4 w 347"/>
                <a:gd name="T25" fmla="*/ 70 h 628"/>
                <a:gd name="T26" fmla="*/ 18 w 347"/>
                <a:gd name="T27" fmla="*/ 88 h 628"/>
                <a:gd name="T28" fmla="*/ 9 w 347"/>
                <a:gd name="T29" fmla="*/ 128 h 628"/>
                <a:gd name="T30" fmla="*/ 99 w 347"/>
                <a:gd name="T31" fmla="*/ 484 h 628"/>
                <a:gd name="T32" fmla="*/ 156 w 347"/>
                <a:gd name="T33" fmla="*/ 586 h 628"/>
                <a:gd name="T34" fmla="*/ 181 w 347"/>
                <a:gd name="T35" fmla="*/ 626 h 628"/>
                <a:gd name="T36" fmla="*/ 188 w 347"/>
                <a:gd name="T37" fmla="*/ 628 h 628"/>
                <a:gd name="T38" fmla="*/ 198 w 347"/>
                <a:gd name="T39" fmla="*/ 624 h 628"/>
                <a:gd name="T40" fmla="*/ 213 w 347"/>
                <a:gd name="T41" fmla="*/ 587 h 628"/>
                <a:gd name="T42" fmla="*/ 190 w 347"/>
                <a:gd name="T43" fmla="*/ 504 h 628"/>
                <a:gd name="T44" fmla="*/ 254 w 347"/>
                <a:gd name="T45" fmla="*/ 485 h 628"/>
                <a:gd name="T46" fmla="*/ 255 w 347"/>
                <a:gd name="T47" fmla="*/ 488 h 628"/>
                <a:gd name="T48" fmla="*/ 269 w 347"/>
                <a:gd name="T49" fmla="*/ 483 h 628"/>
                <a:gd name="T50" fmla="*/ 295 w 347"/>
                <a:gd name="T51" fmla="*/ 567 h 628"/>
                <a:gd name="T52" fmla="*/ 324 w 347"/>
                <a:gd name="T53" fmla="*/ 592 h 628"/>
                <a:gd name="T54" fmla="*/ 325 w 347"/>
                <a:gd name="T55" fmla="*/ 591 h 628"/>
                <a:gd name="T56" fmla="*/ 343 w 347"/>
                <a:gd name="T57" fmla="*/ 539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7" h="628">
                  <a:moveTo>
                    <a:pt x="343" y="539"/>
                  </a:moveTo>
                  <a:cubicBezTo>
                    <a:pt x="331" y="484"/>
                    <a:pt x="326" y="415"/>
                    <a:pt x="319" y="369"/>
                  </a:cubicBezTo>
                  <a:cubicBezTo>
                    <a:pt x="312" y="325"/>
                    <a:pt x="245" y="107"/>
                    <a:pt x="166" y="38"/>
                  </a:cubicBezTo>
                  <a:cubicBezTo>
                    <a:pt x="168" y="33"/>
                    <a:pt x="168" y="27"/>
                    <a:pt x="166" y="21"/>
                  </a:cubicBezTo>
                  <a:cubicBezTo>
                    <a:pt x="163" y="10"/>
                    <a:pt x="154" y="2"/>
                    <a:pt x="144" y="0"/>
                  </a:cubicBezTo>
                  <a:cubicBezTo>
                    <a:pt x="137" y="4"/>
                    <a:pt x="132" y="10"/>
                    <a:pt x="130" y="18"/>
                  </a:cubicBezTo>
                  <a:cubicBezTo>
                    <a:pt x="132" y="26"/>
                    <a:pt x="132" y="26"/>
                    <a:pt x="132" y="26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50"/>
                    <a:pt x="50" y="49"/>
                    <a:pt x="50" y="48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52"/>
                    <a:pt x="33" y="44"/>
                    <a:pt x="32" y="44"/>
                  </a:cubicBezTo>
                  <a:cubicBezTo>
                    <a:pt x="28" y="40"/>
                    <a:pt x="23" y="38"/>
                    <a:pt x="18" y="36"/>
                  </a:cubicBezTo>
                  <a:cubicBezTo>
                    <a:pt x="6" y="42"/>
                    <a:pt x="0" y="56"/>
                    <a:pt x="4" y="70"/>
                  </a:cubicBezTo>
                  <a:cubicBezTo>
                    <a:pt x="7" y="78"/>
                    <a:pt x="12" y="85"/>
                    <a:pt x="18" y="88"/>
                  </a:cubicBezTo>
                  <a:cubicBezTo>
                    <a:pt x="13" y="100"/>
                    <a:pt x="9" y="114"/>
                    <a:pt x="9" y="128"/>
                  </a:cubicBezTo>
                  <a:cubicBezTo>
                    <a:pt x="7" y="176"/>
                    <a:pt x="20" y="363"/>
                    <a:pt x="99" y="484"/>
                  </a:cubicBezTo>
                  <a:cubicBezTo>
                    <a:pt x="120" y="517"/>
                    <a:pt x="139" y="551"/>
                    <a:pt x="156" y="586"/>
                  </a:cubicBezTo>
                  <a:cubicBezTo>
                    <a:pt x="162" y="598"/>
                    <a:pt x="168" y="619"/>
                    <a:pt x="181" y="626"/>
                  </a:cubicBezTo>
                  <a:cubicBezTo>
                    <a:pt x="183" y="627"/>
                    <a:pt x="186" y="628"/>
                    <a:pt x="188" y="628"/>
                  </a:cubicBezTo>
                  <a:cubicBezTo>
                    <a:pt x="192" y="627"/>
                    <a:pt x="195" y="625"/>
                    <a:pt x="198" y="624"/>
                  </a:cubicBezTo>
                  <a:cubicBezTo>
                    <a:pt x="212" y="617"/>
                    <a:pt x="214" y="603"/>
                    <a:pt x="213" y="587"/>
                  </a:cubicBezTo>
                  <a:cubicBezTo>
                    <a:pt x="212" y="578"/>
                    <a:pt x="190" y="504"/>
                    <a:pt x="190" y="504"/>
                  </a:cubicBezTo>
                  <a:cubicBezTo>
                    <a:pt x="254" y="485"/>
                    <a:pt x="254" y="485"/>
                    <a:pt x="254" y="485"/>
                  </a:cubicBezTo>
                  <a:cubicBezTo>
                    <a:pt x="254" y="485"/>
                    <a:pt x="254" y="486"/>
                    <a:pt x="255" y="488"/>
                  </a:cubicBezTo>
                  <a:cubicBezTo>
                    <a:pt x="263" y="485"/>
                    <a:pt x="269" y="483"/>
                    <a:pt x="269" y="483"/>
                  </a:cubicBezTo>
                  <a:cubicBezTo>
                    <a:pt x="269" y="483"/>
                    <a:pt x="293" y="559"/>
                    <a:pt x="295" y="567"/>
                  </a:cubicBezTo>
                  <a:cubicBezTo>
                    <a:pt x="299" y="583"/>
                    <a:pt x="310" y="591"/>
                    <a:pt x="324" y="592"/>
                  </a:cubicBezTo>
                  <a:cubicBezTo>
                    <a:pt x="324" y="592"/>
                    <a:pt x="325" y="592"/>
                    <a:pt x="325" y="591"/>
                  </a:cubicBezTo>
                  <a:cubicBezTo>
                    <a:pt x="347" y="584"/>
                    <a:pt x="347" y="560"/>
                    <a:pt x="343" y="53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76387" y="101948"/>
              <a:ext cx="1571625" cy="2713038"/>
            </a:xfrm>
            <a:custGeom>
              <a:avLst/>
              <a:gdLst>
                <a:gd name="T0" fmla="*/ 162 w 370"/>
                <a:gd name="T1" fmla="*/ 1 h 639"/>
                <a:gd name="T2" fmla="*/ 135 w 370"/>
                <a:gd name="T3" fmla="*/ 23 h 639"/>
                <a:gd name="T4" fmla="*/ 138 w 370"/>
                <a:gd name="T5" fmla="*/ 29 h 639"/>
                <a:gd name="T6" fmla="*/ 60 w 370"/>
                <a:gd name="T7" fmla="*/ 54 h 639"/>
                <a:gd name="T8" fmla="*/ 20 w 370"/>
                <a:gd name="T9" fmla="*/ 41 h 639"/>
                <a:gd name="T10" fmla="*/ 23 w 370"/>
                <a:gd name="T11" fmla="*/ 92 h 639"/>
                <a:gd name="T12" fmla="*/ 24 w 370"/>
                <a:gd name="T13" fmla="*/ 257 h 639"/>
                <a:gd name="T14" fmla="*/ 130 w 370"/>
                <a:gd name="T15" fmla="*/ 533 h 639"/>
                <a:gd name="T16" fmla="*/ 187 w 370"/>
                <a:gd name="T17" fmla="*/ 633 h 639"/>
                <a:gd name="T18" fmla="*/ 231 w 370"/>
                <a:gd name="T19" fmla="*/ 564 h 639"/>
                <a:gd name="T20" fmla="*/ 214 w 370"/>
                <a:gd name="T21" fmla="*/ 506 h 639"/>
                <a:gd name="T22" fmla="*/ 213 w 370"/>
                <a:gd name="T23" fmla="*/ 510 h 639"/>
                <a:gd name="T24" fmla="*/ 274 w 370"/>
                <a:gd name="T25" fmla="*/ 489 h 639"/>
                <a:gd name="T26" fmla="*/ 321 w 370"/>
                <a:gd name="T27" fmla="*/ 597 h 639"/>
                <a:gd name="T28" fmla="*/ 369 w 370"/>
                <a:gd name="T29" fmla="*/ 552 h 639"/>
                <a:gd name="T30" fmla="*/ 351 w 370"/>
                <a:gd name="T31" fmla="*/ 428 h 639"/>
                <a:gd name="T32" fmla="*/ 320 w 370"/>
                <a:gd name="T33" fmla="*/ 288 h 639"/>
                <a:gd name="T34" fmla="*/ 190 w 370"/>
                <a:gd name="T35" fmla="*/ 40 h 639"/>
                <a:gd name="T36" fmla="*/ 236 w 370"/>
                <a:gd name="T37" fmla="*/ 105 h 639"/>
                <a:gd name="T38" fmla="*/ 333 w 370"/>
                <a:gd name="T39" fmla="*/ 346 h 639"/>
                <a:gd name="T40" fmla="*/ 362 w 370"/>
                <a:gd name="T41" fmla="*/ 538 h 639"/>
                <a:gd name="T42" fmla="*/ 308 w 370"/>
                <a:gd name="T43" fmla="*/ 580 h 639"/>
                <a:gd name="T44" fmla="*/ 288 w 370"/>
                <a:gd name="T45" fmla="*/ 518 h 639"/>
                <a:gd name="T46" fmla="*/ 276 w 370"/>
                <a:gd name="T47" fmla="*/ 486 h 639"/>
                <a:gd name="T48" fmla="*/ 211 w 370"/>
                <a:gd name="T49" fmla="*/ 509 h 639"/>
                <a:gd name="T50" fmla="*/ 212 w 370"/>
                <a:gd name="T51" fmla="*/ 514 h 639"/>
                <a:gd name="T52" fmla="*/ 227 w 370"/>
                <a:gd name="T53" fmla="*/ 565 h 639"/>
                <a:gd name="T54" fmla="*/ 230 w 370"/>
                <a:gd name="T55" fmla="*/ 615 h 639"/>
                <a:gd name="T56" fmla="*/ 168 w 370"/>
                <a:gd name="T57" fmla="*/ 596 h 639"/>
                <a:gd name="T58" fmla="*/ 102 w 370"/>
                <a:gd name="T59" fmla="*/ 478 h 639"/>
                <a:gd name="T60" fmla="*/ 25 w 370"/>
                <a:gd name="T61" fmla="*/ 236 h 639"/>
                <a:gd name="T62" fmla="*/ 27 w 370"/>
                <a:gd name="T63" fmla="*/ 94 h 639"/>
                <a:gd name="T64" fmla="*/ 24 w 370"/>
                <a:gd name="T65" fmla="*/ 44 h 639"/>
                <a:gd name="T66" fmla="*/ 55 w 370"/>
                <a:gd name="T67" fmla="*/ 56 h 639"/>
                <a:gd name="T68" fmla="*/ 140 w 370"/>
                <a:gd name="T69" fmla="*/ 33 h 639"/>
                <a:gd name="T70" fmla="*/ 140 w 370"/>
                <a:gd name="T71" fmla="*/ 21 h 639"/>
                <a:gd name="T72" fmla="*/ 186 w 370"/>
                <a:gd name="T73" fmla="*/ 41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0" h="639">
                  <a:moveTo>
                    <a:pt x="191" y="42"/>
                  </a:moveTo>
                  <a:cubicBezTo>
                    <a:pt x="195" y="22"/>
                    <a:pt x="183" y="2"/>
                    <a:pt x="162" y="1"/>
                  </a:cubicBezTo>
                  <a:cubicBezTo>
                    <a:pt x="154" y="0"/>
                    <a:pt x="145" y="5"/>
                    <a:pt x="140" y="12"/>
                  </a:cubicBezTo>
                  <a:cubicBezTo>
                    <a:pt x="138" y="15"/>
                    <a:pt x="135" y="20"/>
                    <a:pt x="135" y="23"/>
                  </a:cubicBezTo>
                  <a:cubicBezTo>
                    <a:pt x="136" y="26"/>
                    <a:pt x="136" y="29"/>
                    <a:pt x="137" y="31"/>
                  </a:cubicBezTo>
                  <a:cubicBezTo>
                    <a:pt x="137" y="31"/>
                    <a:pt x="138" y="30"/>
                    <a:pt x="138" y="29"/>
                  </a:cubicBezTo>
                  <a:cubicBezTo>
                    <a:pt x="111" y="37"/>
                    <a:pt x="84" y="45"/>
                    <a:pt x="57" y="53"/>
                  </a:cubicBezTo>
                  <a:cubicBezTo>
                    <a:pt x="58" y="53"/>
                    <a:pt x="59" y="54"/>
                    <a:pt x="60" y="54"/>
                  </a:cubicBezTo>
                  <a:cubicBezTo>
                    <a:pt x="57" y="48"/>
                    <a:pt x="55" y="44"/>
                    <a:pt x="49" y="41"/>
                  </a:cubicBezTo>
                  <a:cubicBezTo>
                    <a:pt x="40" y="35"/>
                    <a:pt x="29" y="36"/>
                    <a:pt x="20" y="41"/>
                  </a:cubicBezTo>
                  <a:cubicBezTo>
                    <a:pt x="0" y="54"/>
                    <a:pt x="6" y="84"/>
                    <a:pt x="24" y="95"/>
                  </a:cubicBezTo>
                  <a:cubicBezTo>
                    <a:pt x="24" y="94"/>
                    <a:pt x="24" y="93"/>
                    <a:pt x="23" y="92"/>
                  </a:cubicBezTo>
                  <a:cubicBezTo>
                    <a:pt x="13" y="117"/>
                    <a:pt x="13" y="142"/>
                    <a:pt x="14" y="169"/>
                  </a:cubicBezTo>
                  <a:cubicBezTo>
                    <a:pt x="16" y="198"/>
                    <a:pt x="19" y="228"/>
                    <a:pt x="24" y="257"/>
                  </a:cubicBezTo>
                  <a:cubicBezTo>
                    <a:pt x="35" y="332"/>
                    <a:pt x="56" y="408"/>
                    <a:pt x="95" y="475"/>
                  </a:cubicBezTo>
                  <a:cubicBezTo>
                    <a:pt x="106" y="494"/>
                    <a:pt x="119" y="513"/>
                    <a:pt x="130" y="533"/>
                  </a:cubicBezTo>
                  <a:cubicBezTo>
                    <a:pt x="142" y="553"/>
                    <a:pt x="153" y="574"/>
                    <a:pt x="163" y="596"/>
                  </a:cubicBezTo>
                  <a:cubicBezTo>
                    <a:pt x="168" y="609"/>
                    <a:pt x="174" y="625"/>
                    <a:pt x="187" y="633"/>
                  </a:cubicBezTo>
                  <a:cubicBezTo>
                    <a:pt x="198" y="639"/>
                    <a:pt x="217" y="633"/>
                    <a:pt x="227" y="625"/>
                  </a:cubicBezTo>
                  <a:cubicBezTo>
                    <a:pt x="245" y="610"/>
                    <a:pt x="237" y="583"/>
                    <a:pt x="231" y="564"/>
                  </a:cubicBezTo>
                  <a:cubicBezTo>
                    <a:pt x="228" y="552"/>
                    <a:pt x="224" y="540"/>
                    <a:pt x="221" y="527"/>
                  </a:cubicBezTo>
                  <a:cubicBezTo>
                    <a:pt x="219" y="521"/>
                    <a:pt x="217" y="513"/>
                    <a:pt x="214" y="506"/>
                  </a:cubicBezTo>
                  <a:cubicBezTo>
                    <a:pt x="214" y="506"/>
                    <a:pt x="213" y="506"/>
                    <a:pt x="213" y="505"/>
                  </a:cubicBezTo>
                  <a:cubicBezTo>
                    <a:pt x="213" y="507"/>
                    <a:pt x="213" y="508"/>
                    <a:pt x="213" y="510"/>
                  </a:cubicBezTo>
                  <a:cubicBezTo>
                    <a:pt x="234" y="503"/>
                    <a:pt x="255" y="497"/>
                    <a:pt x="277" y="491"/>
                  </a:cubicBezTo>
                  <a:cubicBezTo>
                    <a:pt x="276" y="490"/>
                    <a:pt x="275" y="489"/>
                    <a:pt x="274" y="489"/>
                  </a:cubicBezTo>
                  <a:cubicBezTo>
                    <a:pt x="281" y="506"/>
                    <a:pt x="285" y="525"/>
                    <a:pt x="291" y="543"/>
                  </a:cubicBezTo>
                  <a:cubicBezTo>
                    <a:pt x="297" y="562"/>
                    <a:pt x="300" y="589"/>
                    <a:pt x="321" y="597"/>
                  </a:cubicBezTo>
                  <a:cubicBezTo>
                    <a:pt x="333" y="602"/>
                    <a:pt x="349" y="599"/>
                    <a:pt x="359" y="590"/>
                  </a:cubicBezTo>
                  <a:cubicBezTo>
                    <a:pt x="370" y="581"/>
                    <a:pt x="370" y="565"/>
                    <a:pt x="369" y="552"/>
                  </a:cubicBezTo>
                  <a:cubicBezTo>
                    <a:pt x="367" y="532"/>
                    <a:pt x="362" y="512"/>
                    <a:pt x="359" y="492"/>
                  </a:cubicBezTo>
                  <a:cubicBezTo>
                    <a:pt x="356" y="471"/>
                    <a:pt x="353" y="450"/>
                    <a:pt x="351" y="428"/>
                  </a:cubicBezTo>
                  <a:cubicBezTo>
                    <a:pt x="348" y="403"/>
                    <a:pt x="345" y="378"/>
                    <a:pt x="339" y="353"/>
                  </a:cubicBezTo>
                  <a:cubicBezTo>
                    <a:pt x="334" y="331"/>
                    <a:pt x="327" y="309"/>
                    <a:pt x="320" y="288"/>
                  </a:cubicBezTo>
                  <a:cubicBezTo>
                    <a:pt x="301" y="230"/>
                    <a:pt x="279" y="172"/>
                    <a:pt x="249" y="119"/>
                  </a:cubicBezTo>
                  <a:cubicBezTo>
                    <a:pt x="233" y="90"/>
                    <a:pt x="215" y="61"/>
                    <a:pt x="190" y="40"/>
                  </a:cubicBezTo>
                  <a:cubicBezTo>
                    <a:pt x="188" y="38"/>
                    <a:pt x="185" y="41"/>
                    <a:pt x="187" y="43"/>
                  </a:cubicBezTo>
                  <a:cubicBezTo>
                    <a:pt x="207" y="60"/>
                    <a:pt x="222" y="83"/>
                    <a:pt x="236" y="105"/>
                  </a:cubicBezTo>
                  <a:cubicBezTo>
                    <a:pt x="252" y="133"/>
                    <a:pt x="266" y="161"/>
                    <a:pt x="279" y="190"/>
                  </a:cubicBezTo>
                  <a:cubicBezTo>
                    <a:pt x="300" y="241"/>
                    <a:pt x="319" y="293"/>
                    <a:pt x="333" y="346"/>
                  </a:cubicBezTo>
                  <a:cubicBezTo>
                    <a:pt x="339" y="368"/>
                    <a:pt x="342" y="391"/>
                    <a:pt x="345" y="414"/>
                  </a:cubicBezTo>
                  <a:cubicBezTo>
                    <a:pt x="350" y="455"/>
                    <a:pt x="354" y="497"/>
                    <a:pt x="362" y="538"/>
                  </a:cubicBezTo>
                  <a:cubicBezTo>
                    <a:pt x="365" y="554"/>
                    <a:pt x="369" y="575"/>
                    <a:pt x="356" y="587"/>
                  </a:cubicBezTo>
                  <a:cubicBezTo>
                    <a:pt x="342" y="600"/>
                    <a:pt x="317" y="596"/>
                    <a:pt x="308" y="580"/>
                  </a:cubicBezTo>
                  <a:cubicBezTo>
                    <a:pt x="303" y="573"/>
                    <a:pt x="302" y="562"/>
                    <a:pt x="299" y="554"/>
                  </a:cubicBezTo>
                  <a:cubicBezTo>
                    <a:pt x="295" y="542"/>
                    <a:pt x="292" y="530"/>
                    <a:pt x="288" y="518"/>
                  </a:cubicBezTo>
                  <a:cubicBezTo>
                    <a:pt x="285" y="508"/>
                    <a:pt x="282" y="497"/>
                    <a:pt x="278" y="488"/>
                  </a:cubicBezTo>
                  <a:cubicBezTo>
                    <a:pt x="278" y="487"/>
                    <a:pt x="277" y="486"/>
                    <a:pt x="276" y="486"/>
                  </a:cubicBezTo>
                  <a:cubicBezTo>
                    <a:pt x="254" y="493"/>
                    <a:pt x="233" y="499"/>
                    <a:pt x="211" y="505"/>
                  </a:cubicBezTo>
                  <a:cubicBezTo>
                    <a:pt x="209" y="506"/>
                    <a:pt x="209" y="508"/>
                    <a:pt x="211" y="509"/>
                  </a:cubicBezTo>
                  <a:cubicBezTo>
                    <a:pt x="209" y="508"/>
                    <a:pt x="210" y="509"/>
                    <a:pt x="211" y="510"/>
                  </a:cubicBezTo>
                  <a:cubicBezTo>
                    <a:pt x="211" y="511"/>
                    <a:pt x="212" y="513"/>
                    <a:pt x="212" y="514"/>
                  </a:cubicBezTo>
                  <a:cubicBezTo>
                    <a:pt x="214" y="519"/>
                    <a:pt x="215" y="524"/>
                    <a:pt x="216" y="529"/>
                  </a:cubicBezTo>
                  <a:cubicBezTo>
                    <a:pt x="220" y="541"/>
                    <a:pt x="224" y="553"/>
                    <a:pt x="227" y="565"/>
                  </a:cubicBezTo>
                  <a:cubicBezTo>
                    <a:pt x="229" y="573"/>
                    <a:pt x="232" y="582"/>
                    <a:pt x="233" y="590"/>
                  </a:cubicBezTo>
                  <a:cubicBezTo>
                    <a:pt x="234" y="598"/>
                    <a:pt x="234" y="607"/>
                    <a:pt x="230" y="615"/>
                  </a:cubicBezTo>
                  <a:cubicBezTo>
                    <a:pt x="226" y="623"/>
                    <a:pt x="215" y="627"/>
                    <a:pt x="207" y="630"/>
                  </a:cubicBezTo>
                  <a:cubicBezTo>
                    <a:pt x="184" y="636"/>
                    <a:pt x="175" y="614"/>
                    <a:pt x="168" y="596"/>
                  </a:cubicBezTo>
                  <a:cubicBezTo>
                    <a:pt x="159" y="576"/>
                    <a:pt x="149" y="557"/>
                    <a:pt x="138" y="538"/>
                  </a:cubicBezTo>
                  <a:cubicBezTo>
                    <a:pt x="127" y="518"/>
                    <a:pt x="114" y="498"/>
                    <a:pt x="102" y="478"/>
                  </a:cubicBezTo>
                  <a:cubicBezTo>
                    <a:pt x="91" y="461"/>
                    <a:pt x="82" y="443"/>
                    <a:pt x="74" y="424"/>
                  </a:cubicBezTo>
                  <a:cubicBezTo>
                    <a:pt x="48" y="365"/>
                    <a:pt x="34" y="300"/>
                    <a:pt x="25" y="236"/>
                  </a:cubicBezTo>
                  <a:cubicBezTo>
                    <a:pt x="22" y="212"/>
                    <a:pt x="20" y="188"/>
                    <a:pt x="18" y="165"/>
                  </a:cubicBezTo>
                  <a:cubicBezTo>
                    <a:pt x="17" y="140"/>
                    <a:pt x="18" y="117"/>
                    <a:pt x="27" y="94"/>
                  </a:cubicBezTo>
                  <a:cubicBezTo>
                    <a:pt x="28" y="93"/>
                    <a:pt x="27" y="92"/>
                    <a:pt x="26" y="91"/>
                  </a:cubicBezTo>
                  <a:cubicBezTo>
                    <a:pt x="10" y="81"/>
                    <a:pt x="7" y="55"/>
                    <a:pt x="24" y="44"/>
                  </a:cubicBezTo>
                  <a:cubicBezTo>
                    <a:pt x="32" y="39"/>
                    <a:pt x="41" y="41"/>
                    <a:pt x="48" y="46"/>
                  </a:cubicBezTo>
                  <a:cubicBezTo>
                    <a:pt x="54" y="49"/>
                    <a:pt x="54" y="50"/>
                    <a:pt x="55" y="56"/>
                  </a:cubicBezTo>
                  <a:cubicBezTo>
                    <a:pt x="56" y="57"/>
                    <a:pt x="57" y="57"/>
                    <a:pt x="58" y="57"/>
                  </a:cubicBezTo>
                  <a:cubicBezTo>
                    <a:pt x="85" y="49"/>
                    <a:pt x="113" y="41"/>
                    <a:pt x="140" y="33"/>
                  </a:cubicBezTo>
                  <a:cubicBezTo>
                    <a:pt x="141" y="33"/>
                    <a:pt x="141" y="31"/>
                    <a:pt x="141" y="30"/>
                  </a:cubicBezTo>
                  <a:cubicBezTo>
                    <a:pt x="141" y="27"/>
                    <a:pt x="139" y="24"/>
                    <a:pt x="140" y="21"/>
                  </a:cubicBezTo>
                  <a:cubicBezTo>
                    <a:pt x="143" y="12"/>
                    <a:pt x="151" y="6"/>
                    <a:pt x="161" y="5"/>
                  </a:cubicBezTo>
                  <a:cubicBezTo>
                    <a:pt x="179" y="4"/>
                    <a:pt x="190" y="25"/>
                    <a:pt x="186" y="41"/>
                  </a:cubicBezTo>
                  <a:cubicBezTo>
                    <a:pt x="186" y="43"/>
                    <a:pt x="190" y="45"/>
                    <a:pt x="191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457350" y="317848"/>
              <a:ext cx="123825" cy="131763"/>
            </a:xfrm>
            <a:custGeom>
              <a:avLst/>
              <a:gdLst>
                <a:gd name="T0" fmla="*/ 13 w 29"/>
                <a:gd name="T1" fmla="*/ 2 h 31"/>
                <a:gd name="T2" fmla="*/ 2 w 29"/>
                <a:gd name="T3" fmla="*/ 21 h 31"/>
                <a:gd name="T4" fmla="*/ 12 w 29"/>
                <a:gd name="T5" fmla="*/ 31 h 31"/>
                <a:gd name="T6" fmla="*/ 29 w 29"/>
                <a:gd name="T7" fmla="*/ 8 h 31"/>
                <a:gd name="T8" fmla="*/ 13 w 29"/>
                <a:gd name="T9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1">
                  <a:moveTo>
                    <a:pt x="13" y="2"/>
                  </a:moveTo>
                  <a:cubicBezTo>
                    <a:pt x="5" y="5"/>
                    <a:pt x="0" y="13"/>
                    <a:pt x="2" y="21"/>
                  </a:cubicBezTo>
                  <a:cubicBezTo>
                    <a:pt x="4" y="26"/>
                    <a:pt x="8" y="29"/>
                    <a:pt x="12" y="31"/>
                  </a:cubicBezTo>
                  <a:cubicBezTo>
                    <a:pt x="17" y="23"/>
                    <a:pt x="22" y="15"/>
                    <a:pt x="29" y="8"/>
                  </a:cubicBezTo>
                  <a:cubicBezTo>
                    <a:pt x="25" y="3"/>
                    <a:pt x="19" y="0"/>
                    <a:pt x="13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1009800" y="160685"/>
              <a:ext cx="119062" cy="98425"/>
            </a:xfrm>
            <a:custGeom>
              <a:avLst/>
              <a:gdLst>
                <a:gd name="T0" fmla="*/ 10 w 28"/>
                <a:gd name="T1" fmla="*/ 2 h 23"/>
                <a:gd name="T2" fmla="*/ 27 w 28"/>
                <a:gd name="T3" fmla="*/ 11 h 23"/>
                <a:gd name="T4" fmla="*/ 24 w 28"/>
                <a:gd name="T5" fmla="*/ 23 h 23"/>
                <a:gd name="T6" fmla="*/ 0 w 28"/>
                <a:gd name="T7" fmla="*/ 14 h 23"/>
                <a:gd name="T8" fmla="*/ 10 w 28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10" y="2"/>
                  </a:moveTo>
                  <a:cubicBezTo>
                    <a:pt x="17" y="0"/>
                    <a:pt x="25" y="4"/>
                    <a:pt x="27" y="11"/>
                  </a:cubicBezTo>
                  <a:cubicBezTo>
                    <a:pt x="28" y="15"/>
                    <a:pt x="27" y="20"/>
                    <a:pt x="24" y="23"/>
                  </a:cubicBezTo>
                  <a:cubicBezTo>
                    <a:pt x="17" y="19"/>
                    <a:pt x="9" y="16"/>
                    <a:pt x="0" y="14"/>
                  </a:cubicBezTo>
                  <a:cubicBezTo>
                    <a:pt x="1" y="8"/>
                    <a:pt x="4" y="3"/>
                    <a:pt x="10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1055837" y="403573"/>
              <a:ext cx="68262" cy="66675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2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10"/>
                    <a:pt x="14" y="14"/>
                    <a:pt x="10" y="15"/>
                  </a:cubicBezTo>
                  <a:cubicBezTo>
                    <a:pt x="6" y="16"/>
                    <a:pt x="2" y="14"/>
                    <a:pt x="1" y="10"/>
                  </a:cubicBezTo>
                  <a:cubicBezTo>
                    <a:pt x="0" y="7"/>
                    <a:pt x="2" y="3"/>
                    <a:pt x="6" y="2"/>
                  </a:cubicBezTo>
                  <a:cubicBezTo>
                    <a:pt x="10" y="0"/>
                    <a:pt x="14" y="3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93875" y="543273"/>
              <a:ext cx="66675" cy="68263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1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9"/>
                    <a:pt x="14" y="13"/>
                    <a:pt x="10" y="15"/>
                  </a:cubicBezTo>
                  <a:cubicBezTo>
                    <a:pt x="6" y="16"/>
                    <a:pt x="2" y="13"/>
                    <a:pt x="1" y="10"/>
                  </a:cubicBezTo>
                  <a:cubicBezTo>
                    <a:pt x="0" y="6"/>
                    <a:pt x="2" y="2"/>
                    <a:pt x="6" y="1"/>
                  </a:cubicBezTo>
                  <a:cubicBezTo>
                    <a:pt x="10" y="0"/>
                    <a:pt x="14" y="2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2" name="Picture 3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237" y="582960"/>
              <a:ext cx="319087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875" y="584548"/>
              <a:ext cx="635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3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912" y="641698"/>
              <a:ext cx="188912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8875" y="414685"/>
              <a:ext cx="114300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3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962" y="406748"/>
              <a:ext cx="306387" cy="293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3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050" y="467073"/>
              <a:ext cx="192087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1090762" y="2067273"/>
              <a:ext cx="666750" cy="212725"/>
            </a:xfrm>
            <a:custGeom>
              <a:avLst/>
              <a:gdLst>
                <a:gd name="T0" fmla="*/ 3 w 157"/>
                <a:gd name="T1" fmla="*/ 50 h 50"/>
                <a:gd name="T2" fmla="*/ 154 w 157"/>
                <a:gd name="T3" fmla="*/ 5 h 50"/>
                <a:gd name="T4" fmla="*/ 152 w 157"/>
                <a:gd name="T5" fmla="*/ 2 h 50"/>
                <a:gd name="T6" fmla="*/ 3 w 157"/>
                <a:gd name="T7" fmla="*/ 46 h 50"/>
                <a:gd name="T8" fmla="*/ 3 w 157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50">
                  <a:moveTo>
                    <a:pt x="3" y="50"/>
                  </a:moveTo>
                  <a:cubicBezTo>
                    <a:pt x="55" y="47"/>
                    <a:pt x="109" y="31"/>
                    <a:pt x="154" y="5"/>
                  </a:cubicBezTo>
                  <a:cubicBezTo>
                    <a:pt x="157" y="4"/>
                    <a:pt x="154" y="0"/>
                    <a:pt x="152" y="2"/>
                  </a:cubicBezTo>
                  <a:cubicBezTo>
                    <a:pt x="107" y="27"/>
                    <a:pt x="54" y="42"/>
                    <a:pt x="3" y="46"/>
                  </a:cubicBezTo>
                  <a:cubicBezTo>
                    <a:pt x="0" y="46"/>
                    <a:pt x="0" y="50"/>
                    <a:pt x="3" y="5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670075" y="470248"/>
              <a:ext cx="441325" cy="293688"/>
            </a:xfrm>
            <a:custGeom>
              <a:avLst/>
              <a:gdLst>
                <a:gd name="T0" fmla="*/ 100 w 104"/>
                <a:gd name="T1" fmla="*/ 21 h 69"/>
                <a:gd name="T2" fmla="*/ 60 w 104"/>
                <a:gd name="T3" fmla="*/ 61 h 69"/>
                <a:gd name="T4" fmla="*/ 4 w 104"/>
                <a:gd name="T5" fmla="*/ 49 h 69"/>
                <a:gd name="T6" fmla="*/ 44 w 104"/>
                <a:gd name="T7" fmla="*/ 8 h 69"/>
                <a:gd name="T8" fmla="*/ 100 w 104"/>
                <a:gd name="T9" fmla="*/ 2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69">
                  <a:moveTo>
                    <a:pt x="100" y="21"/>
                  </a:moveTo>
                  <a:cubicBezTo>
                    <a:pt x="104" y="35"/>
                    <a:pt x="86" y="53"/>
                    <a:pt x="60" y="61"/>
                  </a:cubicBezTo>
                  <a:cubicBezTo>
                    <a:pt x="33" y="69"/>
                    <a:pt x="8" y="64"/>
                    <a:pt x="4" y="49"/>
                  </a:cubicBezTo>
                  <a:cubicBezTo>
                    <a:pt x="0" y="34"/>
                    <a:pt x="18" y="16"/>
                    <a:pt x="44" y="8"/>
                  </a:cubicBezTo>
                  <a:cubicBezTo>
                    <a:pt x="71" y="0"/>
                    <a:pt x="96" y="6"/>
                    <a:pt x="100" y="21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789137" y="470248"/>
              <a:ext cx="144462" cy="80963"/>
            </a:xfrm>
            <a:custGeom>
              <a:avLst/>
              <a:gdLst>
                <a:gd name="T0" fmla="*/ 33 w 34"/>
                <a:gd name="T1" fmla="*/ 4 h 19"/>
                <a:gd name="T2" fmla="*/ 19 w 34"/>
                <a:gd name="T3" fmla="*/ 16 h 19"/>
                <a:gd name="T4" fmla="*/ 1 w 34"/>
                <a:gd name="T5" fmla="*/ 14 h 19"/>
                <a:gd name="T6" fmla="*/ 15 w 34"/>
                <a:gd name="T7" fmla="*/ 2 h 19"/>
                <a:gd name="T8" fmla="*/ 33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3" y="4"/>
                  </a:moveTo>
                  <a:cubicBezTo>
                    <a:pt x="34" y="8"/>
                    <a:pt x="28" y="13"/>
                    <a:pt x="19" y="16"/>
                  </a:cubicBezTo>
                  <a:cubicBezTo>
                    <a:pt x="10" y="19"/>
                    <a:pt x="2" y="18"/>
                    <a:pt x="1" y="14"/>
                  </a:cubicBezTo>
                  <a:cubicBezTo>
                    <a:pt x="0" y="10"/>
                    <a:pt x="6" y="5"/>
                    <a:pt x="15" y="2"/>
                  </a:cubicBezTo>
                  <a:cubicBezTo>
                    <a:pt x="24" y="0"/>
                    <a:pt x="32" y="1"/>
                    <a:pt x="3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847875" y="495648"/>
              <a:ext cx="60325" cy="136525"/>
            </a:xfrm>
            <a:custGeom>
              <a:avLst/>
              <a:gdLst>
                <a:gd name="T0" fmla="*/ 1 w 14"/>
                <a:gd name="T1" fmla="*/ 4 h 32"/>
                <a:gd name="T2" fmla="*/ 8 w 14"/>
                <a:gd name="T3" fmla="*/ 29 h 32"/>
                <a:gd name="T4" fmla="*/ 13 w 14"/>
                <a:gd name="T5" fmla="*/ 28 h 32"/>
                <a:gd name="T6" fmla="*/ 5 w 14"/>
                <a:gd name="T7" fmla="*/ 2 h 32"/>
                <a:gd name="T8" fmla="*/ 1 w 14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2">
                  <a:moveTo>
                    <a:pt x="1" y="4"/>
                  </a:moveTo>
                  <a:cubicBezTo>
                    <a:pt x="3" y="12"/>
                    <a:pt x="6" y="21"/>
                    <a:pt x="8" y="29"/>
                  </a:cubicBezTo>
                  <a:cubicBezTo>
                    <a:pt x="9" y="32"/>
                    <a:pt x="14" y="31"/>
                    <a:pt x="13" y="28"/>
                  </a:cubicBezTo>
                  <a:cubicBezTo>
                    <a:pt x="10" y="19"/>
                    <a:pt x="8" y="11"/>
                    <a:pt x="5" y="2"/>
                  </a:cubicBezTo>
                  <a:cubicBezTo>
                    <a:pt x="4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746275" y="1030635"/>
              <a:ext cx="727075" cy="676275"/>
            </a:xfrm>
            <a:custGeom>
              <a:avLst/>
              <a:gdLst>
                <a:gd name="T0" fmla="*/ 26 w 171"/>
                <a:gd name="T1" fmla="*/ 106 h 159"/>
                <a:gd name="T2" fmla="*/ 8 w 171"/>
                <a:gd name="T3" fmla="*/ 78 h 159"/>
                <a:gd name="T4" fmla="*/ 52 w 171"/>
                <a:gd name="T5" fmla="*/ 41 h 159"/>
                <a:gd name="T6" fmla="*/ 87 w 171"/>
                <a:gd name="T7" fmla="*/ 69 h 159"/>
                <a:gd name="T8" fmla="*/ 89 w 171"/>
                <a:gd name="T9" fmla="*/ 42 h 159"/>
                <a:gd name="T10" fmla="*/ 101 w 171"/>
                <a:gd name="T11" fmla="*/ 18 h 159"/>
                <a:gd name="T12" fmla="*/ 147 w 171"/>
                <a:gd name="T13" fmla="*/ 15 h 159"/>
                <a:gd name="T14" fmla="*/ 128 w 171"/>
                <a:gd name="T15" fmla="*/ 124 h 159"/>
                <a:gd name="T16" fmla="*/ 26 w 171"/>
                <a:gd name="T17" fmla="*/ 10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59">
                  <a:moveTo>
                    <a:pt x="26" y="106"/>
                  </a:moveTo>
                  <a:cubicBezTo>
                    <a:pt x="17" y="98"/>
                    <a:pt x="11" y="89"/>
                    <a:pt x="8" y="78"/>
                  </a:cubicBezTo>
                  <a:cubicBezTo>
                    <a:pt x="0" y="51"/>
                    <a:pt x="24" y="28"/>
                    <a:pt x="52" y="41"/>
                  </a:cubicBezTo>
                  <a:cubicBezTo>
                    <a:pt x="65" y="47"/>
                    <a:pt x="78" y="58"/>
                    <a:pt x="87" y="69"/>
                  </a:cubicBezTo>
                  <a:cubicBezTo>
                    <a:pt x="84" y="66"/>
                    <a:pt x="88" y="47"/>
                    <a:pt x="89" y="42"/>
                  </a:cubicBezTo>
                  <a:cubicBezTo>
                    <a:pt x="91" y="32"/>
                    <a:pt x="95" y="26"/>
                    <a:pt x="101" y="18"/>
                  </a:cubicBezTo>
                  <a:cubicBezTo>
                    <a:pt x="113" y="3"/>
                    <a:pt x="134" y="0"/>
                    <a:pt x="147" y="15"/>
                  </a:cubicBezTo>
                  <a:cubicBezTo>
                    <a:pt x="171" y="43"/>
                    <a:pt x="144" y="97"/>
                    <a:pt x="128" y="124"/>
                  </a:cubicBezTo>
                  <a:cubicBezTo>
                    <a:pt x="107" y="159"/>
                    <a:pt x="46" y="125"/>
                    <a:pt x="26" y="106"/>
                  </a:cubicBezTo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597050" y="809973"/>
              <a:ext cx="468312" cy="395288"/>
            </a:xfrm>
            <a:custGeom>
              <a:avLst/>
              <a:gdLst>
                <a:gd name="T0" fmla="*/ 2 w 110"/>
                <a:gd name="T1" fmla="*/ 7 h 93"/>
                <a:gd name="T2" fmla="*/ 48 w 110"/>
                <a:gd name="T3" fmla="*/ 66 h 93"/>
                <a:gd name="T4" fmla="*/ 104 w 110"/>
                <a:gd name="T5" fmla="*/ 92 h 93"/>
                <a:gd name="T6" fmla="*/ 106 w 110"/>
                <a:gd name="T7" fmla="*/ 86 h 93"/>
                <a:gd name="T8" fmla="*/ 49 w 110"/>
                <a:gd name="T9" fmla="*/ 58 h 93"/>
                <a:gd name="T10" fmla="*/ 7 w 110"/>
                <a:gd name="T11" fmla="*/ 4 h 93"/>
                <a:gd name="T12" fmla="*/ 2 w 110"/>
                <a:gd name="T13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93">
                  <a:moveTo>
                    <a:pt x="2" y="7"/>
                  </a:moveTo>
                  <a:cubicBezTo>
                    <a:pt x="14" y="29"/>
                    <a:pt x="29" y="49"/>
                    <a:pt x="48" y="66"/>
                  </a:cubicBezTo>
                  <a:cubicBezTo>
                    <a:pt x="65" y="81"/>
                    <a:pt x="83" y="86"/>
                    <a:pt x="104" y="92"/>
                  </a:cubicBezTo>
                  <a:cubicBezTo>
                    <a:pt x="108" y="93"/>
                    <a:pt x="110" y="87"/>
                    <a:pt x="106" y="86"/>
                  </a:cubicBezTo>
                  <a:cubicBezTo>
                    <a:pt x="83" y="80"/>
                    <a:pt x="67" y="74"/>
                    <a:pt x="49" y="58"/>
                  </a:cubicBezTo>
                  <a:cubicBezTo>
                    <a:pt x="31" y="43"/>
                    <a:pt x="18" y="24"/>
                    <a:pt x="7" y="4"/>
                  </a:cubicBezTo>
                  <a:cubicBezTo>
                    <a:pt x="6" y="0"/>
                    <a:pt x="0" y="3"/>
                    <a:pt x="2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541487" y="1086198"/>
              <a:ext cx="455612" cy="488950"/>
            </a:xfrm>
            <a:custGeom>
              <a:avLst/>
              <a:gdLst>
                <a:gd name="T0" fmla="*/ 1 w 107"/>
                <a:gd name="T1" fmla="*/ 6 h 115"/>
                <a:gd name="T2" fmla="*/ 43 w 107"/>
                <a:gd name="T3" fmla="*/ 66 h 115"/>
                <a:gd name="T4" fmla="*/ 100 w 107"/>
                <a:gd name="T5" fmla="*/ 113 h 115"/>
                <a:gd name="T6" fmla="*/ 103 w 107"/>
                <a:gd name="T7" fmla="*/ 108 h 115"/>
                <a:gd name="T8" fmla="*/ 50 w 107"/>
                <a:gd name="T9" fmla="*/ 66 h 115"/>
                <a:gd name="T10" fmla="*/ 7 w 107"/>
                <a:gd name="T11" fmla="*/ 4 h 115"/>
                <a:gd name="T12" fmla="*/ 1 w 107"/>
                <a:gd name="T13" fmla="*/ 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5">
                  <a:moveTo>
                    <a:pt x="1" y="6"/>
                  </a:moveTo>
                  <a:cubicBezTo>
                    <a:pt x="10" y="28"/>
                    <a:pt x="27" y="48"/>
                    <a:pt x="43" y="66"/>
                  </a:cubicBezTo>
                  <a:cubicBezTo>
                    <a:pt x="58" y="85"/>
                    <a:pt x="77" y="103"/>
                    <a:pt x="100" y="113"/>
                  </a:cubicBezTo>
                  <a:cubicBezTo>
                    <a:pt x="103" y="115"/>
                    <a:pt x="107" y="110"/>
                    <a:pt x="103" y="108"/>
                  </a:cubicBezTo>
                  <a:cubicBezTo>
                    <a:pt x="82" y="99"/>
                    <a:pt x="65" y="83"/>
                    <a:pt x="50" y="66"/>
                  </a:cubicBezTo>
                  <a:cubicBezTo>
                    <a:pt x="34" y="48"/>
                    <a:pt x="16" y="27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1876575" y="606773"/>
              <a:ext cx="449262" cy="450850"/>
            </a:xfrm>
            <a:custGeom>
              <a:avLst/>
              <a:gdLst>
                <a:gd name="T0" fmla="*/ 97 w 106"/>
                <a:gd name="T1" fmla="*/ 37 h 106"/>
                <a:gd name="T2" fmla="*/ 69 w 106"/>
                <a:gd name="T3" fmla="*/ 97 h 106"/>
                <a:gd name="T4" fmla="*/ 9 w 106"/>
                <a:gd name="T5" fmla="*/ 70 h 106"/>
                <a:gd name="T6" fmla="*/ 37 w 106"/>
                <a:gd name="T7" fmla="*/ 9 h 106"/>
                <a:gd name="T8" fmla="*/ 97 w 106"/>
                <a:gd name="T9" fmla="*/ 3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6">
                  <a:moveTo>
                    <a:pt x="97" y="37"/>
                  </a:moveTo>
                  <a:cubicBezTo>
                    <a:pt x="106" y="61"/>
                    <a:pt x="94" y="88"/>
                    <a:pt x="69" y="97"/>
                  </a:cubicBezTo>
                  <a:cubicBezTo>
                    <a:pt x="45" y="106"/>
                    <a:pt x="18" y="94"/>
                    <a:pt x="9" y="70"/>
                  </a:cubicBezTo>
                  <a:cubicBezTo>
                    <a:pt x="0" y="46"/>
                    <a:pt x="12" y="19"/>
                    <a:pt x="37" y="9"/>
                  </a:cubicBezTo>
                  <a:cubicBezTo>
                    <a:pt x="61" y="0"/>
                    <a:pt x="88" y="13"/>
                    <a:pt x="97" y="3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2008337" y="644873"/>
              <a:ext cx="279400" cy="233363"/>
            </a:xfrm>
            <a:custGeom>
              <a:avLst/>
              <a:gdLst>
                <a:gd name="T0" fmla="*/ 22 w 66"/>
                <a:gd name="T1" fmla="*/ 0 h 55"/>
                <a:gd name="T2" fmla="*/ 7 w 66"/>
                <a:gd name="T3" fmla="*/ 3 h 55"/>
                <a:gd name="T4" fmla="*/ 0 w 66"/>
                <a:gd name="T5" fmla="*/ 7 h 55"/>
                <a:gd name="T6" fmla="*/ 42 w 66"/>
                <a:gd name="T7" fmla="*/ 37 h 55"/>
                <a:gd name="T8" fmla="*/ 45 w 66"/>
                <a:gd name="T9" fmla="*/ 54 h 55"/>
                <a:gd name="T10" fmla="*/ 55 w 66"/>
                <a:gd name="T11" fmla="*/ 55 h 55"/>
                <a:gd name="T12" fmla="*/ 66 w 66"/>
                <a:gd name="T13" fmla="*/ 45 h 55"/>
                <a:gd name="T14" fmla="*/ 63 w 66"/>
                <a:gd name="T15" fmla="*/ 29 h 55"/>
                <a:gd name="T16" fmla="*/ 63 w 66"/>
                <a:gd name="T17" fmla="*/ 29 h 55"/>
                <a:gd name="T18" fmla="*/ 22 w 66"/>
                <a:gd name="T1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55">
                  <a:moveTo>
                    <a:pt x="22" y="0"/>
                  </a:moveTo>
                  <a:cubicBezTo>
                    <a:pt x="17" y="0"/>
                    <a:pt x="12" y="1"/>
                    <a:pt x="7" y="3"/>
                  </a:cubicBezTo>
                  <a:cubicBezTo>
                    <a:pt x="4" y="4"/>
                    <a:pt x="2" y="5"/>
                    <a:pt x="0" y="7"/>
                  </a:cubicBezTo>
                  <a:cubicBezTo>
                    <a:pt x="18" y="8"/>
                    <a:pt x="35" y="19"/>
                    <a:pt x="42" y="37"/>
                  </a:cubicBezTo>
                  <a:cubicBezTo>
                    <a:pt x="44" y="43"/>
                    <a:pt x="45" y="49"/>
                    <a:pt x="45" y="54"/>
                  </a:cubicBezTo>
                  <a:cubicBezTo>
                    <a:pt x="48" y="54"/>
                    <a:pt x="51" y="55"/>
                    <a:pt x="55" y="55"/>
                  </a:cubicBezTo>
                  <a:cubicBezTo>
                    <a:pt x="58" y="51"/>
                    <a:pt x="62" y="48"/>
                    <a:pt x="66" y="45"/>
                  </a:cubicBezTo>
                  <a:cubicBezTo>
                    <a:pt x="66" y="40"/>
                    <a:pt x="65" y="35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6" y="12"/>
                    <a:pt x="40" y="0"/>
                    <a:pt x="22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1867050" y="598835"/>
              <a:ext cx="468312" cy="466725"/>
            </a:xfrm>
            <a:custGeom>
              <a:avLst/>
              <a:gdLst>
                <a:gd name="T0" fmla="*/ 96 w 110"/>
                <a:gd name="T1" fmla="*/ 40 h 110"/>
                <a:gd name="T2" fmla="*/ 70 w 110"/>
                <a:gd name="T3" fmla="*/ 97 h 110"/>
                <a:gd name="T4" fmla="*/ 14 w 110"/>
                <a:gd name="T5" fmla="*/ 71 h 110"/>
                <a:gd name="T6" fmla="*/ 40 w 110"/>
                <a:gd name="T7" fmla="*/ 14 h 110"/>
                <a:gd name="T8" fmla="*/ 96 w 110"/>
                <a:gd name="T9" fmla="*/ 40 h 110"/>
                <a:gd name="T10" fmla="*/ 102 w 110"/>
                <a:gd name="T11" fmla="*/ 38 h 110"/>
                <a:gd name="T12" fmla="*/ 38 w 110"/>
                <a:gd name="T13" fmla="*/ 9 h 110"/>
                <a:gd name="T14" fmla="*/ 8 w 110"/>
                <a:gd name="T15" fmla="*/ 73 h 110"/>
                <a:gd name="T16" fmla="*/ 72 w 110"/>
                <a:gd name="T17" fmla="*/ 102 h 110"/>
                <a:gd name="T18" fmla="*/ 102 w 110"/>
                <a:gd name="T19" fmla="*/ 38 h 110"/>
                <a:gd name="T20" fmla="*/ 96 w 110"/>
                <a:gd name="T21" fmla="*/ 4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" h="110">
                  <a:moveTo>
                    <a:pt x="96" y="40"/>
                  </a:moveTo>
                  <a:cubicBezTo>
                    <a:pt x="104" y="64"/>
                    <a:pt x="93" y="87"/>
                    <a:pt x="70" y="97"/>
                  </a:cubicBezTo>
                  <a:cubicBezTo>
                    <a:pt x="48" y="106"/>
                    <a:pt x="23" y="92"/>
                    <a:pt x="14" y="71"/>
                  </a:cubicBezTo>
                  <a:cubicBezTo>
                    <a:pt x="4" y="48"/>
                    <a:pt x="18" y="23"/>
                    <a:pt x="40" y="14"/>
                  </a:cubicBezTo>
                  <a:cubicBezTo>
                    <a:pt x="62" y="5"/>
                    <a:pt x="87" y="19"/>
                    <a:pt x="96" y="40"/>
                  </a:cubicBezTo>
                  <a:cubicBezTo>
                    <a:pt x="98" y="43"/>
                    <a:pt x="103" y="41"/>
                    <a:pt x="102" y="38"/>
                  </a:cubicBezTo>
                  <a:cubicBezTo>
                    <a:pt x="91" y="12"/>
                    <a:pt x="64" y="0"/>
                    <a:pt x="38" y="9"/>
                  </a:cubicBezTo>
                  <a:cubicBezTo>
                    <a:pt x="11" y="18"/>
                    <a:pt x="0" y="48"/>
                    <a:pt x="8" y="73"/>
                  </a:cubicBezTo>
                  <a:cubicBezTo>
                    <a:pt x="17" y="99"/>
                    <a:pt x="48" y="110"/>
                    <a:pt x="72" y="102"/>
                  </a:cubicBezTo>
                  <a:cubicBezTo>
                    <a:pt x="99" y="93"/>
                    <a:pt x="110" y="63"/>
                    <a:pt x="102" y="38"/>
                  </a:cubicBezTo>
                  <a:cubicBezTo>
                    <a:pt x="101" y="34"/>
                    <a:pt x="95" y="37"/>
                    <a:pt x="96" y="4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1940075" y="730598"/>
              <a:ext cx="58737" cy="195263"/>
            </a:xfrm>
            <a:custGeom>
              <a:avLst/>
              <a:gdLst>
                <a:gd name="T0" fmla="*/ 7 w 14"/>
                <a:gd name="T1" fmla="*/ 3 h 46"/>
                <a:gd name="T2" fmla="*/ 7 w 14"/>
                <a:gd name="T3" fmla="*/ 42 h 46"/>
                <a:gd name="T4" fmla="*/ 12 w 14"/>
                <a:gd name="T5" fmla="*/ 40 h 46"/>
                <a:gd name="T6" fmla="*/ 12 w 14"/>
                <a:gd name="T7" fmla="*/ 6 h 46"/>
                <a:gd name="T8" fmla="*/ 7 w 14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6">
                  <a:moveTo>
                    <a:pt x="7" y="3"/>
                  </a:moveTo>
                  <a:cubicBezTo>
                    <a:pt x="0" y="14"/>
                    <a:pt x="2" y="31"/>
                    <a:pt x="7" y="42"/>
                  </a:cubicBezTo>
                  <a:cubicBezTo>
                    <a:pt x="8" y="46"/>
                    <a:pt x="14" y="44"/>
                    <a:pt x="12" y="40"/>
                  </a:cubicBezTo>
                  <a:cubicBezTo>
                    <a:pt x="8" y="31"/>
                    <a:pt x="5" y="15"/>
                    <a:pt x="12" y="6"/>
                  </a:cubicBezTo>
                  <a:cubicBezTo>
                    <a:pt x="14" y="3"/>
                    <a:pt x="10" y="0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2011512" y="933798"/>
              <a:ext cx="52387" cy="42863"/>
            </a:xfrm>
            <a:custGeom>
              <a:avLst/>
              <a:gdLst>
                <a:gd name="T0" fmla="*/ 2 w 12"/>
                <a:gd name="T1" fmla="*/ 5 h 10"/>
                <a:gd name="T2" fmla="*/ 4 w 12"/>
                <a:gd name="T3" fmla="*/ 8 h 10"/>
                <a:gd name="T4" fmla="*/ 6 w 12"/>
                <a:gd name="T5" fmla="*/ 9 h 10"/>
                <a:gd name="T6" fmla="*/ 9 w 12"/>
                <a:gd name="T7" fmla="*/ 4 h 10"/>
                <a:gd name="T8" fmla="*/ 7 w 12"/>
                <a:gd name="T9" fmla="*/ 3 h 10"/>
                <a:gd name="T10" fmla="*/ 7 w 12"/>
                <a:gd name="T11" fmla="*/ 3 h 10"/>
                <a:gd name="T12" fmla="*/ 2 w 12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2" y="5"/>
                  </a:moveTo>
                  <a:cubicBezTo>
                    <a:pt x="2" y="6"/>
                    <a:pt x="3" y="7"/>
                    <a:pt x="4" y="8"/>
                  </a:cubicBezTo>
                  <a:cubicBezTo>
                    <a:pt x="5" y="8"/>
                    <a:pt x="6" y="9"/>
                    <a:pt x="6" y="9"/>
                  </a:cubicBezTo>
                  <a:cubicBezTo>
                    <a:pt x="10" y="10"/>
                    <a:pt x="12" y="5"/>
                    <a:pt x="9" y="4"/>
                  </a:cubicBezTo>
                  <a:cubicBezTo>
                    <a:pt x="8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0"/>
                    <a:pt x="0" y="2"/>
                    <a:pt x="2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2028975" y="267048"/>
              <a:ext cx="565150" cy="450850"/>
            </a:xfrm>
            <a:custGeom>
              <a:avLst/>
              <a:gdLst>
                <a:gd name="T0" fmla="*/ 7 w 133"/>
                <a:gd name="T1" fmla="*/ 102 h 106"/>
                <a:gd name="T2" fmla="*/ 130 w 133"/>
                <a:gd name="T3" fmla="*/ 6 h 106"/>
                <a:gd name="T4" fmla="*/ 128 w 133"/>
                <a:gd name="T5" fmla="*/ 1 h 106"/>
                <a:gd name="T6" fmla="*/ 1 w 133"/>
                <a:gd name="T7" fmla="*/ 101 h 106"/>
                <a:gd name="T8" fmla="*/ 7 w 133"/>
                <a:gd name="T9" fmla="*/ 10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06">
                  <a:moveTo>
                    <a:pt x="7" y="102"/>
                  </a:moveTo>
                  <a:cubicBezTo>
                    <a:pt x="23" y="47"/>
                    <a:pt x="78" y="20"/>
                    <a:pt x="130" y="6"/>
                  </a:cubicBezTo>
                  <a:cubicBezTo>
                    <a:pt x="133" y="5"/>
                    <a:pt x="131" y="0"/>
                    <a:pt x="128" y="1"/>
                  </a:cubicBezTo>
                  <a:cubicBezTo>
                    <a:pt x="74" y="15"/>
                    <a:pt x="18" y="44"/>
                    <a:pt x="1" y="101"/>
                  </a:cubicBezTo>
                  <a:cubicBezTo>
                    <a:pt x="0" y="105"/>
                    <a:pt x="6" y="106"/>
                    <a:pt x="7" y="10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1078062" y="971898"/>
              <a:ext cx="1822450" cy="1401763"/>
            </a:xfrm>
            <a:custGeom>
              <a:avLst/>
              <a:gdLst>
                <a:gd name="T0" fmla="*/ 428 w 429"/>
                <a:gd name="T1" fmla="*/ 23 h 330"/>
                <a:gd name="T2" fmla="*/ 214 w 429"/>
                <a:gd name="T3" fmla="*/ 0 h 330"/>
                <a:gd name="T4" fmla="*/ 0 w 429"/>
                <a:gd name="T5" fmla="*/ 24 h 330"/>
                <a:gd name="T6" fmla="*/ 0 w 429"/>
                <a:gd name="T7" fmla="*/ 24 h 330"/>
                <a:gd name="T8" fmla="*/ 1 w 429"/>
                <a:gd name="T9" fmla="*/ 330 h 330"/>
                <a:gd name="T10" fmla="*/ 429 w 429"/>
                <a:gd name="T11" fmla="*/ 328 h 330"/>
                <a:gd name="T12" fmla="*/ 428 w 429"/>
                <a:gd name="T13" fmla="*/ 23 h 330"/>
                <a:gd name="T14" fmla="*/ 428 w 429"/>
                <a:gd name="T15" fmla="*/ 23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9" h="330">
                  <a:moveTo>
                    <a:pt x="428" y="23"/>
                  </a:moveTo>
                  <a:cubicBezTo>
                    <a:pt x="426" y="10"/>
                    <a:pt x="331" y="0"/>
                    <a:pt x="214" y="0"/>
                  </a:cubicBezTo>
                  <a:cubicBezTo>
                    <a:pt x="97" y="0"/>
                    <a:pt x="2" y="11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330"/>
                    <a:pt x="1" y="330"/>
                    <a:pt x="1" y="330"/>
                  </a:cubicBezTo>
                  <a:cubicBezTo>
                    <a:pt x="429" y="328"/>
                    <a:pt x="429" y="328"/>
                    <a:pt x="429" y="328"/>
                  </a:cubicBezTo>
                  <a:cubicBezTo>
                    <a:pt x="428" y="23"/>
                    <a:pt x="428" y="23"/>
                    <a:pt x="428" y="23"/>
                  </a:cubicBezTo>
                  <a:cubicBezTo>
                    <a:pt x="428" y="23"/>
                    <a:pt x="428" y="23"/>
                    <a:pt x="428" y="23"/>
                  </a:cubicBezTo>
                </a:path>
              </a:pathLst>
            </a:custGeom>
            <a:solidFill>
              <a:srgbClr val="FFD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1268562" y="1040160"/>
              <a:ext cx="968375" cy="461963"/>
            </a:xfrm>
            <a:custGeom>
              <a:avLst/>
              <a:gdLst>
                <a:gd name="T0" fmla="*/ 81 w 228"/>
                <a:gd name="T1" fmla="*/ 0 h 109"/>
                <a:gd name="T2" fmla="*/ 59 w 228"/>
                <a:gd name="T3" fmla="*/ 43 h 109"/>
                <a:gd name="T4" fmla="*/ 44 w 228"/>
                <a:gd name="T5" fmla="*/ 76 h 109"/>
                <a:gd name="T6" fmla="*/ 43 w 228"/>
                <a:gd name="T7" fmla="*/ 76 h 109"/>
                <a:gd name="T8" fmla="*/ 23 w 228"/>
                <a:gd name="T9" fmla="*/ 43 h 109"/>
                <a:gd name="T10" fmla="*/ 20 w 228"/>
                <a:gd name="T11" fmla="*/ 31 h 109"/>
                <a:gd name="T12" fmla="*/ 14 w 228"/>
                <a:gd name="T13" fmla="*/ 28 h 109"/>
                <a:gd name="T14" fmla="*/ 3 w 228"/>
                <a:gd name="T15" fmla="*/ 36 h 109"/>
                <a:gd name="T16" fmla="*/ 0 w 228"/>
                <a:gd name="T17" fmla="*/ 57 h 109"/>
                <a:gd name="T18" fmla="*/ 0 w 228"/>
                <a:gd name="T19" fmla="*/ 74 h 109"/>
                <a:gd name="T20" fmla="*/ 9 w 228"/>
                <a:gd name="T21" fmla="*/ 71 h 109"/>
                <a:gd name="T22" fmla="*/ 12 w 228"/>
                <a:gd name="T23" fmla="*/ 71 h 109"/>
                <a:gd name="T24" fmla="*/ 46 w 228"/>
                <a:gd name="T25" fmla="*/ 99 h 109"/>
                <a:gd name="T26" fmla="*/ 60 w 228"/>
                <a:gd name="T27" fmla="*/ 93 h 109"/>
                <a:gd name="T28" fmla="*/ 89 w 228"/>
                <a:gd name="T29" fmla="*/ 37 h 109"/>
                <a:gd name="T30" fmla="*/ 113 w 228"/>
                <a:gd name="T31" fmla="*/ 67 h 109"/>
                <a:gd name="T32" fmla="*/ 135 w 228"/>
                <a:gd name="T33" fmla="*/ 102 h 109"/>
                <a:gd name="T34" fmla="*/ 147 w 228"/>
                <a:gd name="T35" fmla="*/ 104 h 109"/>
                <a:gd name="T36" fmla="*/ 169 w 228"/>
                <a:gd name="T37" fmla="*/ 90 h 109"/>
                <a:gd name="T38" fmla="*/ 185 w 228"/>
                <a:gd name="T39" fmla="*/ 75 h 109"/>
                <a:gd name="T40" fmla="*/ 196 w 228"/>
                <a:gd name="T41" fmla="*/ 79 h 109"/>
                <a:gd name="T42" fmla="*/ 222 w 228"/>
                <a:gd name="T43" fmla="*/ 109 h 109"/>
                <a:gd name="T44" fmla="*/ 228 w 228"/>
                <a:gd name="T45" fmla="*/ 89 h 109"/>
                <a:gd name="T46" fmla="*/ 203 w 228"/>
                <a:gd name="T47" fmla="*/ 36 h 109"/>
                <a:gd name="T48" fmla="*/ 184 w 228"/>
                <a:gd name="T49" fmla="*/ 16 h 109"/>
                <a:gd name="T50" fmla="*/ 180 w 228"/>
                <a:gd name="T51" fmla="*/ 17 h 109"/>
                <a:gd name="T52" fmla="*/ 166 w 228"/>
                <a:gd name="T53" fmla="*/ 40 h 109"/>
                <a:gd name="T54" fmla="*/ 148 w 228"/>
                <a:gd name="T55" fmla="*/ 78 h 109"/>
                <a:gd name="T56" fmla="*/ 141 w 228"/>
                <a:gd name="T57" fmla="*/ 79 h 109"/>
                <a:gd name="T58" fmla="*/ 113 w 228"/>
                <a:gd name="T59" fmla="*/ 58 h 109"/>
                <a:gd name="T60" fmla="*/ 87 w 228"/>
                <a:gd name="T61" fmla="*/ 1 h 109"/>
                <a:gd name="T62" fmla="*/ 81 w 228"/>
                <a:gd name="T6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8" h="109">
                  <a:moveTo>
                    <a:pt x="81" y="0"/>
                  </a:moveTo>
                  <a:cubicBezTo>
                    <a:pt x="62" y="0"/>
                    <a:pt x="62" y="29"/>
                    <a:pt x="59" y="43"/>
                  </a:cubicBezTo>
                  <a:cubicBezTo>
                    <a:pt x="58" y="52"/>
                    <a:pt x="56" y="76"/>
                    <a:pt x="44" y="76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26" y="76"/>
                    <a:pt x="24" y="55"/>
                    <a:pt x="23" y="43"/>
                  </a:cubicBezTo>
                  <a:cubicBezTo>
                    <a:pt x="22" y="40"/>
                    <a:pt x="22" y="34"/>
                    <a:pt x="20" y="31"/>
                  </a:cubicBezTo>
                  <a:cubicBezTo>
                    <a:pt x="18" y="29"/>
                    <a:pt x="16" y="28"/>
                    <a:pt x="14" y="28"/>
                  </a:cubicBezTo>
                  <a:cubicBezTo>
                    <a:pt x="9" y="28"/>
                    <a:pt x="4" y="32"/>
                    <a:pt x="3" y="36"/>
                  </a:cubicBezTo>
                  <a:cubicBezTo>
                    <a:pt x="1" y="43"/>
                    <a:pt x="1" y="50"/>
                    <a:pt x="0" y="57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2" y="72"/>
                    <a:pt x="5" y="71"/>
                    <a:pt x="9" y="71"/>
                  </a:cubicBezTo>
                  <a:cubicBezTo>
                    <a:pt x="10" y="71"/>
                    <a:pt x="11" y="71"/>
                    <a:pt x="12" y="71"/>
                  </a:cubicBezTo>
                  <a:cubicBezTo>
                    <a:pt x="23" y="81"/>
                    <a:pt x="32" y="99"/>
                    <a:pt x="46" y="99"/>
                  </a:cubicBezTo>
                  <a:cubicBezTo>
                    <a:pt x="50" y="99"/>
                    <a:pt x="54" y="97"/>
                    <a:pt x="60" y="93"/>
                  </a:cubicBezTo>
                  <a:cubicBezTo>
                    <a:pt x="78" y="78"/>
                    <a:pt x="63" y="48"/>
                    <a:pt x="89" y="37"/>
                  </a:cubicBezTo>
                  <a:cubicBezTo>
                    <a:pt x="103" y="47"/>
                    <a:pt x="109" y="53"/>
                    <a:pt x="113" y="67"/>
                  </a:cubicBezTo>
                  <a:cubicBezTo>
                    <a:pt x="119" y="84"/>
                    <a:pt x="115" y="94"/>
                    <a:pt x="135" y="102"/>
                  </a:cubicBezTo>
                  <a:cubicBezTo>
                    <a:pt x="139" y="104"/>
                    <a:pt x="144" y="104"/>
                    <a:pt x="147" y="104"/>
                  </a:cubicBezTo>
                  <a:cubicBezTo>
                    <a:pt x="158" y="104"/>
                    <a:pt x="164" y="97"/>
                    <a:pt x="169" y="90"/>
                  </a:cubicBezTo>
                  <a:cubicBezTo>
                    <a:pt x="174" y="83"/>
                    <a:pt x="178" y="75"/>
                    <a:pt x="185" y="75"/>
                  </a:cubicBezTo>
                  <a:cubicBezTo>
                    <a:pt x="188" y="75"/>
                    <a:pt x="192" y="77"/>
                    <a:pt x="196" y="79"/>
                  </a:cubicBezTo>
                  <a:cubicBezTo>
                    <a:pt x="207" y="87"/>
                    <a:pt x="215" y="98"/>
                    <a:pt x="222" y="109"/>
                  </a:cubicBezTo>
                  <a:cubicBezTo>
                    <a:pt x="224" y="102"/>
                    <a:pt x="226" y="96"/>
                    <a:pt x="228" y="89"/>
                  </a:cubicBezTo>
                  <a:cubicBezTo>
                    <a:pt x="216" y="74"/>
                    <a:pt x="211" y="53"/>
                    <a:pt x="203" y="36"/>
                  </a:cubicBezTo>
                  <a:cubicBezTo>
                    <a:pt x="199" y="29"/>
                    <a:pt x="193" y="16"/>
                    <a:pt x="184" y="16"/>
                  </a:cubicBezTo>
                  <a:cubicBezTo>
                    <a:pt x="183" y="16"/>
                    <a:pt x="181" y="16"/>
                    <a:pt x="180" y="17"/>
                  </a:cubicBezTo>
                  <a:cubicBezTo>
                    <a:pt x="171" y="20"/>
                    <a:pt x="168" y="31"/>
                    <a:pt x="166" y="40"/>
                  </a:cubicBezTo>
                  <a:cubicBezTo>
                    <a:pt x="163" y="51"/>
                    <a:pt x="162" y="73"/>
                    <a:pt x="148" y="78"/>
                  </a:cubicBezTo>
                  <a:cubicBezTo>
                    <a:pt x="146" y="79"/>
                    <a:pt x="144" y="79"/>
                    <a:pt x="141" y="79"/>
                  </a:cubicBezTo>
                  <a:cubicBezTo>
                    <a:pt x="129" y="79"/>
                    <a:pt x="117" y="69"/>
                    <a:pt x="113" y="58"/>
                  </a:cubicBezTo>
                  <a:cubicBezTo>
                    <a:pt x="107" y="44"/>
                    <a:pt x="105" y="5"/>
                    <a:pt x="87" y="1"/>
                  </a:cubicBezTo>
                  <a:cubicBezTo>
                    <a:pt x="85" y="0"/>
                    <a:pt x="83" y="0"/>
                    <a:pt x="81" y="0"/>
                  </a:cubicBezTo>
                </a:path>
              </a:pathLst>
            </a:custGeom>
            <a:solidFill>
              <a:srgbClr val="FFC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1060600" y="959198"/>
              <a:ext cx="1852612" cy="1422400"/>
            </a:xfrm>
            <a:custGeom>
              <a:avLst/>
              <a:gdLst>
                <a:gd name="T0" fmla="*/ 434 w 436"/>
                <a:gd name="T1" fmla="*/ 25 h 335"/>
                <a:gd name="T2" fmla="*/ 421 w 436"/>
                <a:gd name="T3" fmla="*/ 16 h 335"/>
                <a:gd name="T4" fmla="*/ 379 w 436"/>
                <a:gd name="T5" fmla="*/ 8 h 335"/>
                <a:gd name="T6" fmla="*/ 218 w 436"/>
                <a:gd name="T7" fmla="*/ 0 h 335"/>
                <a:gd name="T8" fmla="*/ 61 w 436"/>
                <a:gd name="T9" fmla="*/ 8 h 335"/>
                <a:gd name="T10" fmla="*/ 16 w 436"/>
                <a:gd name="T11" fmla="*/ 16 h 335"/>
                <a:gd name="T12" fmla="*/ 6 w 436"/>
                <a:gd name="T13" fmla="*/ 21 h 335"/>
                <a:gd name="T14" fmla="*/ 3 w 436"/>
                <a:gd name="T15" fmla="*/ 23 h 335"/>
                <a:gd name="T16" fmla="*/ 4 w 436"/>
                <a:gd name="T17" fmla="*/ 24 h 335"/>
                <a:gd name="T18" fmla="*/ 1 w 436"/>
                <a:gd name="T19" fmla="*/ 27 h 335"/>
                <a:gd name="T20" fmla="*/ 2 w 436"/>
                <a:gd name="T21" fmla="*/ 333 h 335"/>
                <a:gd name="T22" fmla="*/ 5 w 436"/>
                <a:gd name="T23" fmla="*/ 335 h 335"/>
                <a:gd name="T24" fmla="*/ 420 w 436"/>
                <a:gd name="T25" fmla="*/ 334 h 335"/>
                <a:gd name="T26" fmla="*/ 433 w 436"/>
                <a:gd name="T27" fmla="*/ 334 h 335"/>
                <a:gd name="T28" fmla="*/ 436 w 436"/>
                <a:gd name="T29" fmla="*/ 331 h 335"/>
                <a:gd name="T30" fmla="*/ 435 w 436"/>
                <a:gd name="T31" fmla="*/ 26 h 335"/>
                <a:gd name="T32" fmla="*/ 432 w 436"/>
                <a:gd name="T33" fmla="*/ 23 h 335"/>
                <a:gd name="T34" fmla="*/ 432 w 436"/>
                <a:gd name="T35" fmla="*/ 23 h 335"/>
                <a:gd name="T36" fmla="*/ 432 w 436"/>
                <a:gd name="T37" fmla="*/ 29 h 335"/>
                <a:gd name="T38" fmla="*/ 432 w 436"/>
                <a:gd name="T39" fmla="*/ 29 h 335"/>
                <a:gd name="T40" fmla="*/ 429 w 436"/>
                <a:gd name="T41" fmla="*/ 26 h 335"/>
                <a:gd name="T42" fmla="*/ 430 w 436"/>
                <a:gd name="T43" fmla="*/ 331 h 335"/>
                <a:gd name="T44" fmla="*/ 433 w 436"/>
                <a:gd name="T45" fmla="*/ 328 h 335"/>
                <a:gd name="T46" fmla="*/ 17 w 436"/>
                <a:gd name="T47" fmla="*/ 330 h 335"/>
                <a:gd name="T48" fmla="*/ 5 w 436"/>
                <a:gd name="T49" fmla="*/ 330 h 335"/>
                <a:gd name="T50" fmla="*/ 8 w 436"/>
                <a:gd name="T51" fmla="*/ 333 h 335"/>
                <a:gd name="T52" fmla="*/ 7 w 436"/>
                <a:gd name="T53" fmla="*/ 27 h 335"/>
                <a:gd name="T54" fmla="*/ 4 w 436"/>
                <a:gd name="T55" fmla="*/ 30 h 335"/>
                <a:gd name="T56" fmla="*/ 4 w 436"/>
                <a:gd name="T57" fmla="*/ 30 h 335"/>
                <a:gd name="T58" fmla="*/ 7 w 436"/>
                <a:gd name="T59" fmla="*/ 28 h 335"/>
                <a:gd name="T60" fmla="*/ 28 w 436"/>
                <a:gd name="T61" fmla="*/ 19 h 335"/>
                <a:gd name="T62" fmla="*/ 76 w 436"/>
                <a:gd name="T63" fmla="*/ 12 h 335"/>
                <a:gd name="T64" fmla="*/ 218 w 436"/>
                <a:gd name="T65" fmla="*/ 6 h 335"/>
                <a:gd name="T66" fmla="*/ 356 w 436"/>
                <a:gd name="T67" fmla="*/ 11 h 335"/>
                <a:gd name="T68" fmla="*/ 405 w 436"/>
                <a:gd name="T69" fmla="*/ 18 h 335"/>
                <a:gd name="T70" fmla="*/ 429 w 436"/>
                <a:gd name="T71" fmla="*/ 27 h 335"/>
                <a:gd name="T72" fmla="*/ 434 w 436"/>
                <a:gd name="T73" fmla="*/ 2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36" h="335">
                  <a:moveTo>
                    <a:pt x="434" y="25"/>
                  </a:moveTo>
                  <a:cubicBezTo>
                    <a:pt x="433" y="20"/>
                    <a:pt x="426" y="17"/>
                    <a:pt x="421" y="16"/>
                  </a:cubicBezTo>
                  <a:cubicBezTo>
                    <a:pt x="408" y="11"/>
                    <a:pt x="393" y="10"/>
                    <a:pt x="379" y="8"/>
                  </a:cubicBezTo>
                  <a:cubicBezTo>
                    <a:pt x="325" y="1"/>
                    <a:pt x="271" y="0"/>
                    <a:pt x="218" y="0"/>
                  </a:cubicBezTo>
                  <a:cubicBezTo>
                    <a:pt x="165" y="0"/>
                    <a:pt x="113" y="2"/>
                    <a:pt x="61" y="8"/>
                  </a:cubicBezTo>
                  <a:cubicBezTo>
                    <a:pt x="46" y="10"/>
                    <a:pt x="31" y="12"/>
                    <a:pt x="16" y="16"/>
                  </a:cubicBezTo>
                  <a:cubicBezTo>
                    <a:pt x="13" y="18"/>
                    <a:pt x="9" y="19"/>
                    <a:pt x="6" y="21"/>
                  </a:cubicBezTo>
                  <a:cubicBezTo>
                    <a:pt x="5" y="22"/>
                    <a:pt x="4" y="22"/>
                    <a:pt x="3" y="23"/>
                  </a:cubicBezTo>
                  <a:cubicBezTo>
                    <a:pt x="0" y="26"/>
                    <a:pt x="2" y="24"/>
                    <a:pt x="4" y="24"/>
                  </a:cubicBezTo>
                  <a:cubicBezTo>
                    <a:pt x="2" y="24"/>
                    <a:pt x="1" y="26"/>
                    <a:pt x="1" y="27"/>
                  </a:cubicBezTo>
                  <a:cubicBezTo>
                    <a:pt x="1" y="129"/>
                    <a:pt x="1" y="231"/>
                    <a:pt x="2" y="333"/>
                  </a:cubicBezTo>
                  <a:cubicBezTo>
                    <a:pt x="2" y="334"/>
                    <a:pt x="3" y="335"/>
                    <a:pt x="5" y="335"/>
                  </a:cubicBezTo>
                  <a:cubicBezTo>
                    <a:pt x="143" y="335"/>
                    <a:pt x="282" y="335"/>
                    <a:pt x="420" y="334"/>
                  </a:cubicBezTo>
                  <a:cubicBezTo>
                    <a:pt x="424" y="334"/>
                    <a:pt x="429" y="334"/>
                    <a:pt x="433" y="334"/>
                  </a:cubicBezTo>
                  <a:cubicBezTo>
                    <a:pt x="434" y="334"/>
                    <a:pt x="436" y="333"/>
                    <a:pt x="436" y="331"/>
                  </a:cubicBezTo>
                  <a:cubicBezTo>
                    <a:pt x="435" y="230"/>
                    <a:pt x="435" y="128"/>
                    <a:pt x="435" y="26"/>
                  </a:cubicBezTo>
                  <a:cubicBezTo>
                    <a:pt x="435" y="24"/>
                    <a:pt x="434" y="23"/>
                    <a:pt x="432" y="23"/>
                  </a:cubicBezTo>
                  <a:cubicBezTo>
                    <a:pt x="432" y="23"/>
                    <a:pt x="432" y="23"/>
                    <a:pt x="432" y="23"/>
                  </a:cubicBezTo>
                  <a:cubicBezTo>
                    <a:pt x="428" y="23"/>
                    <a:pt x="428" y="29"/>
                    <a:pt x="432" y="29"/>
                  </a:cubicBezTo>
                  <a:cubicBezTo>
                    <a:pt x="432" y="29"/>
                    <a:pt x="432" y="29"/>
                    <a:pt x="432" y="29"/>
                  </a:cubicBezTo>
                  <a:cubicBezTo>
                    <a:pt x="431" y="28"/>
                    <a:pt x="430" y="27"/>
                    <a:pt x="429" y="26"/>
                  </a:cubicBezTo>
                  <a:cubicBezTo>
                    <a:pt x="429" y="128"/>
                    <a:pt x="430" y="230"/>
                    <a:pt x="430" y="331"/>
                  </a:cubicBezTo>
                  <a:cubicBezTo>
                    <a:pt x="431" y="330"/>
                    <a:pt x="432" y="329"/>
                    <a:pt x="433" y="328"/>
                  </a:cubicBezTo>
                  <a:cubicBezTo>
                    <a:pt x="294" y="329"/>
                    <a:pt x="156" y="329"/>
                    <a:pt x="17" y="330"/>
                  </a:cubicBezTo>
                  <a:cubicBezTo>
                    <a:pt x="13" y="330"/>
                    <a:pt x="9" y="330"/>
                    <a:pt x="5" y="330"/>
                  </a:cubicBezTo>
                  <a:cubicBezTo>
                    <a:pt x="6" y="331"/>
                    <a:pt x="7" y="332"/>
                    <a:pt x="8" y="333"/>
                  </a:cubicBezTo>
                  <a:cubicBezTo>
                    <a:pt x="7" y="231"/>
                    <a:pt x="7" y="129"/>
                    <a:pt x="7" y="27"/>
                  </a:cubicBezTo>
                  <a:cubicBezTo>
                    <a:pt x="6" y="28"/>
                    <a:pt x="5" y="29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0"/>
                    <a:pt x="7" y="29"/>
                    <a:pt x="7" y="28"/>
                  </a:cubicBezTo>
                  <a:cubicBezTo>
                    <a:pt x="8" y="22"/>
                    <a:pt x="24" y="20"/>
                    <a:pt x="28" y="19"/>
                  </a:cubicBezTo>
                  <a:cubicBezTo>
                    <a:pt x="44" y="16"/>
                    <a:pt x="60" y="14"/>
                    <a:pt x="76" y="12"/>
                  </a:cubicBezTo>
                  <a:cubicBezTo>
                    <a:pt x="123" y="7"/>
                    <a:pt x="170" y="6"/>
                    <a:pt x="218" y="6"/>
                  </a:cubicBezTo>
                  <a:cubicBezTo>
                    <a:pt x="264" y="6"/>
                    <a:pt x="310" y="7"/>
                    <a:pt x="356" y="11"/>
                  </a:cubicBezTo>
                  <a:cubicBezTo>
                    <a:pt x="372" y="13"/>
                    <a:pt x="389" y="14"/>
                    <a:pt x="405" y="18"/>
                  </a:cubicBezTo>
                  <a:cubicBezTo>
                    <a:pt x="410" y="19"/>
                    <a:pt x="427" y="21"/>
                    <a:pt x="429" y="27"/>
                  </a:cubicBezTo>
                  <a:cubicBezTo>
                    <a:pt x="430" y="30"/>
                    <a:pt x="435" y="29"/>
                    <a:pt x="434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682775" y="1579910"/>
              <a:ext cx="2443162" cy="1871663"/>
            </a:xfrm>
            <a:custGeom>
              <a:avLst/>
              <a:gdLst>
                <a:gd name="T0" fmla="*/ 574 w 575"/>
                <a:gd name="T1" fmla="*/ 77 h 441"/>
                <a:gd name="T2" fmla="*/ 312 w 575"/>
                <a:gd name="T3" fmla="*/ 18 h 441"/>
                <a:gd name="T4" fmla="*/ 42 w 575"/>
                <a:gd name="T5" fmla="*/ 15 h 441"/>
                <a:gd name="T6" fmla="*/ 42 w 575"/>
                <a:gd name="T7" fmla="*/ 15 h 441"/>
                <a:gd name="T8" fmla="*/ 0 w 575"/>
                <a:gd name="T9" fmla="*/ 379 h 441"/>
                <a:gd name="T10" fmla="*/ 533 w 575"/>
                <a:gd name="T11" fmla="*/ 441 h 441"/>
                <a:gd name="T12" fmla="*/ 575 w 575"/>
                <a:gd name="T13" fmla="*/ 77 h 441"/>
                <a:gd name="T14" fmla="*/ 574 w 575"/>
                <a:gd name="T15" fmla="*/ 77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5" h="441">
                  <a:moveTo>
                    <a:pt x="574" y="77"/>
                  </a:moveTo>
                  <a:cubicBezTo>
                    <a:pt x="574" y="61"/>
                    <a:pt x="457" y="35"/>
                    <a:pt x="312" y="18"/>
                  </a:cubicBezTo>
                  <a:cubicBezTo>
                    <a:pt x="166" y="1"/>
                    <a:pt x="47" y="0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533" y="441"/>
                    <a:pt x="533" y="441"/>
                    <a:pt x="533" y="441"/>
                  </a:cubicBezTo>
                  <a:cubicBezTo>
                    <a:pt x="575" y="77"/>
                    <a:pt x="575" y="77"/>
                    <a:pt x="575" y="77"/>
                  </a:cubicBezTo>
                  <a:cubicBezTo>
                    <a:pt x="574" y="77"/>
                    <a:pt x="574" y="77"/>
                    <a:pt x="574" y="77"/>
                  </a:cubicBezTo>
                </a:path>
              </a:pathLst>
            </a:custGeom>
            <a:solidFill>
              <a:srgbClr val="FFFF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" name="Freeform 54"/>
            <p:cNvSpPr>
              <a:spLocks noEditPoints="1"/>
            </p:cNvSpPr>
            <p:nvPr/>
          </p:nvSpPr>
          <p:spPr bwMode="auto">
            <a:xfrm>
              <a:off x="1349525" y="1838673"/>
              <a:ext cx="1682750" cy="917575"/>
            </a:xfrm>
            <a:custGeom>
              <a:avLst/>
              <a:gdLst>
                <a:gd name="T0" fmla="*/ 52 w 396"/>
                <a:gd name="T1" fmla="*/ 129 h 216"/>
                <a:gd name="T2" fmla="*/ 44 w 396"/>
                <a:gd name="T3" fmla="*/ 129 h 216"/>
                <a:gd name="T4" fmla="*/ 59 w 396"/>
                <a:gd name="T5" fmla="*/ 133 h 216"/>
                <a:gd name="T6" fmla="*/ 65 w 396"/>
                <a:gd name="T7" fmla="*/ 125 h 216"/>
                <a:gd name="T8" fmla="*/ 80 w 396"/>
                <a:gd name="T9" fmla="*/ 122 h 216"/>
                <a:gd name="T10" fmla="*/ 76 w 396"/>
                <a:gd name="T11" fmla="*/ 127 h 216"/>
                <a:gd name="T12" fmla="*/ 81 w 396"/>
                <a:gd name="T13" fmla="*/ 122 h 216"/>
                <a:gd name="T14" fmla="*/ 217 w 396"/>
                <a:gd name="T15" fmla="*/ 34 h 216"/>
                <a:gd name="T16" fmla="*/ 184 w 396"/>
                <a:gd name="T17" fmla="*/ 74 h 216"/>
                <a:gd name="T18" fmla="*/ 146 w 396"/>
                <a:gd name="T19" fmla="*/ 12 h 216"/>
                <a:gd name="T20" fmla="*/ 105 w 396"/>
                <a:gd name="T21" fmla="*/ 33 h 216"/>
                <a:gd name="T22" fmla="*/ 82 w 396"/>
                <a:gd name="T23" fmla="*/ 110 h 216"/>
                <a:gd name="T24" fmla="*/ 85 w 396"/>
                <a:gd name="T25" fmla="*/ 110 h 216"/>
                <a:gd name="T26" fmla="*/ 89 w 396"/>
                <a:gd name="T27" fmla="*/ 110 h 216"/>
                <a:gd name="T28" fmla="*/ 126 w 396"/>
                <a:gd name="T29" fmla="*/ 55 h 216"/>
                <a:gd name="T30" fmla="*/ 183 w 396"/>
                <a:gd name="T31" fmla="*/ 108 h 216"/>
                <a:gd name="T32" fmla="*/ 242 w 396"/>
                <a:gd name="T33" fmla="*/ 72 h 216"/>
                <a:gd name="T34" fmla="*/ 295 w 396"/>
                <a:gd name="T35" fmla="*/ 117 h 216"/>
                <a:gd name="T36" fmla="*/ 370 w 396"/>
                <a:gd name="T37" fmla="*/ 206 h 216"/>
                <a:gd name="T38" fmla="*/ 392 w 396"/>
                <a:gd name="T39" fmla="*/ 216 h 216"/>
                <a:gd name="T40" fmla="*/ 393 w 396"/>
                <a:gd name="T41" fmla="*/ 183 h 216"/>
                <a:gd name="T42" fmla="*/ 325 w 396"/>
                <a:gd name="T43" fmla="*/ 169 h 216"/>
                <a:gd name="T44" fmla="*/ 324 w 396"/>
                <a:gd name="T45" fmla="*/ 112 h 216"/>
                <a:gd name="T46" fmla="*/ 365 w 396"/>
                <a:gd name="T47" fmla="*/ 38 h 216"/>
                <a:gd name="T48" fmla="*/ 359 w 396"/>
                <a:gd name="T49" fmla="*/ 37 h 216"/>
                <a:gd name="T50" fmla="*/ 301 w 396"/>
                <a:gd name="T51" fmla="*/ 98 h 216"/>
                <a:gd name="T52" fmla="*/ 264 w 396"/>
                <a:gd name="T53" fmla="*/ 55 h 216"/>
                <a:gd name="T54" fmla="*/ 241 w 396"/>
                <a:gd name="T55" fmla="*/ 6 h 216"/>
                <a:gd name="T56" fmla="*/ 0 w 396"/>
                <a:gd name="T57" fmla="*/ 17 h 216"/>
                <a:gd name="T58" fmla="*/ 6 w 396"/>
                <a:gd name="T59" fmla="*/ 50 h 216"/>
                <a:gd name="T60" fmla="*/ 21 w 396"/>
                <a:gd name="T61" fmla="*/ 47 h 216"/>
                <a:gd name="T62" fmla="*/ 24 w 396"/>
                <a:gd name="T63" fmla="*/ 43 h 216"/>
                <a:gd name="T64" fmla="*/ 23 w 396"/>
                <a:gd name="T6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6" h="216">
                  <a:moveTo>
                    <a:pt x="65" y="125"/>
                  </a:moveTo>
                  <a:cubicBezTo>
                    <a:pt x="61" y="127"/>
                    <a:pt x="57" y="129"/>
                    <a:pt x="52" y="129"/>
                  </a:cubicBezTo>
                  <a:cubicBezTo>
                    <a:pt x="50" y="129"/>
                    <a:pt x="48" y="128"/>
                    <a:pt x="46" y="127"/>
                  </a:cubicBezTo>
                  <a:cubicBezTo>
                    <a:pt x="45" y="128"/>
                    <a:pt x="45" y="128"/>
                    <a:pt x="44" y="129"/>
                  </a:cubicBezTo>
                  <a:cubicBezTo>
                    <a:pt x="45" y="129"/>
                    <a:pt x="46" y="130"/>
                    <a:pt x="47" y="131"/>
                  </a:cubicBezTo>
                  <a:cubicBezTo>
                    <a:pt x="51" y="133"/>
                    <a:pt x="55" y="133"/>
                    <a:pt x="59" y="133"/>
                  </a:cubicBezTo>
                  <a:cubicBezTo>
                    <a:pt x="61" y="133"/>
                    <a:pt x="63" y="133"/>
                    <a:pt x="64" y="133"/>
                  </a:cubicBezTo>
                  <a:cubicBezTo>
                    <a:pt x="64" y="130"/>
                    <a:pt x="64" y="128"/>
                    <a:pt x="65" y="125"/>
                  </a:cubicBezTo>
                  <a:moveTo>
                    <a:pt x="81" y="122"/>
                  </a:moveTo>
                  <a:cubicBezTo>
                    <a:pt x="80" y="122"/>
                    <a:pt x="80" y="122"/>
                    <a:pt x="80" y="122"/>
                  </a:cubicBezTo>
                  <a:cubicBezTo>
                    <a:pt x="78" y="123"/>
                    <a:pt x="76" y="125"/>
                    <a:pt x="76" y="128"/>
                  </a:cubicBezTo>
                  <a:cubicBezTo>
                    <a:pt x="76" y="127"/>
                    <a:pt x="76" y="127"/>
                    <a:pt x="76" y="127"/>
                  </a:cubicBezTo>
                  <a:cubicBezTo>
                    <a:pt x="76" y="127"/>
                    <a:pt x="76" y="127"/>
                    <a:pt x="77" y="126"/>
                  </a:cubicBezTo>
                  <a:cubicBezTo>
                    <a:pt x="77" y="124"/>
                    <a:pt x="79" y="123"/>
                    <a:pt x="81" y="122"/>
                  </a:cubicBezTo>
                  <a:moveTo>
                    <a:pt x="241" y="6"/>
                  </a:moveTo>
                  <a:cubicBezTo>
                    <a:pt x="229" y="6"/>
                    <a:pt x="221" y="24"/>
                    <a:pt x="217" y="34"/>
                  </a:cubicBezTo>
                  <a:cubicBezTo>
                    <a:pt x="211" y="45"/>
                    <a:pt x="206" y="58"/>
                    <a:pt x="198" y="67"/>
                  </a:cubicBezTo>
                  <a:cubicBezTo>
                    <a:pt x="193" y="72"/>
                    <a:pt x="189" y="74"/>
                    <a:pt x="184" y="74"/>
                  </a:cubicBezTo>
                  <a:cubicBezTo>
                    <a:pt x="171" y="74"/>
                    <a:pt x="159" y="56"/>
                    <a:pt x="155" y="43"/>
                  </a:cubicBezTo>
                  <a:cubicBezTo>
                    <a:pt x="152" y="33"/>
                    <a:pt x="152" y="21"/>
                    <a:pt x="146" y="12"/>
                  </a:cubicBezTo>
                  <a:cubicBezTo>
                    <a:pt x="144" y="8"/>
                    <a:pt x="140" y="7"/>
                    <a:pt x="136" y="7"/>
                  </a:cubicBezTo>
                  <a:cubicBezTo>
                    <a:pt x="124" y="7"/>
                    <a:pt x="108" y="23"/>
                    <a:pt x="105" y="33"/>
                  </a:cubicBezTo>
                  <a:cubicBezTo>
                    <a:pt x="101" y="48"/>
                    <a:pt x="102" y="64"/>
                    <a:pt x="98" y="79"/>
                  </a:cubicBezTo>
                  <a:cubicBezTo>
                    <a:pt x="94" y="90"/>
                    <a:pt x="89" y="100"/>
                    <a:pt x="82" y="110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3" y="110"/>
                    <a:pt x="84" y="110"/>
                    <a:pt x="85" y="110"/>
                  </a:cubicBezTo>
                  <a:cubicBezTo>
                    <a:pt x="85" y="110"/>
                    <a:pt x="85" y="110"/>
                    <a:pt x="85" y="110"/>
                  </a:cubicBezTo>
                  <a:cubicBezTo>
                    <a:pt x="87" y="110"/>
                    <a:pt x="88" y="110"/>
                    <a:pt x="89" y="110"/>
                  </a:cubicBezTo>
                  <a:cubicBezTo>
                    <a:pt x="92" y="105"/>
                    <a:pt x="94" y="99"/>
                    <a:pt x="96" y="94"/>
                  </a:cubicBezTo>
                  <a:cubicBezTo>
                    <a:pt x="104" y="74"/>
                    <a:pt x="110" y="55"/>
                    <a:pt x="126" y="55"/>
                  </a:cubicBezTo>
                  <a:cubicBezTo>
                    <a:pt x="127" y="55"/>
                    <a:pt x="128" y="55"/>
                    <a:pt x="130" y="55"/>
                  </a:cubicBezTo>
                  <a:cubicBezTo>
                    <a:pt x="158" y="60"/>
                    <a:pt x="149" y="105"/>
                    <a:pt x="183" y="108"/>
                  </a:cubicBezTo>
                  <a:cubicBezTo>
                    <a:pt x="184" y="108"/>
                    <a:pt x="186" y="108"/>
                    <a:pt x="187" y="108"/>
                  </a:cubicBezTo>
                  <a:cubicBezTo>
                    <a:pt x="216" y="108"/>
                    <a:pt x="217" y="73"/>
                    <a:pt x="242" y="72"/>
                  </a:cubicBezTo>
                  <a:cubicBezTo>
                    <a:pt x="243" y="72"/>
                    <a:pt x="243" y="72"/>
                    <a:pt x="243" y="72"/>
                  </a:cubicBezTo>
                  <a:cubicBezTo>
                    <a:pt x="268" y="72"/>
                    <a:pt x="266" y="115"/>
                    <a:pt x="295" y="117"/>
                  </a:cubicBezTo>
                  <a:cubicBezTo>
                    <a:pt x="291" y="144"/>
                    <a:pt x="295" y="170"/>
                    <a:pt x="309" y="191"/>
                  </a:cubicBezTo>
                  <a:cubicBezTo>
                    <a:pt x="330" y="194"/>
                    <a:pt x="351" y="199"/>
                    <a:pt x="370" y="206"/>
                  </a:cubicBezTo>
                  <a:cubicBezTo>
                    <a:pt x="377" y="209"/>
                    <a:pt x="384" y="212"/>
                    <a:pt x="392" y="216"/>
                  </a:cubicBezTo>
                  <a:cubicBezTo>
                    <a:pt x="392" y="216"/>
                    <a:pt x="392" y="216"/>
                    <a:pt x="392" y="216"/>
                  </a:cubicBezTo>
                  <a:cubicBezTo>
                    <a:pt x="393" y="204"/>
                    <a:pt x="394" y="193"/>
                    <a:pt x="396" y="181"/>
                  </a:cubicBezTo>
                  <a:cubicBezTo>
                    <a:pt x="395" y="182"/>
                    <a:pt x="394" y="182"/>
                    <a:pt x="393" y="183"/>
                  </a:cubicBezTo>
                  <a:cubicBezTo>
                    <a:pt x="385" y="188"/>
                    <a:pt x="377" y="190"/>
                    <a:pt x="369" y="190"/>
                  </a:cubicBezTo>
                  <a:cubicBezTo>
                    <a:pt x="353" y="190"/>
                    <a:pt x="337" y="181"/>
                    <a:pt x="325" y="169"/>
                  </a:cubicBezTo>
                  <a:cubicBezTo>
                    <a:pt x="317" y="161"/>
                    <a:pt x="308" y="150"/>
                    <a:pt x="309" y="137"/>
                  </a:cubicBezTo>
                  <a:cubicBezTo>
                    <a:pt x="311" y="127"/>
                    <a:pt x="316" y="119"/>
                    <a:pt x="324" y="112"/>
                  </a:cubicBezTo>
                  <a:cubicBezTo>
                    <a:pt x="339" y="99"/>
                    <a:pt x="360" y="92"/>
                    <a:pt x="374" y="78"/>
                  </a:cubicBezTo>
                  <a:cubicBezTo>
                    <a:pt x="361" y="68"/>
                    <a:pt x="357" y="53"/>
                    <a:pt x="365" y="38"/>
                  </a:cubicBezTo>
                  <a:cubicBezTo>
                    <a:pt x="363" y="38"/>
                    <a:pt x="361" y="38"/>
                    <a:pt x="359" y="37"/>
                  </a:cubicBezTo>
                  <a:cubicBezTo>
                    <a:pt x="359" y="37"/>
                    <a:pt x="359" y="37"/>
                    <a:pt x="359" y="37"/>
                  </a:cubicBezTo>
                  <a:cubicBezTo>
                    <a:pt x="337" y="39"/>
                    <a:pt x="339" y="68"/>
                    <a:pt x="330" y="82"/>
                  </a:cubicBezTo>
                  <a:cubicBezTo>
                    <a:pt x="324" y="92"/>
                    <a:pt x="312" y="98"/>
                    <a:pt x="301" y="98"/>
                  </a:cubicBezTo>
                  <a:cubicBezTo>
                    <a:pt x="296" y="98"/>
                    <a:pt x="291" y="97"/>
                    <a:pt x="287" y="95"/>
                  </a:cubicBezTo>
                  <a:cubicBezTo>
                    <a:pt x="271" y="87"/>
                    <a:pt x="264" y="73"/>
                    <a:pt x="264" y="55"/>
                  </a:cubicBezTo>
                  <a:cubicBezTo>
                    <a:pt x="263" y="37"/>
                    <a:pt x="268" y="7"/>
                    <a:pt x="241" y="6"/>
                  </a:cubicBezTo>
                  <a:cubicBezTo>
                    <a:pt x="241" y="6"/>
                    <a:pt x="241" y="6"/>
                    <a:pt x="241" y="6"/>
                  </a:cubicBezTo>
                  <a:moveTo>
                    <a:pt x="23" y="0"/>
                  </a:moveTo>
                  <a:cubicBezTo>
                    <a:pt x="16" y="7"/>
                    <a:pt x="8" y="12"/>
                    <a:pt x="0" y="17"/>
                  </a:cubicBezTo>
                  <a:cubicBezTo>
                    <a:pt x="3" y="23"/>
                    <a:pt x="4" y="30"/>
                    <a:pt x="5" y="37"/>
                  </a:cubicBezTo>
                  <a:cubicBezTo>
                    <a:pt x="5" y="41"/>
                    <a:pt x="5" y="45"/>
                    <a:pt x="6" y="50"/>
                  </a:cubicBezTo>
                  <a:cubicBezTo>
                    <a:pt x="10" y="48"/>
                    <a:pt x="15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2" y="47"/>
                    <a:pt x="23" y="47"/>
                    <a:pt x="24" y="47"/>
                  </a:cubicBezTo>
                  <a:cubicBezTo>
                    <a:pt x="24" y="46"/>
                    <a:pt x="24" y="45"/>
                    <a:pt x="24" y="43"/>
                  </a:cubicBezTo>
                  <a:cubicBezTo>
                    <a:pt x="24" y="36"/>
                    <a:pt x="25" y="23"/>
                    <a:pt x="25" y="10"/>
                  </a:cubicBezTo>
                  <a:cubicBezTo>
                    <a:pt x="25" y="8"/>
                    <a:pt x="24" y="4"/>
                    <a:pt x="23" y="0"/>
                  </a:cubicBezTo>
                </a:path>
              </a:pathLst>
            </a:custGeom>
            <a:solidFill>
              <a:srgbClr val="FFE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670075" y="1583085"/>
              <a:ext cx="2468562" cy="1882775"/>
            </a:xfrm>
            <a:custGeom>
              <a:avLst/>
              <a:gdLst>
                <a:gd name="T0" fmla="*/ 580 w 581"/>
                <a:gd name="T1" fmla="*/ 75 h 443"/>
                <a:gd name="T2" fmla="*/ 563 w 581"/>
                <a:gd name="T3" fmla="*/ 62 h 443"/>
                <a:gd name="T4" fmla="*/ 510 w 581"/>
                <a:gd name="T5" fmla="*/ 46 h 443"/>
                <a:gd name="T6" fmla="*/ 320 w 581"/>
                <a:gd name="T7" fmla="*/ 15 h 443"/>
                <a:gd name="T8" fmla="*/ 120 w 581"/>
                <a:gd name="T9" fmla="*/ 1 h 443"/>
                <a:gd name="T10" fmla="*/ 64 w 581"/>
                <a:gd name="T11" fmla="*/ 4 h 443"/>
                <a:gd name="T12" fmla="*/ 49 w 581"/>
                <a:gd name="T13" fmla="*/ 7 h 443"/>
                <a:gd name="T14" fmla="*/ 45 w 581"/>
                <a:gd name="T15" fmla="*/ 10 h 443"/>
                <a:gd name="T16" fmla="*/ 44 w 581"/>
                <a:gd name="T17" fmla="*/ 11 h 443"/>
                <a:gd name="T18" fmla="*/ 45 w 581"/>
                <a:gd name="T19" fmla="*/ 11 h 443"/>
                <a:gd name="T20" fmla="*/ 42 w 581"/>
                <a:gd name="T21" fmla="*/ 14 h 443"/>
                <a:gd name="T22" fmla="*/ 0 w 581"/>
                <a:gd name="T23" fmla="*/ 378 h 443"/>
                <a:gd name="T24" fmla="*/ 3 w 581"/>
                <a:gd name="T25" fmla="*/ 381 h 443"/>
                <a:gd name="T26" fmla="*/ 432 w 581"/>
                <a:gd name="T27" fmla="*/ 431 h 443"/>
                <a:gd name="T28" fmla="*/ 536 w 581"/>
                <a:gd name="T29" fmla="*/ 443 h 443"/>
                <a:gd name="T30" fmla="*/ 539 w 581"/>
                <a:gd name="T31" fmla="*/ 440 h 443"/>
                <a:gd name="T32" fmla="*/ 581 w 581"/>
                <a:gd name="T33" fmla="*/ 76 h 443"/>
                <a:gd name="T34" fmla="*/ 578 w 581"/>
                <a:gd name="T35" fmla="*/ 73 h 443"/>
                <a:gd name="T36" fmla="*/ 577 w 581"/>
                <a:gd name="T37" fmla="*/ 73 h 443"/>
                <a:gd name="T38" fmla="*/ 577 w 581"/>
                <a:gd name="T39" fmla="*/ 79 h 443"/>
                <a:gd name="T40" fmla="*/ 578 w 581"/>
                <a:gd name="T41" fmla="*/ 79 h 443"/>
                <a:gd name="T42" fmla="*/ 575 w 581"/>
                <a:gd name="T43" fmla="*/ 76 h 443"/>
                <a:gd name="T44" fmla="*/ 533 w 581"/>
                <a:gd name="T45" fmla="*/ 440 h 443"/>
                <a:gd name="T46" fmla="*/ 536 w 581"/>
                <a:gd name="T47" fmla="*/ 437 h 443"/>
                <a:gd name="T48" fmla="*/ 107 w 581"/>
                <a:gd name="T49" fmla="*/ 387 h 443"/>
                <a:gd name="T50" fmla="*/ 3 w 581"/>
                <a:gd name="T51" fmla="*/ 375 h 443"/>
                <a:gd name="T52" fmla="*/ 6 w 581"/>
                <a:gd name="T53" fmla="*/ 378 h 443"/>
                <a:gd name="T54" fmla="*/ 48 w 581"/>
                <a:gd name="T55" fmla="*/ 14 h 443"/>
                <a:gd name="T56" fmla="*/ 45 w 581"/>
                <a:gd name="T57" fmla="*/ 17 h 443"/>
                <a:gd name="T58" fmla="*/ 45 w 581"/>
                <a:gd name="T59" fmla="*/ 17 h 443"/>
                <a:gd name="T60" fmla="*/ 48 w 581"/>
                <a:gd name="T61" fmla="*/ 15 h 443"/>
                <a:gd name="T62" fmla="*/ 76 w 581"/>
                <a:gd name="T63" fmla="*/ 8 h 443"/>
                <a:gd name="T64" fmla="*/ 135 w 581"/>
                <a:gd name="T65" fmla="*/ 6 h 443"/>
                <a:gd name="T66" fmla="*/ 315 w 581"/>
                <a:gd name="T67" fmla="*/ 20 h 443"/>
                <a:gd name="T68" fmla="*/ 494 w 581"/>
                <a:gd name="T69" fmla="*/ 48 h 443"/>
                <a:gd name="T70" fmla="*/ 550 w 581"/>
                <a:gd name="T71" fmla="*/ 63 h 443"/>
                <a:gd name="T72" fmla="*/ 575 w 581"/>
                <a:gd name="T73" fmla="*/ 77 h 443"/>
                <a:gd name="T74" fmla="*/ 580 w 581"/>
                <a:gd name="T75" fmla="*/ 75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81" h="443">
                  <a:moveTo>
                    <a:pt x="580" y="75"/>
                  </a:moveTo>
                  <a:cubicBezTo>
                    <a:pt x="579" y="68"/>
                    <a:pt x="569" y="64"/>
                    <a:pt x="563" y="62"/>
                  </a:cubicBezTo>
                  <a:cubicBezTo>
                    <a:pt x="546" y="55"/>
                    <a:pt x="528" y="50"/>
                    <a:pt x="510" y="46"/>
                  </a:cubicBezTo>
                  <a:cubicBezTo>
                    <a:pt x="448" y="31"/>
                    <a:pt x="384" y="22"/>
                    <a:pt x="320" y="15"/>
                  </a:cubicBezTo>
                  <a:cubicBezTo>
                    <a:pt x="254" y="7"/>
                    <a:pt x="187" y="1"/>
                    <a:pt x="120" y="1"/>
                  </a:cubicBezTo>
                  <a:cubicBezTo>
                    <a:pt x="101" y="0"/>
                    <a:pt x="82" y="1"/>
                    <a:pt x="64" y="4"/>
                  </a:cubicBezTo>
                  <a:cubicBezTo>
                    <a:pt x="59" y="4"/>
                    <a:pt x="54" y="5"/>
                    <a:pt x="49" y="7"/>
                  </a:cubicBezTo>
                  <a:cubicBezTo>
                    <a:pt x="48" y="8"/>
                    <a:pt x="46" y="9"/>
                    <a:pt x="45" y="10"/>
                  </a:cubicBezTo>
                  <a:cubicBezTo>
                    <a:pt x="43" y="12"/>
                    <a:pt x="43" y="12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cubicBezTo>
                    <a:pt x="43" y="11"/>
                    <a:pt x="42" y="13"/>
                    <a:pt x="42" y="14"/>
                  </a:cubicBezTo>
                  <a:cubicBezTo>
                    <a:pt x="28" y="135"/>
                    <a:pt x="14" y="257"/>
                    <a:pt x="0" y="378"/>
                  </a:cubicBezTo>
                  <a:cubicBezTo>
                    <a:pt x="0" y="380"/>
                    <a:pt x="1" y="381"/>
                    <a:pt x="3" y="381"/>
                  </a:cubicBezTo>
                  <a:cubicBezTo>
                    <a:pt x="146" y="398"/>
                    <a:pt x="289" y="414"/>
                    <a:pt x="432" y="431"/>
                  </a:cubicBezTo>
                  <a:cubicBezTo>
                    <a:pt x="466" y="435"/>
                    <a:pt x="501" y="439"/>
                    <a:pt x="536" y="443"/>
                  </a:cubicBezTo>
                  <a:cubicBezTo>
                    <a:pt x="537" y="443"/>
                    <a:pt x="538" y="441"/>
                    <a:pt x="539" y="440"/>
                  </a:cubicBezTo>
                  <a:cubicBezTo>
                    <a:pt x="553" y="319"/>
                    <a:pt x="567" y="197"/>
                    <a:pt x="581" y="76"/>
                  </a:cubicBezTo>
                  <a:cubicBezTo>
                    <a:pt x="581" y="74"/>
                    <a:pt x="579" y="73"/>
                    <a:pt x="578" y="73"/>
                  </a:cubicBezTo>
                  <a:cubicBezTo>
                    <a:pt x="577" y="73"/>
                    <a:pt x="577" y="73"/>
                    <a:pt x="577" y="73"/>
                  </a:cubicBezTo>
                  <a:cubicBezTo>
                    <a:pt x="574" y="72"/>
                    <a:pt x="574" y="78"/>
                    <a:pt x="577" y="79"/>
                  </a:cubicBezTo>
                  <a:cubicBezTo>
                    <a:pt x="578" y="79"/>
                    <a:pt x="578" y="79"/>
                    <a:pt x="578" y="79"/>
                  </a:cubicBezTo>
                  <a:cubicBezTo>
                    <a:pt x="577" y="78"/>
                    <a:pt x="576" y="77"/>
                    <a:pt x="575" y="76"/>
                  </a:cubicBezTo>
                  <a:cubicBezTo>
                    <a:pt x="561" y="197"/>
                    <a:pt x="547" y="319"/>
                    <a:pt x="533" y="440"/>
                  </a:cubicBezTo>
                  <a:cubicBezTo>
                    <a:pt x="534" y="439"/>
                    <a:pt x="535" y="438"/>
                    <a:pt x="536" y="437"/>
                  </a:cubicBezTo>
                  <a:cubicBezTo>
                    <a:pt x="393" y="420"/>
                    <a:pt x="250" y="404"/>
                    <a:pt x="107" y="387"/>
                  </a:cubicBezTo>
                  <a:cubicBezTo>
                    <a:pt x="72" y="383"/>
                    <a:pt x="37" y="379"/>
                    <a:pt x="3" y="375"/>
                  </a:cubicBezTo>
                  <a:cubicBezTo>
                    <a:pt x="4" y="376"/>
                    <a:pt x="5" y="377"/>
                    <a:pt x="6" y="378"/>
                  </a:cubicBezTo>
                  <a:cubicBezTo>
                    <a:pt x="20" y="257"/>
                    <a:pt x="34" y="135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7" y="17"/>
                    <a:pt x="48" y="16"/>
                    <a:pt x="48" y="15"/>
                  </a:cubicBezTo>
                  <a:cubicBezTo>
                    <a:pt x="51" y="9"/>
                    <a:pt x="71" y="8"/>
                    <a:pt x="76" y="8"/>
                  </a:cubicBezTo>
                  <a:cubicBezTo>
                    <a:pt x="96" y="6"/>
                    <a:pt x="115" y="6"/>
                    <a:pt x="135" y="6"/>
                  </a:cubicBezTo>
                  <a:cubicBezTo>
                    <a:pt x="195" y="7"/>
                    <a:pt x="255" y="13"/>
                    <a:pt x="315" y="20"/>
                  </a:cubicBezTo>
                  <a:cubicBezTo>
                    <a:pt x="375" y="27"/>
                    <a:pt x="435" y="35"/>
                    <a:pt x="494" y="48"/>
                  </a:cubicBezTo>
                  <a:cubicBezTo>
                    <a:pt x="513" y="52"/>
                    <a:pt x="531" y="57"/>
                    <a:pt x="550" y="63"/>
                  </a:cubicBezTo>
                  <a:cubicBezTo>
                    <a:pt x="555" y="65"/>
                    <a:pt x="574" y="69"/>
                    <a:pt x="575" y="77"/>
                  </a:cubicBezTo>
                  <a:cubicBezTo>
                    <a:pt x="575" y="80"/>
                    <a:pt x="581" y="79"/>
                    <a:pt x="580" y="7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" name="Freeform 58"/>
            <p:cNvSpPr>
              <a:spLocks noEditPoints="1"/>
            </p:cNvSpPr>
            <p:nvPr/>
          </p:nvSpPr>
          <p:spPr bwMode="auto">
            <a:xfrm>
              <a:off x="639912" y="2794348"/>
              <a:ext cx="2413000" cy="1176338"/>
            </a:xfrm>
            <a:custGeom>
              <a:avLst/>
              <a:gdLst>
                <a:gd name="T0" fmla="*/ 486 w 568"/>
                <a:gd name="T1" fmla="*/ 221 h 277"/>
                <a:gd name="T2" fmla="*/ 468 w 568"/>
                <a:gd name="T3" fmla="*/ 277 h 277"/>
                <a:gd name="T4" fmla="*/ 460 w 568"/>
                <a:gd name="T5" fmla="*/ 273 h 277"/>
                <a:gd name="T6" fmla="*/ 568 w 568"/>
                <a:gd name="T7" fmla="*/ 277 h 277"/>
                <a:gd name="T8" fmla="*/ 565 w 568"/>
                <a:gd name="T9" fmla="*/ 277 h 277"/>
                <a:gd name="T10" fmla="*/ 514 w 568"/>
                <a:gd name="T11" fmla="*/ 277 h 277"/>
                <a:gd name="T12" fmla="*/ 512 w 568"/>
                <a:gd name="T13" fmla="*/ 272 h 277"/>
                <a:gd name="T14" fmla="*/ 533 w 568"/>
                <a:gd name="T15" fmla="*/ 202 h 277"/>
                <a:gd name="T16" fmla="*/ 523 w 568"/>
                <a:gd name="T17" fmla="*/ 186 h 277"/>
                <a:gd name="T18" fmla="*/ 502 w 568"/>
                <a:gd name="T19" fmla="*/ 277 h 277"/>
                <a:gd name="T20" fmla="*/ 500 w 568"/>
                <a:gd name="T21" fmla="*/ 172 h 277"/>
                <a:gd name="T22" fmla="*/ 467 w 568"/>
                <a:gd name="T23" fmla="*/ 95 h 277"/>
                <a:gd name="T24" fmla="*/ 450 w 568"/>
                <a:gd name="T25" fmla="*/ 98 h 277"/>
                <a:gd name="T26" fmla="*/ 455 w 568"/>
                <a:gd name="T27" fmla="*/ 112 h 277"/>
                <a:gd name="T28" fmla="*/ 471 w 568"/>
                <a:gd name="T29" fmla="*/ 103 h 277"/>
                <a:gd name="T30" fmla="*/ 488 w 568"/>
                <a:gd name="T31" fmla="*/ 76 h 277"/>
                <a:gd name="T32" fmla="*/ 497 w 568"/>
                <a:gd name="T33" fmla="*/ 68 h 277"/>
                <a:gd name="T34" fmla="*/ 494 w 568"/>
                <a:gd name="T35" fmla="*/ 116 h 277"/>
                <a:gd name="T36" fmla="*/ 522 w 568"/>
                <a:gd name="T37" fmla="*/ 135 h 277"/>
                <a:gd name="T38" fmla="*/ 525 w 568"/>
                <a:gd name="T39" fmla="*/ 95 h 277"/>
                <a:gd name="T40" fmla="*/ 370 w 568"/>
                <a:gd name="T41" fmla="*/ 24 h 277"/>
                <a:gd name="T42" fmla="*/ 311 w 568"/>
                <a:gd name="T43" fmla="*/ 88 h 277"/>
                <a:gd name="T44" fmla="*/ 251 w 568"/>
                <a:gd name="T45" fmla="*/ 115 h 277"/>
                <a:gd name="T46" fmla="*/ 202 w 568"/>
                <a:gd name="T47" fmla="*/ 32 h 277"/>
                <a:gd name="T48" fmla="*/ 205 w 568"/>
                <a:gd name="T49" fmla="*/ 100 h 277"/>
                <a:gd name="T50" fmla="*/ 287 w 568"/>
                <a:gd name="T51" fmla="*/ 133 h 277"/>
                <a:gd name="T52" fmla="*/ 373 w 568"/>
                <a:gd name="T53" fmla="*/ 57 h 277"/>
                <a:gd name="T54" fmla="*/ 419 w 568"/>
                <a:gd name="T55" fmla="*/ 106 h 277"/>
                <a:gd name="T56" fmla="*/ 442 w 568"/>
                <a:gd name="T57" fmla="*/ 97 h 277"/>
                <a:gd name="T58" fmla="*/ 415 w 568"/>
                <a:gd name="T59" fmla="*/ 69 h 277"/>
                <a:gd name="T60" fmla="*/ 370 w 568"/>
                <a:gd name="T61" fmla="*/ 24 h 277"/>
                <a:gd name="T62" fmla="*/ 145 w 568"/>
                <a:gd name="T63" fmla="*/ 8 h 277"/>
                <a:gd name="T64" fmla="*/ 105 w 568"/>
                <a:gd name="T65" fmla="*/ 70 h 277"/>
                <a:gd name="T66" fmla="*/ 78 w 568"/>
                <a:gd name="T67" fmla="*/ 66 h 277"/>
                <a:gd name="T68" fmla="*/ 50 w 568"/>
                <a:gd name="T69" fmla="*/ 18 h 277"/>
                <a:gd name="T70" fmla="*/ 37 w 568"/>
                <a:gd name="T71" fmla="*/ 12 h 277"/>
                <a:gd name="T72" fmla="*/ 2 w 568"/>
                <a:gd name="T73" fmla="*/ 98 h 277"/>
                <a:gd name="T74" fmla="*/ 22 w 568"/>
                <a:gd name="T75" fmla="*/ 76 h 277"/>
                <a:gd name="T76" fmla="*/ 44 w 568"/>
                <a:gd name="T77" fmla="*/ 43 h 277"/>
                <a:gd name="T78" fmla="*/ 105 w 568"/>
                <a:gd name="T79" fmla="*/ 108 h 277"/>
                <a:gd name="T80" fmla="*/ 155 w 568"/>
                <a:gd name="T81" fmla="*/ 3 h 277"/>
                <a:gd name="T82" fmla="*/ 164 w 568"/>
                <a:gd name="T83" fmla="*/ 1 h 277"/>
                <a:gd name="T84" fmla="*/ 163 w 568"/>
                <a:gd name="T85" fmla="*/ 40 h 277"/>
                <a:gd name="T86" fmla="*/ 196 w 568"/>
                <a:gd name="T87" fmla="*/ 18 h 277"/>
                <a:gd name="T88" fmla="*/ 168 w 568"/>
                <a:gd name="T8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8" h="277">
                  <a:moveTo>
                    <a:pt x="500" y="172"/>
                  </a:moveTo>
                  <a:cubicBezTo>
                    <a:pt x="500" y="189"/>
                    <a:pt x="495" y="204"/>
                    <a:pt x="486" y="221"/>
                  </a:cubicBezTo>
                  <a:cubicBezTo>
                    <a:pt x="481" y="230"/>
                    <a:pt x="476" y="239"/>
                    <a:pt x="472" y="248"/>
                  </a:cubicBezTo>
                  <a:cubicBezTo>
                    <a:pt x="468" y="277"/>
                    <a:pt x="468" y="277"/>
                    <a:pt x="468" y="277"/>
                  </a:cubicBezTo>
                  <a:cubicBezTo>
                    <a:pt x="460" y="277"/>
                    <a:pt x="460" y="277"/>
                    <a:pt x="460" y="277"/>
                  </a:cubicBezTo>
                  <a:cubicBezTo>
                    <a:pt x="460" y="273"/>
                    <a:pt x="460" y="273"/>
                    <a:pt x="460" y="273"/>
                  </a:cubicBezTo>
                  <a:cubicBezTo>
                    <a:pt x="460" y="275"/>
                    <a:pt x="459" y="276"/>
                    <a:pt x="459" y="277"/>
                  </a:cubicBezTo>
                  <a:cubicBezTo>
                    <a:pt x="568" y="277"/>
                    <a:pt x="568" y="277"/>
                    <a:pt x="568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1" y="277"/>
                    <a:pt x="511" y="277"/>
                    <a:pt x="511" y="277"/>
                  </a:cubicBezTo>
                  <a:cubicBezTo>
                    <a:pt x="511" y="276"/>
                    <a:pt x="512" y="274"/>
                    <a:pt x="512" y="272"/>
                  </a:cubicBezTo>
                  <a:cubicBezTo>
                    <a:pt x="514" y="249"/>
                    <a:pt x="521" y="227"/>
                    <a:pt x="531" y="207"/>
                  </a:cubicBezTo>
                  <a:cubicBezTo>
                    <a:pt x="531" y="205"/>
                    <a:pt x="532" y="203"/>
                    <a:pt x="533" y="202"/>
                  </a:cubicBezTo>
                  <a:cubicBezTo>
                    <a:pt x="531" y="197"/>
                    <a:pt x="530" y="193"/>
                    <a:pt x="529" y="189"/>
                  </a:cubicBezTo>
                  <a:cubicBezTo>
                    <a:pt x="527" y="188"/>
                    <a:pt x="525" y="187"/>
                    <a:pt x="523" y="186"/>
                  </a:cubicBezTo>
                  <a:cubicBezTo>
                    <a:pt x="510" y="277"/>
                    <a:pt x="510" y="277"/>
                    <a:pt x="510" y="277"/>
                  </a:cubicBezTo>
                  <a:cubicBezTo>
                    <a:pt x="502" y="277"/>
                    <a:pt x="502" y="277"/>
                    <a:pt x="502" y="277"/>
                  </a:cubicBezTo>
                  <a:cubicBezTo>
                    <a:pt x="516" y="181"/>
                    <a:pt x="516" y="181"/>
                    <a:pt x="516" y="181"/>
                  </a:cubicBezTo>
                  <a:cubicBezTo>
                    <a:pt x="511" y="178"/>
                    <a:pt x="505" y="175"/>
                    <a:pt x="500" y="172"/>
                  </a:cubicBezTo>
                  <a:moveTo>
                    <a:pt x="488" y="76"/>
                  </a:moveTo>
                  <a:cubicBezTo>
                    <a:pt x="482" y="84"/>
                    <a:pt x="476" y="91"/>
                    <a:pt x="467" y="95"/>
                  </a:cubicBezTo>
                  <a:cubicBezTo>
                    <a:pt x="462" y="97"/>
                    <a:pt x="456" y="98"/>
                    <a:pt x="451" y="98"/>
                  </a:cubicBezTo>
                  <a:cubicBezTo>
                    <a:pt x="450" y="98"/>
                    <a:pt x="450" y="98"/>
                    <a:pt x="450" y="98"/>
                  </a:cubicBezTo>
                  <a:cubicBezTo>
                    <a:pt x="448" y="113"/>
                    <a:pt x="448" y="113"/>
                    <a:pt x="448" y="113"/>
                  </a:cubicBezTo>
                  <a:cubicBezTo>
                    <a:pt x="450" y="113"/>
                    <a:pt x="452" y="113"/>
                    <a:pt x="455" y="112"/>
                  </a:cubicBezTo>
                  <a:cubicBezTo>
                    <a:pt x="461" y="106"/>
                    <a:pt x="465" y="104"/>
                    <a:pt x="469" y="103"/>
                  </a:cubicBezTo>
                  <a:cubicBezTo>
                    <a:pt x="470" y="103"/>
                    <a:pt x="470" y="103"/>
                    <a:pt x="471" y="103"/>
                  </a:cubicBezTo>
                  <a:cubicBezTo>
                    <a:pt x="474" y="103"/>
                    <a:pt x="478" y="105"/>
                    <a:pt x="483" y="108"/>
                  </a:cubicBezTo>
                  <a:cubicBezTo>
                    <a:pt x="488" y="76"/>
                    <a:pt x="488" y="76"/>
                    <a:pt x="488" y="76"/>
                  </a:cubicBezTo>
                  <a:moveTo>
                    <a:pt x="501" y="67"/>
                  </a:moveTo>
                  <a:cubicBezTo>
                    <a:pt x="499" y="67"/>
                    <a:pt x="498" y="67"/>
                    <a:pt x="497" y="68"/>
                  </a:cubicBezTo>
                  <a:cubicBezTo>
                    <a:pt x="490" y="114"/>
                    <a:pt x="490" y="114"/>
                    <a:pt x="490" y="114"/>
                  </a:cubicBezTo>
                  <a:cubicBezTo>
                    <a:pt x="491" y="114"/>
                    <a:pt x="493" y="115"/>
                    <a:pt x="494" y="116"/>
                  </a:cubicBezTo>
                  <a:cubicBezTo>
                    <a:pt x="500" y="120"/>
                    <a:pt x="507" y="125"/>
                    <a:pt x="516" y="131"/>
                  </a:cubicBezTo>
                  <a:cubicBezTo>
                    <a:pt x="518" y="132"/>
                    <a:pt x="520" y="133"/>
                    <a:pt x="522" y="135"/>
                  </a:cubicBezTo>
                  <a:cubicBezTo>
                    <a:pt x="527" y="102"/>
                    <a:pt x="527" y="102"/>
                    <a:pt x="527" y="102"/>
                  </a:cubicBezTo>
                  <a:cubicBezTo>
                    <a:pt x="526" y="100"/>
                    <a:pt x="526" y="97"/>
                    <a:pt x="525" y="95"/>
                  </a:cubicBezTo>
                  <a:cubicBezTo>
                    <a:pt x="523" y="86"/>
                    <a:pt x="512" y="67"/>
                    <a:pt x="501" y="67"/>
                  </a:cubicBezTo>
                  <a:moveTo>
                    <a:pt x="370" y="24"/>
                  </a:moveTo>
                  <a:cubicBezTo>
                    <a:pt x="355" y="24"/>
                    <a:pt x="340" y="33"/>
                    <a:pt x="332" y="46"/>
                  </a:cubicBezTo>
                  <a:cubicBezTo>
                    <a:pt x="324" y="59"/>
                    <a:pt x="321" y="75"/>
                    <a:pt x="311" y="88"/>
                  </a:cubicBezTo>
                  <a:cubicBezTo>
                    <a:pt x="301" y="101"/>
                    <a:pt x="283" y="118"/>
                    <a:pt x="264" y="118"/>
                  </a:cubicBezTo>
                  <a:cubicBezTo>
                    <a:pt x="260" y="118"/>
                    <a:pt x="256" y="117"/>
                    <a:pt x="251" y="115"/>
                  </a:cubicBezTo>
                  <a:cubicBezTo>
                    <a:pt x="230" y="105"/>
                    <a:pt x="219" y="79"/>
                    <a:pt x="211" y="58"/>
                  </a:cubicBezTo>
                  <a:cubicBezTo>
                    <a:pt x="208" y="49"/>
                    <a:pt x="205" y="40"/>
                    <a:pt x="202" y="32"/>
                  </a:cubicBezTo>
                  <a:cubicBezTo>
                    <a:pt x="196" y="79"/>
                    <a:pt x="196" y="79"/>
                    <a:pt x="196" y="79"/>
                  </a:cubicBezTo>
                  <a:cubicBezTo>
                    <a:pt x="199" y="87"/>
                    <a:pt x="202" y="95"/>
                    <a:pt x="205" y="100"/>
                  </a:cubicBezTo>
                  <a:cubicBezTo>
                    <a:pt x="218" y="123"/>
                    <a:pt x="238" y="139"/>
                    <a:pt x="262" y="139"/>
                  </a:cubicBezTo>
                  <a:cubicBezTo>
                    <a:pt x="270" y="139"/>
                    <a:pt x="278" y="137"/>
                    <a:pt x="287" y="133"/>
                  </a:cubicBezTo>
                  <a:cubicBezTo>
                    <a:pt x="318" y="118"/>
                    <a:pt x="318" y="78"/>
                    <a:pt x="347" y="63"/>
                  </a:cubicBezTo>
                  <a:cubicBezTo>
                    <a:pt x="354" y="59"/>
                    <a:pt x="363" y="57"/>
                    <a:pt x="373" y="57"/>
                  </a:cubicBezTo>
                  <a:cubicBezTo>
                    <a:pt x="380" y="57"/>
                    <a:pt x="388" y="59"/>
                    <a:pt x="394" y="63"/>
                  </a:cubicBezTo>
                  <a:cubicBezTo>
                    <a:pt x="408" y="73"/>
                    <a:pt x="405" y="95"/>
                    <a:pt x="419" y="106"/>
                  </a:cubicBezTo>
                  <a:cubicBezTo>
                    <a:pt x="426" y="112"/>
                    <a:pt x="433" y="113"/>
                    <a:pt x="440" y="114"/>
                  </a:cubicBezTo>
                  <a:cubicBezTo>
                    <a:pt x="442" y="97"/>
                    <a:pt x="442" y="97"/>
                    <a:pt x="442" y="97"/>
                  </a:cubicBezTo>
                  <a:cubicBezTo>
                    <a:pt x="439" y="96"/>
                    <a:pt x="436" y="95"/>
                    <a:pt x="433" y="94"/>
                  </a:cubicBezTo>
                  <a:cubicBezTo>
                    <a:pt x="423" y="88"/>
                    <a:pt x="419" y="79"/>
                    <a:pt x="415" y="69"/>
                  </a:cubicBezTo>
                  <a:cubicBezTo>
                    <a:pt x="410" y="56"/>
                    <a:pt x="403" y="41"/>
                    <a:pt x="392" y="32"/>
                  </a:cubicBezTo>
                  <a:cubicBezTo>
                    <a:pt x="385" y="27"/>
                    <a:pt x="378" y="24"/>
                    <a:pt x="370" y="24"/>
                  </a:cubicBezTo>
                  <a:moveTo>
                    <a:pt x="155" y="3"/>
                  </a:moveTo>
                  <a:cubicBezTo>
                    <a:pt x="152" y="4"/>
                    <a:pt x="148" y="6"/>
                    <a:pt x="145" y="8"/>
                  </a:cubicBezTo>
                  <a:cubicBezTo>
                    <a:pt x="130" y="19"/>
                    <a:pt x="133" y="35"/>
                    <a:pt x="124" y="49"/>
                  </a:cubicBezTo>
                  <a:cubicBezTo>
                    <a:pt x="119" y="57"/>
                    <a:pt x="113" y="65"/>
                    <a:pt x="105" y="70"/>
                  </a:cubicBezTo>
                  <a:cubicBezTo>
                    <a:pt x="101" y="72"/>
                    <a:pt x="97" y="74"/>
                    <a:pt x="93" y="74"/>
                  </a:cubicBezTo>
                  <a:cubicBezTo>
                    <a:pt x="87" y="74"/>
                    <a:pt x="82" y="71"/>
                    <a:pt x="78" y="66"/>
                  </a:cubicBezTo>
                  <a:cubicBezTo>
                    <a:pt x="71" y="57"/>
                    <a:pt x="63" y="29"/>
                    <a:pt x="52" y="18"/>
                  </a:cubicBezTo>
                  <a:cubicBezTo>
                    <a:pt x="51" y="18"/>
                    <a:pt x="51" y="18"/>
                    <a:pt x="50" y="18"/>
                  </a:cubicBezTo>
                  <a:cubicBezTo>
                    <a:pt x="49" y="18"/>
                    <a:pt x="49" y="18"/>
                    <a:pt x="48" y="18"/>
                  </a:cubicBezTo>
                  <a:cubicBezTo>
                    <a:pt x="43" y="18"/>
                    <a:pt x="40" y="16"/>
                    <a:pt x="37" y="12"/>
                  </a:cubicBezTo>
                  <a:cubicBezTo>
                    <a:pt x="35" y="13"/>
                    <a:pt x="33" y="14"/>
                    <a:pt x="30" y="16"/>
                  </a:cubicBezTo>
                  <a:cubicBezTo>
                    <a:pt x="4" y="36"/>
                    <a:pt x="10" y="70"/>
                    <a:pt x="2" y="98"/>
                  </a:cubicBezTo>
                  <a:cubicBezTo>
                    <a:pt x="1" y="102"/>
                    <a:pt x="0" y="106"/>
                    <a:pt x="0" y="109"/>
                  </a:cubicBezTo>
                  <a:cubicBezTo>
                    <a:pt x="17" y="108"/>
                    <a:pt x="20" y="92"/>
                    <a:pt x="22" y="76"/>
                  </a:cubicBezTo>
                  <a:cubicBezTo>
                    <a:pt x="24" y="60"/>
                    <a:pt x="25" y="43"/>
                    <a:pt x="42" y="43"/>
                  </a:cubicBezTo>
                  <a:cubicBezTo>
                    <a:pt x="43" y="43"/>
                    <a:pt x="43" y="43"/>
                    <a:pt x="44" y="43"/>
                  </a:cubicBezTo>
                  <a:cubicBezTo>
                    <a:pt x="76" y="46"/>
                    <a:pt x="64" y="108"/>
                    <a:pt x="103" y="108"/>
                  </a:cubicBezTo>
                  <a:cubicBezTo>
                    <a:pt x="104" y="108"/>
                    <a:pt x="104" y="108"/>
                    <a:pt x="105" y="108"/>
                  </a:cubicBezTo>
                  <a:cubicBezTo>
                    <a:pt x="140" y="106"/>
                    <a:pt x="122" y="57"/>
                    <a:pt x="150" y="43"/>
                  </a:cubicBezTo>
                  <a:cubicBezTo>
                    <a:pt x="155" y="3"/>
                    <a:pt x="155" y="3"/>
                    <a:pt x="155" y="3"/>
                  </a:cubicBezTo>
                  <a:moveTo>
                    <a:pt x="168" y="0"/>
                  </a:moveTo>
                  <a:cubicBezTo>
                    <a:pt x="167" y="0"/>
                    <a:pt x="165" y="0"/>
                    <a:pt x="164" y="1"/>
                  </a:cubicBezTo>
                  <a:cubicBezTo>
                    <a:pt x="158" y="40"/>
                    <a:pt x="158" y="40"/>
                    <a:pt x="158" y="40"/>
                  </a:cubicBezTo>
                  <a:cubicBezTo>
                    <a:pt x="160" y="40"/>
                    <a:pt x="161" y="40"/>
                    <a:pt x="163" y="40"/>
                  </a:cubicBezTo>
                  <a:cubicBezTo>
                    <a:pt x="176" y="40"/>
                    <a:pt x="183" y="51"/>
                    <a:pt x="190" y="64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5" y="17"/>
                    <a:pt x="195" y="16"/>
                    <a:pt x="194" y="14"/>
                  </a:cubicBezTo>
                  <a:cubicBezTo>
                    <a:pt x="188" y="5"/>
                    <a:pt x="178" y="0"/>
                    <a:pt x="168" y="0"/>
                  </a:cubicBezTo>
                </a:path>
              </a:pathLst>
            </a:custGeom>
            <a:solidFill>
              <a:srgbClr val="FFB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3164037" y="291658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520850" y="2602260"/>
              <a:ext cx="12700" cy="12700"/>
            </a:xfrm>
            <a:custGeom>
              <a:avLst/>
              <a:gdLst>
                <a:gd name="T0" fmla="*/ 0 w 3"/>
                <a:gd name="T1" fmla="*/ 3 h 3"/>
                <a:gd name="T2" fmla="*/ 1 w 3"/>
                <a:gd name="T3" fmla="*/ 3 h 3"/>
                <a:gd name="T4" fmla="*/ 2 w 3"/>
                <a:gd name="T5" fmla="*/ 2 h 3"/>
                <a:gd name="T6" fmla="*/ 3 w 3"/>
                <a:gd name="T7" fmla="*/ 0 h 3"/>
                <a:gd name="T8" fmla="*/ 0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2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3164037" y="2916585"/>
              <a:ext cx="0" cy="4763"/>
            </a:xfrm>
            <a:custGeom>
              <a:avLst/>
              <a:gdLst>
                <a:gd name="T0" fmla="*/ 3 h 3"/>
                <a:gd name="T1" fmla="*/ 0 h 3"/>
                <a:gd name="T2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512912" y="2589560"/>
              <a:ext cx="317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350987" y="2530823"/>
              <a:ext cx="2828925" cy="1439863"/>
            </a:xfrm>
            <a:custGeom>
              <a:avLst/>
              <a:gdLst>
                <a:gd name="T0" fmla="*/ 39 w 666"/>
                <a:gd name="T1" fmla="*/ 52 h 339"/>
                <a:gd name="T2" fmla="*/ 42 w 666"/>
                <a:gd name="T3" fmla="*/ 19 h 339"/>
                <a:gd name="T4" fmla="*/ 41 w 666"/>
                <a:gd name="T5" fmla="*/ 20 h 339"/>
                <a:gd name="T6" fmla="*/ 40 w 666"/>
                <a:gd name="T7" fmla="*/ 20 h 339"/>
                <a:gd name="T8" fmla="*/ 43 w 666"/>
                <a:gd name="T9" fmla="*/ 17 h 339"/>
                <a:gd name="T10" fmla="*/ 42 w 666"/>
                <a:gd name="T11" fmla="*/ 19 h 339"/>
                <a:gd name="T12" fmla="*/ 43 w 666"/>
                <a:gd name="T13" fmla="*/ 18 h 339"/>
                <a:gd name="T14" fmla="*/ 76 w 666"/>
                <a:gd name="T15" fmla="*/ 8 h 339"/>
                <a:gd name="T16" fmla="*/ 144 w 666"/>
                <a:gd name="T17" fmla="*/ 6 h 339"/>
                <a:gd name="T18" fmla="*/ 356 w 666"/>
                <a:gd name="T19" fmla="*/ 21 h 339"/>
                <a:gd name="T20" fmla="*/ 564 w 666"/>
                <a:gd name="T21" fmla="*/ 54 h 339"/>
                <a:gd name="T22" fmla="*/ 629 w 666"/>
                <a:gd name="T23" fmla="*/ 72 h 339"/>
                <a:gd name="T24" fmla="*/ 661 w 666"/>
                <a:gd name="T25" fmla="*/ 89 h 339"/>
                <a:gd name="T26" fmla="*/ 661 w 666"/>
                <a:gd name="T27" fmla="*/ 91 h 339"/>
                <a:gd name="T28" fmla="*/ 661 w 666"/>
                <a:gd name="T29" fmla="*/ 90 h 339"/>
                <a:gd name="T30" fmla="*/ 664 w 666"/>
                <a:gd name="T31" fmla="*/ 86 h 339"/>
                <a:gd name="T32" fmla="*/ 664 w 666"/>
                <a:gd name="T33" fmla="*/ 87 h 339"/>
                <a:gd name="T34" fmla="*/ 666 w 666"/>
                <a:gd name="T35" fmla="*/ 87 h 339"/>
                <a:gd name="T36" fmla="*/ 646 w 666"/>
                <a:gd name="T37" fmla="*/ 72 h 339"/>
                <a:gd name="T38" fmla="*/ 584 w 666"/>
                <a:gd name="T39" fmla="*/ 53 h 339"/>
                <a:gd name="T40" fmla="*/ 362 w 666"/>
                <a:gd name="T41" fmla="*/ 15 h 339"/>
                <a:gd name="T42" fmla="*/ 129 w 666"/>
                <a:gd name="T43" fmla="*/ 0 h 339"/>
                <a:gd name="T44" fmla="*/ 62 w 666"/>
                <a:gd name="T45" fmla="*/ 4 h 339"/>
                <a:gd name="T46" fmla="*/ 45 w 666"/>
                <a:gd name="T47" fmla="*/ 9 h 339"/>
                <a:gd name="T48" fmla="*/ 40 w 666"/>
                <a:gd name="T49" fmla="*/ 13 h 339"/>
                <a:gd name="T50" fmla="*/ 38 w 666"/>
                <a:gd name="T51" fmla="*/ 14 h 339"/>
                <a:gd name="T52" fmla="*/ 39 w 666"/>
                <a:gd name="T53" fmla="*/ 14 h 339"/>
                <a:gd name="T54" fmla="*/ 40 w 666"/>
                <a:gd name="T55" fmla="*/ 14 h 339"/>
                <a:gd name="T56" fmla="*/ 39 w 666"/>
                <a:gd name="T57" fmla="*/ 14 h 339"/>
                <a:gd name="T58" fmla="*/ 38 w 666"/>
                <a:gd name="T59" fmla="*/ 14 h 339"/>
                <a:gd name="T60" fmla="*/ 37 w 666"/>
                <a:gd name="T61" fmla="*/ 17 h 339"/>
                <a:gd name="T62" fmla="*/ 0 w 666"/>
                <a:gd name="T63" fmla="*/ 339 h 339"/>
                <a:gd name="T64" fmla="*/ 5 w 666"/>
                <a:gd name="T65" fmla="*/ 339 h 339"/>
                <a:gd name="T66" fmla="*/ 39 w 666"/>
                <a:gd name="T67" fmla="*/ 5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6" h="339">
                  <a:moveTo>
                    <a:pt x="39" y="52"/>
                  </a:moveTo>
                  <a:cubicBezTo>
                    <a:pt x="40" y="41"/>
                    <a:pt x="41" y="30"/>
                    <a:pt x="42" y="19"/>
                  </a:cubicBezTo>
                  <a:cubicBezTo>
                    <a:pt x="42" y="20"/>
                    <a:pt x="41" y="20"/>
                    <a:pt x="41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1" y="19"/>
                    <a:pt x="42" y="18"/>
                    <a:pt x="43" y="17"/>
                  </a:cubicBezTo>
                  <a:cubicBezTo>
                    <a:pt x="43" y="18"/>
                    <a:pt x="42" y="19"/>
                    <a:pt x="42" y="19"/>
                  </a:cubicBezTo>
                  <a:cubicBezTo>
                    <a:pt x="43" y="19"/>
                    <a:pt x="43" y="18"/>
                    <a:pt x="43" y="18"/>
                  </a:cubicBezTo>
                  <a:cubicBezTo>
                    <a:pt x="46" y="10"/>
                    <a:pt x="70" y="9"/>
                    <a:pt x="76" y="8"/>
                  </a:cubicBezTo>
                  <a:cubicBezTo>
                    <a:pt x="99" y="6"/>
                    <a:pt x="122" y="5"/>
                    <a:pt x="144" y="6"/>
                  </a:cubicBezTo>
                  <a:cubicBezTo>
                    <a:pt x="215" y="6"/>
                    <a:pt x="286" y="12"/>
                    <a:pt x="356" y="21"/>
                  </a:cubicBezTo>
                  <a:cubicBezTo>
                    <a:pt x="426" y="29"/>
                    <a:pt x="495" y="39"/>
                    <a:pt x="564" y="54"/>
                  </a:cubicBezTo>
                  <a:cubicBezTo>
                    <a:pt x="586" y="59"/>
                    <a:pt x="608" y="64"/>
                    <a:pt x="629" y="72"/>
                  </a:cubicBezTo>
                  <a:cubicBezTo>
                    <a:pt x="636" y="74"/>
                    <a:pt x="660" y="80"/>
                    <a:pt x="661" y="89"/>
                  </a:cubicBezTo>
                  <a:cubicBezTo>
                    <a:pt x="661" y="90"/>
                    <a:pt x="661" y="90"/>
                    <a:pt x="661" y="91"/>
                  </a:cubicBezTo>
                  <a:cubicBezTo>
                    <a:pt x="661" y="90"/>
                    <a:pt x="661" y="90"/>
                    <a:pt x="661" y="90"/>
                  </a:cubicBezTo>
                  <a:cubicBezTo>
                    <a:pt x="661" y="89"/>
                    <a:pt x="662" y="86"/>
                    <a:pt x="664" y="86"/>
                  </a:cubicBezTo>
                  <a:cubicBezTo>
                    <a:pt x="664" y="87"/>
                    <a:pt x="664" y="87"/>
                    <a:pt x="664" y="87"/>
                  </a:cubicBezTo>
                  <a:cubicBezTo>
                    <a:pt x="665" y="87"/>
                    <a:pt x="666" y="87"/>
                    <a:pt x="666" y="87"/>
                  </a:cubicBezTo>
                  <a:cubicBezTo>
                    <a:pt x="664" y="79"/>
                    <a:pt x="653" y="75"/>
                    <a:pt x="646" y="72"/>
                  </a:cubicBezTo>
                  <a:cubicBezTo>
                    <a:pt x="626" y="63"/>
                    <a:pt x="605" y="58"/>
                    <a:pt x="584" y="53"/>
                  </a:cubicBezTo>
                  <a:cubicBezTo>
                    <a:pt x="511" y="35"/>
                    <a:pt x="436" y="24"/>
                    <a:pt x="362" y="15"/>
                  </a:cubicBezTo>
                  <a:cubicBezTo>
                    <a:pt x="285" y="6"/>
                    <a:pt x="207" y="0"/>
                    <a:pt x="129" y="0"/>
                  </a:cubicBezTo>
                  <a:cubicBezTo>
                    <a:pt x="107" y="0"/>
                    <a:pt x="84" y="1"/>
                    <a:pt x="62" y="4"/>
                  </a:cubicBezTo>
                  <a:cubicBezTo>
                    <a:pt x="56" y="5"/>
                    <a:pt x="50" y="7"/>
                    <a:pt x="45" y="9"/>
                  </a:cubicBezTo>
                  <a:cubicBezTo>
                    <a:pt x="43" y="10"/>
                    <a:pt x="41" y="11"/>
                    <a:pt x="40" y="13"/>
                  </a:cubicBezTo>
                  <a:cubicBezTo>
                    <a:pt x="38" y="14"/>
                    <a:pt x="38" y="15"/>
                    <a:pt x="38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5"/>
                    <a:pt x="37" y="16"/>
                    <a:pt x="37" y="17"/>
                  </a:cubicBezTo>
                  <a:cubicBezTo>
                    <a:pt x="24" y="125"/>
                    <a:pt x="12" y="232"/>
                    <a:pt x="0" y="339"/>
                  </a:cubicBezTo>
                  <a:cubicBezTo>
                    <a:pt x="5" y="339"/>
                    <a:pt x="5" y="339"/>
                    <a:pt x="5" y="339"/>
                  </a:cubicBezTo>
                  <a:cubicBezTo>
                    <a:pt x="16" y="244"/>
                    <a:pt x="27" y="148"/>
                    <a:pt x="39" y="5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3159275" y="2895948"/>
              <a:ext cx="25400" cy="25400"/>
            </a:xfrm>
            <a:custGeom>
              <a:avLst/>
              <a:gdLst>
                <a:gd name="T0" fmla="*/ 3 w 6"/>
                <a:gd name="T1" fmla="*/ 0 h 6"/>
                <a:gd name="T2" fmla="*/ 0 w 6"/>
                <a:gd name="T3" fmla="*/ 4 h 6"/>
                <a:gd name="T4" fmla="*/ 1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5 w 6"/>
                <a:gd name="T11" fmla="*/ 1 h 6"/>
                <a:gd name="T12" fmla="*/ 3 w 6"/>
                <a:gd name="T13" fmla="*/ 1 h 6"/>
                <a:gd name="T14" fmla="*/ 3 w 6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cubicBezTo>
                    <a:pt x="1" y="0"/>
                    <a:pt x="0" y="3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3"/>
                    <a:pt x="6" y="2"/>
                    <a:pt x="5" y="1"/>
                  </a:cubicBezTo>
                  <a:cubicBezTo>
                    <a:pt x="5" y="1"/>
                    <a:pt x="4" y="1"/>
                    <a:pt x="3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3040212" y="2900710"/>
              <a:ext cx="144462" cy="1069975"/>
            </a:xfrm>
            <a:custGeom>
              <a:avLst/>
              <a:gdLst>
                <a:gd name="T0" fmla="*/ 31 w 34"/>
                <a:gd name="T1" fmla="*/ 5 h 252"/>
                <a:gd name="T2" fmla="*/ 31 w 34"/>
                <a:gd name="T3" fmla="*/ 5 h 252"/>
                <a:gd name="T4" fmla="*/ 31 w 34"/>
                <a:gd name="T5" fmla="*/ 5 h 252"/>
                <a:gd name="T6" fmla="*/ 29 w 34"/>
                <a:gd name="T7" fmla="*/ 5 h 252"/>
                <a:gd name="T8" fmla="*/ 29 w 34"/>
                <a:gd name="T9" fmla="*/ 4 h 252"/>
                <a:gd name="T10" fmla="*/ 29 w 34"/>
                <a:gd name="T11" fmla="*/ 4 h 252"/>
                <a:gd name="T12" fmla="*/ 28 w 34"/>
                <a:gd name="T13" fmla="*/ 4 h 252"/>
                <a:gd name="T14" fmla="*/ 0 w 34"/>
                <a:gd name="T15" fmla="*/ 252 h 252"/>
                <a:gd name="T16" fmla="*/ 5 w 34"/>
                <a:gd name="T17" fmla="*/ 252 h 252"/>
                <a:gd name="T18" fmla="*/ 30 w 34"/>
                <a:gd name="T19" fmla="*/ 38 h 252"/>
                <a:gd name="T20" fmla="*/ 34 w 34"/>
                <a:gd name="T21" fmla="*/ 2 h 252"/>
                <a:gd name="T22" fmla="*/ 33 w 34"/>
                <a:gd name="T23" fmla="*/ 0 h 252"/>
                <a:gd name="T24" fmla="*/ 34 w 34"/>
                <a:gd name="T25" fmla="*/ 2 h 252"/>
                <a:gd name="T26" fmla="*/ 31 w 34"/>
                <a:gd name="T27" fmla="*/ 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252">
                  <a:moveTo>
                    <a:pt x="31" y="5"/>
                  </a:move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29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9" y="87"/>
                    <a:pt x="9" y="170"/>
                    <a:pt x="0" y="252"/>
                  </a:cubicBezTo>
                  <a:cubicBezTo>
                    <a:pt x="5" y="252"/>
                    <a:pt x="5" y="252"/>
                    <a:pt x="5" y="252"/>
                  </a:cubicBezTo>
                  <a:cubicBezTo>
                    <a:pt x="14" y="181"/>
                    <a:pt x="22" y="109"/>
                    <a:pt x="30" y="38"/>
                  </a:cubicBezTo>
                  <a:cubicBezTo>
                    <a:pt x="32" y="26"/>
                    <a:pt x="33" y="14"/>
                    <a:pt x="34" y="2"/>
                  </a:cubicBezTo>
                  <a:cubicBezTo>
                    <a:pt x="34" y="2"/>
                    <a:pt x="34" y="1"/>
                    <a:pt x="33" y="0"/>
                  </a:cubicBezTo>
                  <a:cubicBezTo>
                    <a:pt x="34" y="1"/>
                    <a:pt x="34" y="2"/>
                    <a:pt x="34" y="2"/>
                  </a:cubicBezTo>
                  <a:cubicBezTo>
                    <a:pt x="34" y="4"/>
                    <a:pt x="33" y="5"/>
                    <a:pt x="31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3164037" y="2921348"/>
              <a:ext cx="7937" cy="0"/>
            </a:xfrm>
            <a:custGeom>
              <a:avLst/>
              <a:gdLst>
                <a:gd name="T0" fmla="*/ 0 w 2"/>
                <a:gd name="T1" fmla="*/ 2 w 2"/>
                <a:gd name="T2" fmla="*/ 2 w 2"/>
                <a:gd name="T3" fmla="*/ 2 w 2"/>
                <a:gd name="T4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3159275" y="2908648"/>
              <a:ext cx="12700" cy="12700"/>
            </a:xfrm>
            <a:custGeom>
              <a:avLst/>
              <a:gdLst>
                <a:gd name="T0" fmla="*/ 1 w 3"/>
                <a:gd name="T1" fmla="*/ 2 h 3"/>
                <a:gd name="T2" fmla="*/ 1 w 3"/>
                <a:gd name="T3" fmla="*/ 3 h 3"/>
                <a:gd name="T4" fmla="*/ 3 w 3"/>
                <a:gd name="T5" fmla="*/ 3 h 3"/>
                <a:gd name="T6" fmla="*/ 1 w 3"/>
                <a:gd name="T7" fmla="*/ 0 h 3"/>
                <a:gd name="T8" fmla="*/ 0 w 3"/>
                <a:gd name="T9" fmla="*/ 1 h 3"/>
                <a:gd name="T10" fmla="*/ 1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2" y="2"/>
                    <a:pt x="1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3159275" y="2913410"/>
              <a:ext cx="4762" cy="3175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2 h 2"/>
                <a:gd name="T4" fmla="*/ 3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946300" y="878235"/>
              <a:ext cx="1984375" cy="676275"/>
            </a:xfrm>
            <a:custGeom>
              <a:avLst/>
              <a:gdLst>
                <a:gd name="T0" fmla="*/ 31 w 467"/>
                <a:gd name="T1" fmla="*/ 19 h 159"/>
                <a:gd name="T2" fmla="*/ 169 w 467"/>
                <a:gd name="T3" fmla="*/ 2 h 159"/>
                <a:gd name="T4" fmla="*/ 235 w 467"/>
                <a:gd name="T5" fmla="*/ 2 h 159"/>
                <a:gd name="T6" fmla="*/ 429 w 467"/>
                <a:gd name="T7" fmla="*/ 13 h 159"/>
                <a:gd name="T8" fmla="*/ 446 w 467"/>
                <a:gd name="T9" fmla="*/ 104 h 159"/>
                <a:gd name="T10" fmla="*/ 381 w 467"/>
                <a:gd name="T11" fmla="*/ 59 h 159"/>
                <a:gd name="T12" fmla="*/ 359 w 467"/>
                <a:gd name="T13" fmla="*/ 98 h 159"/>
                <a:gd name="T14" fmla="*/ 321 w 467"/>
                <a:gd name="T15" fmla="*/ 136 h 159"/>
                <a:gd name="T16" fmla="*/ 257 w 467"/>
                <a:gd name="T17" fmla="*/ 51 h 159"/>
                <a:gd name="T18" fmla="*/ 201 w 467"/>
                <a:gd name="T19" fmla="*/ 108 h 159"/>
                <a:gd name="T20" fmla="*/ 147 w 467"/>
                <a:gd name="T21" fmla="*/ 38 h 159"/>
                <a:gd name="T22" fmla="*/ 105 w 467"/>
                <a:gd name="T23" fmla="*/ 102 h 159"/>
                <a:gd name="T24" fmla="*/ 86 w 467"/>
                <a:gd name="T25" fmla="*/ 63 h 159"/>
                <a:gd name="T26" fmla="*/ 73 w 467"/>
                <a:gd name="T27" fmla="*/ 108 h 159"/>
                <a:gd name="T28" fmla="*/ 52 w 467"/>
                <a:gd name="T29" fmla="*/ 155 h 159"/>
                <a:gd name="T30" fmla="*/ 31 w 467"/>
                <a:gd name="T31" fmla="*/ 1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7" h="159">
                  <a:moveTo>
                    <a:pt x="31" y="19"/>
                  </a:moveTo>
                  <a:cubicBezTo>
                    <a:pt x="56" y="10"/>
                    <a:pt x="124" y="0"/>
                    <a:pt x="169" y="2"/>
                  </a:cubicBezTo>
                  <a:cubicBezTo>
                    <a:pt x="181" y="3"/>
                    <a:pt x="206" y="3"/>
                    <a:pt x="235" y="2"/>
                  </a:cubicBezTo>
                  <a:cubicBezTo>
                    <a:pt x="307" y="2"/>
                    <a:pt x="408" y="2"/>
                    <a:pt x="429" y="13"/>
                  </a:cubicBezTo>
                  <a:cubicBezTo>
                    <a:pt x="459" y="27"/>
                    <a:pt x="467" y="85"/>
                    <a:pt x="446" y="104"/>
                  </a:cubicBezTo>
                  <a:cubicBezTo>
                    <a:pt x="425" y="123"/>
                    <a:pt x="410" y="61"/>
                    <a:pt x="381" y="59"/>
                  </a:cubicBezTo>
                  <a:cubicBezTo>
                    <a:pt x="367" y="58"/>
                    <a:pt x="363" y="78"/>
                    <a:pt x="359" y="98"/>
                  </a:cubicBezTo>
                  <a:cubicBezTo>
                    <a:pt x="354" y="120"/>
                    <a:pt x="347" y="142"/>
                    <a:pt x="321" y="136"/>
                  </a:cubicBezTo>
                  <a:cubicBezTo>
                    <a:pt x="288" y="127"/>
                    <a:pt x="287" y="45"/>
                    <a:pt x="257" y="51"/>
                  </a:cubicBezTo>
                  <a:cubicBezTo>
                    <a:pt x="228" y="57"/>
                    <a:pt x="247" y="138"/>
                    <a:pt x="201" y="108"/>
                  </a:cubicBezTo>
                  <a:cubicBezTo>
                    <a:pt x="181" y="94"/>
                    <a:pt x="188" y="22"/>
                    <a:pt x="147" y="38"/>
                  </a:cubicBezTo>
                  <a:cubicBezTo>
                    <a:pt x="128" y="45"/>
                    <a:pt x="138" y="142"/>
                    <a:pt x="105" y="102"/>
                  </a:cubicBezTo>
                  <a:cubicBezTo>
                    <a:pt x="98" y="92"/>
                    <a:pt x="109" y="59"/>
                    <a:pt x="86" y="63"/>
                  </a:cubicBezTo>
                  <a:cubicBezTo>
                    <a:pt x="72" y="66"/>
                    <a:pt x="74" y="96"/>
                    <a:pt x="73" y="108"/>
                  </a:cubicBezTo>
                  <a:cubicBezTo>
                    <a:pt x="73" y="127"/>
                    <a:pt x="76" y="152"/>
                    <a:pt x="52" y="155"/>
                  </a:cubicBezTo>
                  <a:cubicBezTo>
                    <a:pt x="12" y="159"/>
                    <a:pt x="0" y="29"/>
                    <a:pt x="31" y="1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984400" y="873473"/>
              <a:ext cx="1931987" cy="701675"/>
            </a:xfrm>
            <a:custGeom>
              <a:avLst/>
              <a:gdLst>
                <a:gd name="T0" fmla="*/ 23 w 455"/>
                <a:gd name="T1" fmla="*/ 23 h 165"/>
                <a:gd name="T2" fmla="*/ 189 w 455"/>
                <a:gd name="T3" fmla="*/ 6 h 165"/>
                <a:gd name="T4" fmla="*/ 233 w 455"/>
                <a:gd name="T5" fmla="*/ 6 h 165"/>
                <a:gd name="T6" fmla="*/ 348 w 455"/>
                <a:gd name="T7" fmla="*/ 8 h 165"/>
                <a:gd name="T8" fmla="*/ 411 w 455"/>
                <a:gd name="T9" fmla="*/ 14 h 165"/>
                <a:gd name="T10" fmla="*/ 446 w 455"/>
                <a:gd name="T11" fmla="*/ 77 h 165"/>
                <a:gd name="T12" fmla="*/ 424 w 455"/>
                <a:gd name="T13" fmla="*/ 104 h 165"/>
                <a:gd name="T14" fmla="*/ 401 w 455"/>
                <a:gd name="T15" fmla="*/ 77 h 165"/>
                <a:gd name="T16" fmla="*/ 361 w 455"/>
                <a:gd name="T17" fmla="*/ 61 h 165"/>
                <a:gd name="T18" fmla="*/ 345 w 455"/>
                <a:gd name="T19" fmla="*/ 106 h 165"/>
                <a:gd name="T20" fmla="*/ 332 w 455"/>
                <a:gd name="T21" fmla="*/ 132 h 165"/>
                <a:gd name="T22" fmla="*/ 300 w 455"/>
                <a:gd name="T23" fmla="*/ 124 h 165"/>
                <a:gd name="T24" fmla="*/ 269 w 455"/>
                <a:gd name="T25" fmla="*/ 61 h 165"/>
                <a:gd name="T26" fmla="*/ 237 w 455"/>
                <a:gd name="T27" fmla="*/ 56 h 165"/>
                <a:gd name="T28" fmla="*/ 220 w 455"/>
                <a:gd name="T29" fmla="*/ 103 h 165"/>
                <a:gd name="T30" fmla="*/ 196 w 455"/>
                <a:gd name="T31" fmla="*/ 108 h 165"/>
                <a:gd name="T32" fmla="*/ 181 w 455"/>
                <a:gd name="T33" fmla="*/ 79 h 165"/>
                <a:gd name="T34" fmla="*/ 157 w 455"/>
                <a:gd name="T35" fmla="*/ 35 h 165"/>
                <a:gd name="T36" fmla="*/ 127 w 455"/>
                <a:gd name="T37" fmla="*/ 51 h 165"/>
                <a:gd name="T38" fmla="*/ 118 w 455"/>
                <a:gd name="T39" fmla="*/ 94 h 165"/>
                <a:gd name="T40" fmla="*/ 109 w 455"/>
                <a:gd name="T41" fmla="*/ 110 h 165"/>
                <a:gd name="T42" fmla="*/ 96 w 455"/>
                <a:gd name="T43" fmla="*/ 88 h 165"/>
                <a:gd name="T44" fmla="*/ 80 w 455"/>
                <a:gd name="T45" fmla="*/ 61 h 165"/>
                <a:gd name="T46" fmla="*/ 62 w 455"/>
                <a:gd name="T47" fmla="*/ 96 h 165"/>
                <a:gd name="T48" fmla="*/ 41 w 455"/>
                <a:gd name="T49" fmla="*/ 153 h 165"/>
                <a:gd name="T50" fmla="*/ 14 w 455"/>
                <a:gd name="T51" fmla="*/ 118 h 165"/>
                <a:gd name="T52" fmla="*/ 7 w 455"/>
                <a:gd name="T53" fmla="*/ 64 h 165"/>
                <a:gd name="T54" fmla="*/ 23 w 455"/>
                <a:gd name="T55" fmla="*/ 23 h 165"/>
                <a:gd name="T56" fmla="*/ 21 w 455"/>
                <a:gd name="T57" fmla="*/ 17 h 165"/>
                <a:gd name="T58" fmla="*/ 3 w 455"/>
                <a:gd name="T59" fmla="*/ 52 h 165"/>
                <a:gd name="T60" fmla="*/ 8 w 455"/>
                <a:gd name="T61" fmla="*/ 117 h 165"/>
                <a:gd name="T62" fmla="*/ 33 w 455"/>
                <a:gd name="T63" fmla="*/ 157 h 165"/>
                <a:gd name="T64" fmla="*/ 67 w 455"/>
                <a:gd name="T65" fmla="*/ 131 h 165"/>
                <a:gd name="T66" fmla="*/ 67 w 455"/>
                <a:gd name="T67" fmla="*/ 96 h 165"/>
                <a:gd name="T68" fmla="*/ 70 w 455"/>
                <a:gd name="T69" fmla="*/ 75 h 165"/>
                <a:gd name="T70" fmla="*/ 87 w 455"/>
                <a:gd name="T71" fmla="*/ 70 h 165"/>
                <a:gd name="T72" fmla="*/ 90 w 455"/>
                <a:gd name="T73" fmla="*/ 82 h 165"/>
                <a:gd name="T74" fmla="*/ 111 w 455"/>
                <a:gd name="T75" fmla="*/ 115 h 165"/>
                <a:gd name="T76" fmla="*/ 126 w 455"/>
                <a:gd name="T77" fmla="*/ 82 h 165"/>
                <a:gd name="T78" fmla="*/ 154 w 455"/>
                <a:gd name="T79" fmla="*/ 40 h 165"/>
                <a:gd name="T80" fmla="*/ 180 w 455"/>
                <a:gd name="T81" fmla="*/ 97 h 165"/>
                <a:gd name="T82" fmla="*/ 215 w 455"/>
                <a:gd name="T83" fmla="*/ 117 h 165"/>
                <a:gd name="T84" fmla="*/ 233 w 455"/>
                <a:gd name="T85" fmla="*/ 79 h 165"/>
                <a:gd name="T86" fmla="*/ 247 w 455"/>
                <a:gd name="T87" fmla="*/ 56 h 165"/>
                <a:gd name="T88" fmla="*/ 270 w 455"/>
                <a:gd name="T89" fmla="*/ 75 h 165"/>
                <a:gd name="T90" fmla="*/ 300 w 455"/>
                <a:gd name="T91" fmla="*/ 133 h 165"/>
                <a:gd name="T92" fmla="*/ 341 w 455"/>
                <a:gd name="T93" fmla="*/ 131 h 165"/>
                <a:gd name="T94" fmla="*/ 357 w 455"/>
                <a:gd name="T95" fmla="*/ 81 h 165"/>
                <a:gd name="T96" fmla="*/ 372 w 455"/>
                <a:gd name="T97" fmla="*/ 63 h 165"/>
                <a:gd name="T98" fmla="*/ 403 w 455"/>
                <a:gd name="T99" fmla="*/ 90 h 165"/>
                <a:gd name="T100" fmla="*/ 438 w 455"/>
                <a:gd name="T101" fmla="*/ 108 h 165"/>
                <a:gd name="T102" fmla="*/ 448 w 455"/>
                <a:gd name="T103" fmla="*/ 47 h 165"/>
                <a:gd name="T104" fmla="*/ 412 w 455"/>
                <a:gd name="T105" fmla="*/ 8 h 165"/>
                <a:gd name="T106" fmla="*/ 355 w 455"/>
                <a:gd name="T107" fmla="*/ 2 h 165"/>
                <a:gd name="T108" fmla="*/ 231 w 455"/>
                <a:gd name="T109" fmla="*/ 1 h 165"/>
                <a:gd name="T110" fmla="*/ 194 w 455"/>
                <a:gd name="T111" fmla="*/ 1 h 165"/>
                <a:gd name="T112" fmla="*/ 31 w 455"/>
                <a:gd name="T113" fmla="*/ 14 h 165"/>
                <a:gd name="T114" fmla="*/ 21 w 455"/>
                <a:gd name="T115" fmla="*/ 17 h 165"/>
                <a:gd name="T116" fmla="*/ 23 w 455"/>
                <a:gd name="T117" fmla="*/ 2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55" h="165">
                  <a:moveTo>
                    <a:pt x="23" y="23"/>
                  </a:moveTo>
                  <a:cubicBezTo>
                    <a:pt x="76" y="5"/>
                    <a:pt x="133" y="6"/>
                    <a:pt x="189" y="6"/>
                  </a:cubicBezTo>
                  <a:cubicBezTo>
                    <a:pt x="204" y="6"/>
                    <a:pt x="219" y="6"/>
                    <a:pt x="233" y="6"/>
                  </a:cubicBezTo>
                  <a:cubicBezTo>
                    <a:pt x="272" y="6"/>
                    <a:pt x="310" y="6"/>
                    <a:pt x="348" y="8"/>
                  </a:cubicBezTo>
                  <a:cubicBezTo>
                    <a:pt x="369" y="8"/>
                    <a:pt x="391" y="9"/>
                    <a:pt x="411" y="14"/>
                  </a:cubicBezTo>
                  <a:cubicBezTo>
                    <a:pt x="438" y="20"/>
                    <a:pt x="447" y="53"/>
                    <a:pt x="446" y="77"/>
                  </a:cubicBezTo>
                  <a:cubicBezTo>
                    <a:pt x="445" y="87"/>
                    <a:pt x="438" y="112"/>
                    <a:pt x="424" y="104"/>
                  </a:cubicBezTo>
                  <a:cubicBezTo>
                    <a:pt x="414" y="98"/>
                    <a:pt x="408" y="86"/>
                    <a:pt x="401" y="77"/>
                  </a:cubicBezTo>
                  <a:cubicBezTo>
                    <a:pt x="393" y="68"/>
                    <a:pt x="375" y="49"/>
                    <a:pt x="361" y="61"/>
                  </a:cubicBezTo>
                  <a:cubicBezTo>
                    <a:pt x="350" y="71"/>
                    <a:pt x="349" y="92"/>
                    <a:pt x="345" y="106"/>
                  </a:cubicBezTo>
                  <a:cubicBezTo>
                    <a:pt x="343" y="115"/>
                    <a:pt x="340" y="126"/>
                    <a:pt x="332" y="132"/>
                  </a:cubicBezTo>
                  <a:cubicBezTo>
                    <a:pt x="321" y="140"/>
                    <a:pt x="307" y="133"/>
                    <a:pt x="300" y="124"/>
                  </a:cubicBezTo>
                  <a:cubicBezTo>
                    <a:pt x="284" y="107"/>
                    <a:pt x="281" y="81"/>
                    <a:pt x="269" y="61"/>
                  </a:cubicBezTo>
                  <a:cubicBezTo>
                    <a:pt x="262" y="50"/>
                    <a:pt x="248" y="45"/>
                    <a:pt x="237" y="56"/>
                  </a:cubicBezTo>
                  <a:cubicBezTo>
                    <a:pt x="225" y="68"/>
                    <a:pt x="227" y="89"/>
                    <a:pt x="220" y="103"/>
                  </a:cubicBezTo>
                  <a:cubicBezTo>
                    <a:pt x="215" y="115"/>
                    <a:pt x="205" y="113"/>
                    <a:pt x="196" y="108"/>
                  </a:cubicBezTo>
                  <a:cubicBezTo>
                    <a:pt x="186" y="102"/>
                    <a:pt x="183" y="90"/>
                    <a:pt x="181" y="79"/>
                  </a:cubicBezTo>
                  <a:cubicBezTo>
                    <a:pt x="177" y="65"/>
                    <a:pt x="173" y="41"/>
                    <a:pt x="157" y="35"/>
                  </a:cubicBezTo>
                  <a:cubicBezTo>
                    <a:pt x="142" y="29"/>
                    <a:pt x="131" y="38"/>
                    <a:pt x="127" y="51"/>
                  </a:cubicBezTo>
                  <a:cubicBezTo>
                    <a:pt x="122" y="65"/>
                    <a:pt x="121" y="80"/>
                    <a:pt x="118" y="94"/>
                  </a:cubicBezTo>
                  <a:cubicBezTo>
                    <a:pt x="117" y="99"/>
                    <a:pt x="115" y="109"/>
                    <a:pt x="109" y="110"/>
                  </a:cubicBezTo>
                  <a:cubicBezTo>
                    <a:pt x="99" y="110"/>
                    <a:pt x="96" y="94"/>
                    <a:pt x="96" y="88"/>
                  </a:cubicBezTo>
                  <a:cubicBezTo>
                    <a:pt x="95" y="76"/>
                    <a:pt x="95" y="62"/>
                    <a:pt x="80" y="61"/>
                  </a:cubicBezTo>
                  <a:cubicBezTo>
                    <a:pt x="63" y="60"/>
                    <a:pt x="62" y="84"/>
                    <a:pt x="62" y="96"/>
                  </a:cubicBezTo>
                  <a:cubicBezTo>
                    <a:pt x="61" y="114"/>
                    <a:pt x="68" y="151"/>
                    <a:pt x="41" y="153"/>
                  </a:cubicBezTo>
                  <a:cubicBezTo>
                    <a:pt x="26" y="154"/>
                    <a:pt x="18" y="130"/>
                    <a:pt x="14" y="118"/>
                  </a:cubicBezTo>
                  <a:cubicBezTo>
                    <a:pt x="9" y="101"/>
                    <a:pt x="7" y="82"/>
                    <a:pt x="7" y="64"/>
                  </a:cubicBezTo>
                  <a:cubicBezTo>
                    <a:pt x="8" y="52"/>
                    <a:pt x="9" y="28"/>
                    <a:pt x="23" y="23"/>
                  </a:cubicBezTo>
                  <a:cubicBezTo>
                    <a:pt x="26" y="21"/>
                    <a:pt x="25" y="16"/>
                    <a:pt x="21" y="17"/>
                  </a:cubicBezTo>
                  <a:cubicBezTo>
                    <a:pt x="8" y="22"/>
                    <a:pt x="4" y="39"/>
                    <a:pt x="3" y="52"/>
                  </a:cubicBezTo>
                  <a:cubicBezTo>
                    <a:pt x="0" y="73"/>
                    <a:pt x="2" y="96"/>
                    <a:pt x="8" y="117"/>
                  </a:cubicBezTo>
                  <a:cubicBezTo>
                    <a:pt x="11" y="131"/>
                    <a:pt x="18" y="151"/>
                    <a:pt x="33" y="157"/>
                  </a:cubicBezTo>
                  <a:cubicBezTo>
                    <a:pt x="52" y="165"/>
                    <a:pt x="65" y="148"/>
                    <a:pt x="67" y="131"/>
                  </a:cubicBezTo>
                  <a:cubicBezTo>
                    <a:pt x="68" y="119"/>
                    <a:pt x="67" y="107"/>
                    <a:pt x="67" y="96"/>
                  </a:cubicBezTo>
                  <a:cubicBezTo>
                    <a:pt x="68" y="89"/>
                    <a:pt x="68" y="82"/>
                    <a:pt x="70" y="75"/>
                  </a:cubicBezTo>
                  <a:cubicBezTo>
                    <a:pt x="72" y="69"/>
                    <a:pt x="81" y="63"/>
                    <a:pt x="87" y="70"/>
                  </a:cubicBezTo>
                  <a:cubicBezTo>
                    <a:pt x="89" y="73"/>
                    <a:pt x="89" y="79"/>
                    <a:pt x="90" y="82"/>
                  </a:cubicBezTo>
                  <a:cubicBezTo>
                    <a:pt x="91" y="94"/>
                    <a:pt x="93" y="116"/>
                    <a:pt x="111" y="115"/>
                  </a:cubicBezTo>
                  <a:cubicBezTo>
                    <a:pt x="123" y="115"/>
                    <a:pt x="125" y="91"/>
                    <a:pt x="126" y="82"/>
                  </a:cubicBezTo>
                  <a:cubicBezTo>
                    <a:pt x="129" y="66"/>
                    <a:pt x="129" y="34"/>
                    <a:pt x="154" y="40"/>
                  </a:cubicBezTo>
                  <a:cubicBezTo>
                    <a:pt x="172" y="44"/>
                    <a:pt x="174" y="83"/>
                    <a:pt x="180" y="97"/>
                  </a:cubicBezTo>
                  <a:cubicBezTo>
                    <a:pt x="185" y="110"/>
                    <a:pt x="201" y="122"/>
                    <a:pt x="215" y="117"/>
                  </a:cubicBezTo>
                  <a:cubicBezTo>
                    <a:pt x="229" y="112"/>
                    <a:pt x="230" y="90"/>
                    <a:pt x="233" y="79"/>
                  </a:cubicBezTo>
                  <a:cubicBezTo>
                    <a:pt x="235" y="70"/>
                    <a:pt x="238" y="59"/>
                    <a:pt x="247" y="56"/>
                  </a:cubicBezTo>
                  <a:cubicBezTo>
                    <a:pt x="259" y="51"/>
                    <a:pt x="266" y="67"/>
                    <a:pt x="270" y="75"/>
                  </a:cubicBezTo>
                  <a:cubicBezTo>
                    <a:pt x="279" y="94"/>
                    <a:pt x="284" y="118"/>
                    <a:pt x="300" y="133"/>
                  </a:cubicBezTo>
                  <a:cubicBezTo>
                    <a:pt x="312" y="144"/>
                    <a:pt x="331" y="143"/>
                    <a:pt x="341" y="131"/>
                  </a:cubicBezTo>
                  <a:cubicBezTo>
                    <a:pt x="352" y="117"/>
                    <a:pt x="353" y="97"/>
                    <a:pt x="357" y="81"/>
                  </a:cubicBezTo>
                  <a:cubicBezTo>
                    <a:pt x="359" y="73"/>
                    <a:pt x="362" y="63"/>
                    <a:pt x="372" y="63"/>
                  </a:cubicBezTo>
                  <a:cubicBezTo>
                    <a:pt x="385" y="63"/>
                    <a:pt x="396" y="80"/>
                    <a:pt x="403" y="90"/>
                  </a:cubicBezTo>
                  <a:cubicBezTo>
                    <a:pt x="410" y="99"/>
                    <a:pt x="424" y="119"/>
                    <a:pt x="438" y="108"/>
                  </a:cubicBezTo>
                  <a:cubicBezTo>
                    <a:pt x="455" y="94"/>
                    <a:pt x="454" y="67"/>
                    <a:pt x="448" y="47"/>
                  </a:cubicBezTo>
                  <a:cubicBezTo>
                    <a:pt x="443" y="29"/>
                    <a:pt x="431" y="13"/>
                    <a:pt x="412" y="8"/>
                  </a:cubicBezTo>
                  <a:cubicBezTo>
                    <a:pt x="394" y="3"/>
                    <a:pt x="374" y="3"/>
                    <a:pt x="355" y="2"/>
                  </a:cubicBezTo>
                  <a:cubicBezTo>
                    <a:pt x="314" y="0"/>
                    <a:pt x="273" y="0"/>
                    <a:pt x="231" y="1"/>
                  </a:cubicBezTo>
                  <a:cubicBezTo>
                    <a:pt x="219" y="1"/>
                    <a:pt x="207" y="1"/>
                    <a:pt x="194" y="1"/>
                  </a:cubicBezTo>
                  <a:cubicBezTo>
                    <a:pt x="139" y="1"/>
                    <a:pt x="85" y="1"/>
                    <a:pt x="31" y="14"/>
                  </a:cubicBezTo>
                  <a:cubicBezTo>
                    <a:pt x="28" y="15"/>
                    <a:pt x="24" y="16"/>
                    <a:pt x="21" y="17"/>
                  </a:cubicBezTo>
                  <a:cubicBezTo>
                    <a:pt x="18" y="18"/>
                    <a:pt x="19" y="24"/>
                    <a:pt x="23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2989412" y="925860"/>
              <a:ext cx="387350" cy="588963"/>
            </a:xfrm>
            <a:custGeom>
              <a:avLst/>
              <a:gdLst>
                <a:gd name="T0" fmla="*/ 7 w 91"/>
                <a:gd name="T1" fmla="*/ 5 h 139"/>
                <a:gd name="T2" fmla="*/ 82 w 91"/>
                <a:gd name="T3" fmla="*/ 37 h 139"/>
                <a:gd name="T4" fmla="*/ 61 w 91"/>
                <a:gd name="T5" fmla="*/ 119 h 139"/>
                <a:gd name="T6" fmla="*/ 0 w 91"/>
                <a:gd name="T7" fmla="*/ 135 h 139"/>
                <a:gd name="T8" fmla="*/ 7 w 91"/>
                <a:gd name="T9" fmla="*/ 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39">
                  <a:moveTo>
                    <a:pt x="7" y="5"/>
                  </a:moveTo>
                  <a:cubicBezTo>
                    <a:pt x="36" y="0"/>
                    <a:pt x="71" y="6"/>
                    <a:pt x="82" y="37"/>
                  </a:cubicBezTo>
                  <a:cubicBezTo>
                    <a:pt x="91" y="64"/>
                    <a:pt x="80" y="99"/>
                    <a:pt x="61" y="119"/>
                  </a:cubicBezTo>
                  <a:cubicBezTo>
                    <a:pt x="45" y="135"/>
                    <a:pt x="22" y="139"/>
                    <a:pt x="0" y="135"/>
                  </a:cubicBezTo>
                  <a:cubicBezTo>
                    <a:pt x="7" y="5"/>
                    <a:pt x="7" y="5"/>
                    <a:pt x="7" y="5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3019575" y="1022698"/>
              <a:ext cx="266700" cy="403225"/>
            </a:xfrm>
            <a:custGeom>
              <a:avLst/>
              <a:gdLst>
                <a:gd name="T0" fmla="*/ 5 w 63"/>
                <a:gd name="T1" fmla="*/ 3 h 95"/>
                <a:gd name="T2" fmla="*/ 56 w 63"/>
                <a:gd name="T3" fmla="*/ 26 h 95"/>
                <a:gd name="T4" fmla="*/ 42 w 63"/>
                <a:gd name="T5" fmla="*/ 82 h 95"/>
                <a:gd name="T6" fmla="*/ 0 w 63"/>
                <a:gd name="T7" fmla="*/ 93 h 95"/>
                <a:gd name="T8" fmla="*/ 5 w 63"/>
                <a:gd name="T9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5">
                  <a:moveTo>
                    <a:pt x="5" y="3"/>
                  </a:moveTo>
                  <a:cubicBezTo>
                    <a:pt x="25" y="0"/>
                    <a:pt x="49" y="4"/>
                    <a:pt x="56" y="26"/>
                  </a:cubicBezTo>
                  <a:cubicBezTo>
                    <a:pt x="63" y="44"/>
                    <a:pt x="55" y="68"/>
                    <a:pt x="42" y="82"/>
                  </a:cubicBezTo>
                  <a:cubicBezTo>
                    <a:pt x="31" y="93"/>
                    <a:pt x="15" y="95"/>
                    <a:pt x="0" y="93"/>
                  </a:cubicBezTo>
                  <a:cubicBezTo>
                    <a:pt x="5" y="3"/>
                    <a:pt x="5" y="3"/>
                    <a:pt x="5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2802087" y="913160"/>
              <a:ext cx="560387" cy="611188"/>
            </a:xfrm>
            <a:custGeom>
              <a:avLst/>
              <a:gdLst>
                <a:gd name="T0" fmla="*/ 80 w 132"/>
                <a:gd name="T1" fmla="*/ 5 h 144"/>
                <a:gd name="T2" fmla="*/ 10 w 132"/>
                <a:gd name="T3" fmla="*/ 49 h 144"/>
                <a:gd name="T4" fmla="*/ 35 w 132"/>
                <a:gd name="T5" fmla="*/ 130 h 144"/>
                <a:gd name="T6" fmla="*/ 106 w 132"/>
                <a:gd name="T7" fmla="*/ 127 h 144"/>
                <a:gd name="T8" fmla="*/ 126 w 132"/>
                <a:gd name="T9" fmla="*/ 92 h 144"/>
                <a:gd name="T10" fmla="*/ 128 w 132"/>
                <a:gd name="T11" fmla="*/ 44 h 144"/>
                <a:gd name="T12" fmla="*/ 80 w 132"/>
                <a:gd name="T13" fmla="*/ 5 h 144"/>
                <a:gd name="T14" fmla="*/ 79 w 132"/>
                <a:gd name="T15" fmla="*/ 10 h 144"/>
                <a:gd name="T16" fmla="*/ 113 w 132"/>
                <a:gd name="T17" fmla="*/ 26 h 144"/>
                <a:gd name="T18" fmla="*/ 126 w 132"/>
                <a:gd name="T19" fmla="*/ 69 h 144"/>
                <a:gd name="T20" fmla="*/ 74 w 132"/>
                <a:gd name="T21" fmla="*/ 135 h 144"/>
                <a:gd name="T22" fmla="*/ 10 w 132"/>
                <a:gd name="T23" fmla="*/ 75 h 144"/>
                <a:gd name="T24" fmla="*/ 79 w 132"/>
                <a:gd name="T25" fmla="*/ 10 h 144"/>
                <a:gd name="T26" fmla="*/ 80 w 132"/>
                <a:gd name="T27" fmla="*/ 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144">
                  <a:moveTo>
                    <a:pt x="80" y="5"/>
                  </a:moveTo>
                  <a:cubicBezTo>
                    <a:pt x="49" y="0"/>
                    <a:pt x="20" y="20"/>
                    <a:pt x="10" y="49"/>
                  </a:cubicBezTo>
                  <a:cubicBezTo>
                    <a:pt x="0" y="78"/>
                    <a:pt x="9" y="113"/>
                    <a:pt x="35" y="130"/>
                  </a:cubicBezTo>
                  <a:cubicBezTo>
                    <a:pt x="56" y="143"/>
                    <a:pt x="87" y="144"/>
                    <a:pt x="106" y="127"/>
                  </a:cubicBezTo>
                  <a:cubicBezTo>
                    <a:pt x="117" y="118"/>
                    <a:pt x="123" y="105"/>
                    <a:pt x="126" y="92"/>
                  </a:cubicBezTo>
                  <a:cubicBezTo>
                    <a:pt x="131" y="77"/>
                    <a:pt x="132" y="60"/>
                    <a:pt x="128" y="44"/>
                  </a:cubicBezTo>
                  <a:cubicBezTo>
                    <a:pt x="122" y="22"/>
                    <a:pt x="102" y="10"/>
                    <a:pt x="80" y="5"/>
                  </a:cubicBezTo>
                  <a:cubicBezTo>
                    <a:pt x="77" y="5"/>
                    <a:pt x="77" y="9"/>
                    <a:pt x="79" y="10"/>
                  </a:cubicBezTo>
                  <a:cubicBezTo>
                    <a:pt x="92" y="12"/>
                    <a:pt x="104" y="17"/>
                    <a:pt x="113" y="26"/>
                  </a:cubicBezTo>
                  <a:cubicBezTo>
                    <a:pt x="124" y="37"/>
                    <a:pt x="127" y="53"/>
                    <a:pt x="126" y="69"/>
                  </a:cubicBezTo>
                  <a:cubicBezTo>
                    <a:pt x="124" y="100"/>
                    <a:pt x="109" y="133"/>
                    <a:pt x="74" y="135"/>
                  </a:cubicBezTo>
                  <a:cubicBezTo>
                    <a:pt x="39" y="137"/>
                    <a:pt x="11" y="110"/>
                    <a:pt x="10" y="75"/>
                  </a:cubicBezTo>
                  <a:cubicBezTo>
                    <a:pt x="9" y="38"/>
                    <a:pt x="41" y="3"/>
                    <a:pt x="79" y="10"/>
                  </a:cubicBezTo>
                  <a:cubicBezTo>
                    <a:pt x="82" y="10"/>
                    <a:pt x="83" y="6"/>
                    <a:pt x="8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5" name="Freeform 74"/>
            <p:cNvSpPr>
              <a:spLocks noEditPoints="1"/>
            </p:cNvSpPr>
            <p:nvPr/>
          </p:nvSpPr>
          <p:spPr bwMode="auto">
            <a:xfrm>
              <a:off x="3083075" y="951260"/>
              <a:ext cx="203200" cy="530225"/>
            </a:xfrm>
            <a:custGeom>
              <a:avLst/>
              <a:gdLst>
                <a:gd name="T0" fmla="*/ 28 w 48"/>
                <a:gd name="T1" fmla="*/ 97 h 125"/>
                <a:gd name="T2" fmla="*/ 27 w 48"/>
                <a:gd name="T3" fmla="*/ 99 h 125"/>
                <a:gd name="T4" fmla="*/ 14 w 48"/>
                <a:gd name="T5" fmla="*/ 107 h 125"/>
                <a:gd name="T6" fmla="*/ 17 w 48"/>
                <a:gd name="T7" fmla="*/ 125 h 125"/>
                <a:gd name="T8" fmla="*/ 40 w 48"/>
                <a:gd name="T9" fmla="*/ 112 h 125"/>
                <a:gd name="T10" fmla="*/ 48 w 48"/>
                <a:gd name="T11" fmla="*/ 102 h 125"/>
                <a:gd name="T12" fmla="*/ 39 w 48"/>
                <a:gd name="T13" fmla="*/ 103 h 125"/>
                <a:gd name="T14" fmla="*/ 28 w 48"/>
                <a:gd name="T15" fmla="*/ 97 h 125"/>
                <a:gd name="T16" fmla="*/ 0 w 48"/>
                <a:gd name="T17" fmla="*/ 0 h 125"/>
                <a:gd name="T18" fmla="*/ 0 w 48"/>
                <a:gd name="T19" fmla="*/ 0 h 125"/>
                <a:gd name="T20" fmla="*/ 3 w 48"/>
                <a:gd name="T21" fmla="*/ 9 h 125"/>
                <a:gd name="T22" fmla="*/ 6 w 48"/>
                <a:gd name="T23" fmla="*/ 20 h 125"/>
                <a:gd name="T24" fmla="*/ 7 w 48"/>
                <a:gd name="T25" fmla="*/ 20 h 125"/>
                <a:gd name="T26" fmla="*/ 4 w 48"/>
                <a:gd name="T27" fmla="*/ 9 h 125"/>
                <a:gd name="T28" fmla="*/ 0 w 48"/>
                <a:gd name="T29" fmla="*/ 0 h 125"/>
                <a:gd name="T30" fmla="*/ 5 w 48"/>
                <a:gd name="T31" fmla="*/ 0 h 125"/>
                <a:gd name="T32" fmla="*/ 11 w 48"/>
                <a:gd name="T33" fmla="*/ 20 h 125"/>
                <a:gd name="T34" fmla="*/ 11 w 48"/>
                <a:gd name="T35" fmla="*/ 20 h 125"/>
                <a:gd name="T36" fmla="*/ 19 w 48"/>
                <a:gd name="T37" fmla="*/ 22 h 125"/>
                <a:gd name="T38" fmla="*/ 15 w 48"/>
                <a:gd name="T39" fmla="*/ 1 h 125"/>
                <a:gd name="T40" fmla="*/ 13 w 48"/>
                <a:gd name="T41" fmla="*/ 1 h 125"/>
                <a:gd name="T42" fmla="*/ 13 w 48"/>
                <a:gd name="T43" fmla="*/ 1 h 125"/>
                <a:gd name="T44" fmla="*/ 5 w 48"/>
                <a:gd name="T4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125">
                  <a:moveTo>
                    <a:pt x="28" y="97"/>
                  </a:moveTo>
                  <a:cubicBezTo>
                    <a:pt x="28" y="98"/>
                    <a:pt x="27" y="98"/>
                    <a:pt x="27" y="99"/>
                  </a:cubicBezTo>
                  <a:cubicBezTo>
                    <a:pt x="23" y="103"/>
                    <a:pt x="19" y="105"/>
                    <a:pt x="14" y="107"/>
                  </a:cubicBezTo>
                  <a:cubicBezTo>
                    <a:pt x="15" y="113"/>
                    <a:pt x="16" y="119"/>
                    <a:pt x="17" y="125"/>
                  </a:cubicBezTo>
                  <a:cubicBezTo>
                    <a:pt x="26" y="123"/>
                    <a:pt x="34" y="118"/>
                    <a:pt x="40" y="112"/>
                  </a:cubicBezTo>
                  <a:cubicBezTo>
                    <a:pt x="43" y="109"/>
                    <a:pt x="45" y="105"/>
                    <a:pt x="48" y="102"/>
                  </a:cubicBezTo>
                  <a:cubicBezTo>
                    <a:pt x="45" y="102"/>
                    <a:pt x="42" y="103"/>
                    <a:pt x="39" y="103"/>
                  </a:cubicBezTo>
                  <a:cubicBezTo>
                    <a:pt x="35" y="103"/>
                    <a:pt x="31" y="101"/>
                    <a:pt x="28" y="9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16"/>
                    <a:pt x="5" y="12"/>
                    <a:pt x="4" y="9"/>
                  </a:cubicBezTo>
                  <a:cubicBezTo>
                    <a:pt x="3" y="6"/>
                    <a:pt x="1" y="3"/>
                    <a:pt x="0" y="0"/>
                  </a:cubicBezTo>
                  <a:moveTo>
                    <a:pt x="5" y="0"/>
                  </a:moveTo>
                  <a:cubicBezTo>
                    <a:pt x="8" y="6"/>
                    <a:pt x="10" y="13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4" y="20"/>
                    <a:pt x="16" y="21"/>
                    <a:pt x="19" y="22"/>
                  </a:cubicBezTo>
                  <a:cubicBezTo>
                    <a:pt x="18" y="15"/>
                    <a:pt x="17" y="8"/>
                    <a:pt x="15" y="1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0"/>
                    <a:pt x="8" y="0"/>
                    <a:pt x="5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6" name="Freeform 75"/>
            <p:cNvSpPr>
              <a:spLocks noEditPoints="1"/>
            </p:cNvSpPr>
            <p:nvPr/>
          </p:nvSpPr>
          <p:spPr bwMode="auto">
            <a:xfrm>
              <a:off x="3108475" y="1035398"/>
              <a:ext cx="93662" cy="369888"/>
            </a:xfrm>
            <a:custGeom>
              <a:avLst/>
              <a:gdLst>
                <a:gd name="T0" fmla="*/ 5 w 22"/>
                <a:gd name="T1" fmla="*/ 0 h 87"/>
                <a:gd name="T2" fmla="*/ 6 w 22"/>
                <a:gd name="T3" fmla="*/ 74 h 87"/>
                <a:gd name="T4" fmla="*/ 5 w 22"/>
                <a:gd name="T5" fmla="*/ 78 h 87"/>
                <a:gd name="T6" fmla="*/ 8 w 22"/>
                <a:gd name="T7" fmla="*/ 87 h 87"/>
                <a:gd name="T8" fmla="*/ 21 w 22"/>
                <a:gd name="T9" fmla="*/ 79 h 87"/>
                <a:gd name="T10" fmla="*/ 22 w 22"/>
                <a:gd name="T11" fmla="*/ 77 h 87"/>
                <a:gd name="T12" fmla="*/ 21 w 22"/>
                <a:gd name="T13" fmla="*/ 73 h 87"/>
                <a:gd name="T14" fmla="*/ 13 w 22"/>
                <a:gd name="T15" fmla="*/ 2 h 87"/>
                <a:gd name="T16" fmla="*/ 5 w 22"/>
                <a:gd name="T17" fmla="*/ 0 h 87"/>
                <a:gd name="T18" fmla="*/ 0 w 22"/>
                <a:gd name="T19" fmla="*/ 0 h 87"/>
                <a:gd name="T20" fmla="*/ 2 w 22"/>
                <a:gd name="T21" fmla="*/ 9 h 87"/>
                <a:gd name="T22" fmla="*/ 1 w 22"/>
                <a:gd name="T23" fmla="*/ 0 h 87"/>
                <a:gd name="T24" fmla="*/ 0 w 22"/>
                <a:gd name="T2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87">
                  <a:moveTo>
                    <a:pt x="5" y="0"/>
                  </a:moveTo>
                  <a:cubicBezTo>
                    <a:pt x="10" y="24"/>
                    <a:pt x="8" y="49"/>
                    <a:pt x="6" y="74"/>
                  </a:cubicBezTo>
                  <a:cubicBezTo>
                    <a:pt x="5" y="75"/>
                    <a:pt x="5" y="76"/>
                    <a:pt x="5" y="78"/>
                  </a:cubicBezTo>
                  <a:cubicBezTo>
                    <a:pt x="6" y="81"/>
                    <a:pt x="7" y="84"/>
                    <a:pt x="8" y="87"/>
                  </a:cubicBezTo>
                  <a:cubicBezTo>
                    <a:pt x="13" y="85"/>
                    <a:pt x="17" y="83"/>
                    <a:pt x="21" y="79"/>
                  </a:cubicBezTo>
                  <a:cubicBezTo>
                    <a:pt x="21" y="78"/>
                    <a:pt x="22" y="78"/>
                    <a:pt x="22" y="77"/>
                  </a:cubicBezTo>
                  <a:cubicBezTo>
                    <a:pt x="22" y="76"/>
                    <a:pt x="21" y="75"/>
                    <a:pt x="21" y="73"/>
                  </a:cubicBezTo>
                  <a:cubicBezTo>
                    <a:pt x="15" y="51"/>
                    <a:pt x="15" y="26"/>
                    <a:pt x="13" y="2"/>
                  </a:cubicBezTo>
                  <a:cubicBezTo>
                    <a:pt x="10" y="1"/>
                    <a:pt x="8" y="0"/>
                    <a:pt x="5" y="0"/>
                  </a:cubicBezTo>
                  <a:moveTo>
                    <a:pt x="0" y="0"/>
                  </a:moveTo>
                  <a:cubicBezTo>
                    <a:pt x="1" y="3"/>
                    <a:pt x="2" y="6"/>
                    <a:pt x="2" y="9"/>
                  </a:cubicBezTo>
                  <a:cubicBezTo>
                    <a:pt x="2" y="6"/>
                    <a:pt x="1" y="3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7" name="Freeform 76"/>
            <p:cNvSpPr>
              <a:spLocks noEditPoints="1"/>
            </p:cNvSpPr>
            <p:nvPr/>
          </p:nvSpPr>
          <p:spPr bwMode="auto">
            <a:xfrm>
              <a:off x="3073550" y="941735"/>
              <a:ext cx="179387" cy="547688"/>
            </a:xfrm>
            <a:custGeom>
              <a:avLst/>
              <a:gdLst>
                <a:gd name="T0" fmla="*/ 42 w 42"/>
                <a:gd name="T1" fmla="*/ 114 h 129"/>
                <a:gd name="T2" fmla="*/ 19 w 42"/>
                <a:gd name="T3" fmla="*/ 127 h 129"/>
                <a:gd name="T4" fmla="*/ 19 w 42"/>
                <a:gd name="T5" fmla="*/ 129 h 129"/>
                <a:gd name="T6" fmla="*/ 41 w 42"/>
                <a:gd name="T7" fmla="*/ 115 h 129"/>
                <a:gd name="T8" fmla="*/ 42 w 42"/>
                <a:gd name="T9" fmla="*/ 114 h 129"/>
                <a:gd name="T10" fmla="*/ 0 w 42"/>
                <a:gd name="T11" fmla="*/ 0 h 129"/>
                <a:gd name="T12" fmla="*/ 0 w 42"/>
                <a:gd name="T13" fmla="*/ 0 h 129"/>
                <a:gd name="T14" fmla="*/ 2 w 42"/>
                <a:gd name="T15" fmla="*/ 2 h 129"/>
                <a:gd name="T16" fmla="*/ 2 w 42"/>
                <a:gd name="T17" fmla="*/ 2 h 129"/>
                <a:gd name="T18" fmla="*/ 0 w 42"/>
                <a:gd name="T19" fmla="*/ 0 h 129"/>
                <a:gd name="T20" fmla="*/ 6 w 42"/>
                <a:gd name="T21" fmla="*/ 0 h 129"/>
                <a:gd name="T22" fmla="*/ 7 w 42"/>
                <a:gd name="T23" fmla="*/ 2 h 129"/>
                <a:gd name="T24" fmla="*/ 15 w 42"/>
                <a:gd name="T25" fmla="*/ 3 h 129"/>
                <a:gd name="T26" fmla="*/ 15 w 42"/>
                <a:gd name="T27" fmla="*/ 3 h 129"/>
                <a:gd name="T28" fmla="*/ 17 w 42"/>
                <a:gd name="T29" fmla="*/ 3 h 129"/>
                <a:gd name="T30" fmla="*/ 17 w 42"/>
                <a:gd name="T31" fmla="*/ 0 h 129"/>
                <a:gd name="T32" fmla="*/ 6 w 42"/>
                <a:gd name="T3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129">
                  <a:moveTo>
                    <a:pt x="42" y="114"/>
                  </a:moveTo>
                  <a:cubicBezTo>
                    <a:pt x="36" y="120"/>
                    <a:pt x="28" y="125"/>
                    <a:pt x="19" y="127"/>
                  </a:cubicBezTo>
                  <a:cubicBezTo>
                    <a:pt x="19" y="127"/>
                    <a:pt x="19" y="128"/>
                    <a:pt x="19" y="129"/>
                  </a:cubicBezTo>
                  <a:cubicBezTo>
                    <a:pt x="27" y="126"/>
                    <a:pt x="34" y="122"/>
                    <a:pt x="41" y="115"/>
                  </a:cubicBezTo>
                  <a:cubicBezTo>
                    <a:pt x="41" y="115"/>
                    <a:pt x="42" y="114"/>
                    <a:pt x="42" y="114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  <a:moveTo>
                    <a:pt x="6" y="0"/>
                  </a:moveTo>
                  <a:cubicBezTo>
                    <a:pt x="6" y="0"/>
                    <a:pt x="7" y="1"/>
                    <a:pt x="7" y="2"/>
                  </a:cubicBezTo>
                  <a:cubicBezTo>
                    <a:pt x="10" y="2"/>
                    <a:pt x="12" y="2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7" y="2"/>
                    <a:pt x="17" y="1"/>
                    <a:pt x="17" y="0"/>
                  </a:cubicBezTo>
                  <a:cubicBezTo>
                    <a:pt x="13" y="0"/>
                    <a:pt x="9" y="0"/>
                    <a:pt x="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2173437" y="806798"/>
              <a:ext cx="454025" cy="598488"/>
            </a:xfrm>
            <a:custGeom>
              <a:avLst/>
              <a:gdLst>
                <a:gd name="T0" fmla="*/ 107 w 107"/>
                <a:gd name="T1" fmla="*/ 24 h 141"/>
                <a:gd name="T2" fmla="*/ 82 w 107"/>
                <a:gd name="T3" fmla="*/ 6 h 141"/>
                <a:gd name="T4" fmla="*/ 59 w 107"/>
                <a:gd name="T5" fmla="*/ 1 h 141"/>
                <a:gd name="T6" fmla="*/ 18 w 107"/>
                <a:gd name="T7" fmla="*/ 15 h 141"/>
                <a:gd name="T8" fmla="*/ 2 w 107"/>
                <a:gd name="T9" fmla="*/ 61 h 141"/>
                <a:gd name="T10" fmla="*/ 34 w 107"/>
                <a:gd name="T11" fmla="*/ 129 h 141"/>
                <a:gd name="T12" fmla="*/ 89 w 107"/>
                <a:gd name="T13" fmla="*/ 139 h 141"/>
                <a:gd name="T14" fmla="*/ 107 w 107"/>
                <a:gd name="T15" fmla="*/ 2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141">
                  <a:moveTo>
                    <a:pt x="107" y="24"/>
                  </a:moveTo>
                  <a:cubicBezTo>
                    <a:pt x="96" y="20"/>
                    <a:pt x="91" y="12"/>
                    <a:pt x="82" y="6"/>
                  </a:cubicBezTo>
                  <a:cubicBezTo>
                    <a:pt x="75" y="2"/>
                    <a:pt x="67" y="2"/>
                    <a:pt x="59" y="1"/>
                  </a:cubicBezTo>
                  <a:cubicBezTo>
                    <a:pt x="41" y="0"/>
                    <a:pt x="31" y="2"/>
                    <a:pt x="18" y="15"/>
                  </a:cubicBezTo>
                  <a:cubicBezTo>
                    <a:pt x="6" y="29"/>
                    <a:pt x="3" y="43"/>
                    <a:pt x="2" y="61"/>
                  </a:cubicBezTo>
                  <a:cubicBezTo>
                    <a:pt x="0" y="88"/>
                    <a:pt x="4" y="118"/>
                    <a:pt x="34" y="129"/>
                  </a:cubicBezTo>
                  <a:cubicBezTo>
                    <a:pt x="50" y="135"/>
                    <a:pt x="71" y="141"/>
                    <a:pt x="89" y="139"/>
                  </a:cubicBezTo>
                  <a:cubicBezTo>
                    <a:pt x="107" y="24"/>
                    <a:pt x="107" y="24"/>
                    <a:pt x="107" y="24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2254400" y="913160"/>
              <a:ext cx="284162" cy="377825"/>
            </a:xfrm>
            <a:custGeom>
              <a:avLst/>
              <a:gdLst>
                <a:gd name="T0" fmla="*/ 67 w 67"/>
                <a:gd name="T1" fmla="*/ 15 h 89"/>
                <a:gd name="T2" fmla="*/ 52 w 67"/>
                <a:gd name="T3" fmla="*/ 3 h 89"/>
                <a:gd name="T4" fmla="*/ 37 w 67"/>
                <a:gd name="T5" fmla="*/ 1 h 89"/>
                <a:gd name="T6" fmla="*/ 11 w 67"/>
                <a:gd name="T7" fmla="*/ 9 h 89"/>
                <a:gd name="T8" fmla="*/ 1 w 67"/>
                <a:gd name="T9" fmla="*/ 38 h 89"/>
                <a:gd name="T10" fmla="*/ 21 w 67"/>
                <a:gd name="T11" fmla="*/ 81 h 89"/>
                <a:gd name="T12" fmla="*/ 56 w 67"/>
                <a:gd name="T13" fmla="*/ 88 h 89"/>
                <a:gd name="T14" fmla="*/ 67 w 67"/>
                <a:gd name="T15" fmla="*/ 1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89">
                  <a:moveTo>
                    <a:pt x="67" y="15"/>
                  </a:moveTo>
                  <a:cubicBezTo>
                    <a:pt x="61" y="12"/>
                    <a:pt x="57" y="7"/>
                    <a:pt x="52" y="3"/>
                  </a:cubicBezTo>
                  <a:cubicBezTo>
                    <a:pt x="47" y="1"/>
                    <a:pt x="42" y="1"/>
                    <a:pt x="37" y="1"/>
                  </a:cubicBezTo>
                  <a:cubicBezTo>
                    <a:pt x="26" y="0"/>
                    <a:pt x="19" y="1"/>
                    <a:pt x="11" y="9"/>
                  </a:cubicBezTo>
                  <a:cubicBezTo>
                    <a:pt x="3" y="18"/>
                    <a:pt x="2" y="27"/>
                    <a:pt x="1" y="38"/>
                  </a:cubicBezTo>
                  <a:cubicBezTo>
                    <a:pt x="0" y="56"/>
                    <a:pt x="2" y="74"/>
                    <a:pt x="21" y="81"/>
                  </a:cubicBezTo>
                  <a:cubicBezTo>
                    <a:pt x="32" y="85"/>
                    <a:pt x="45" y="89"/>
                    <a:pt x="56" y="88"/>
                  </a:cubicBezTo>
                  <a:cubicBezTo>
                    <a:pt x="67" y="15"/>
                    <a:pt x="67" y="15"/>
                    <a:pt x="67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2155975" y="789335"/>
              <a:ext cx="549275" cy="603250"/>
            </a:xfrm>
            <a:custGeom>
              <a:avLst/>
              <a:gdLst>
                <a:gd name="T0" fmla="*/ 75 w 129"/>
                <a:gd name="T1" fmla="*/ 9 h 142"/>
                <a:gd name="T2" fmla="*/ 116 w 129"/>
                <a:gd name="T3" fmla="*/ 93 h 142"/>
                <a:gd name="T4" fmla="*/ 80 w 129"/>
                <a:gd name="T5" fmla="*/ 130 h 142"/>
                <a:gd name="T6" fmla="*/ 34 w 129"/>
                <a:gd name="T7" fmla="*/ 128 h 142"/>
                <a:gd name="T8" fmla="*/ 9 w 129"/>
                <a:gd name="T9" fmla="*/ 49 h 142"/>
                <a:gd name="T10" fmla="*/ 36 w 129"/>
                <a:gd name="T11" fmla="*/ 13 h 142"/>
                <a:gd name="T12" fmla="*/ 75 w 129"/>
                <a:gd name="T13" fmla="*/ 9 h 142"/>
                <a:gd name="T14" fmla="*/ 76 w 129"/>
                <a:gd name="T15" fmla="*/ 5 h 142"/>
                <a:gd name="T16" fmla="*/ 14 w 129"/>
                <a:gd name="T17" fmla="*/ 28 h 142"/>
                <a:gd name="T18" fmla="*/ 1 w 129"/>
                <a:gd name="T19" fmla="*/ 76 h 142"/>
                <a:gd name="T20" fmla="*/ 10 w 129"/>
                <a:gd name="T21" fmla="*/ 114 h 142"/>
                <a:gd name="T22" fmla="*/ 78 w 129"/>
                <a:gd name="T23" fmla="*/ 136 h 142"/>
                <a:gd name="T24" fmla="*/ 125 w 129"/>
                <a:gd name="T25" fmla="*/ 63 h 142"/>
                <a:gd name="T26" fmla="*/ 76 w 129"/>
                <a:gd name="T27" fmla="*/ 5 h 142"/>
                <a:gd name="T28" fmla="*/ 75 w 129"/>
                <a:gd name="T29" fmla="*/ 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42">
                  <a:moveTo>
                    <a:pt x="75" y="9"/>
                  </a:moveTo>
                  <a:cubicBezTo>
                    <a:pt x="113" y="17"/>
                    <a:pt x="129" y="59"/>
                    <a:pt x="116" y="93"/>
                  </a:cubicBezTo>
                  <a:cubicBezTo>
                    <a:pt x="110" y="110"/>
                    <a:pt x="97" y="124"/>
                    <a:pt x="80" y="130"/>
                  </a:cubicBezTo>
                  <a:cubicBezTo>
                    <a:pt x="65" y="136"/>
                    <a:pt x="49" y="134"/>
                    <a:pt x="34" y="128"/>
                  </a:cubicBezTo>
                  <a:cubicBezTo>
                    <a:pt x="2" y="114"/>
                    <a:pt x="1" y="79"/>
                    <a:pt x="9" y="49"/>
                  </a:cubicBezTo>
                  <a:cubicBezTo>
                    <a:pt x="14" y="34"/>
                    <a:pt x="22" y="20"/>
                    <a:pt x="36" y="13"/>
                  </a:cubicBezTo>
                  <a:cubicBezTo>
                    <a:pt x="48" y="7"/>
                    <a:pt x="62" y="7"/>
                    <a:pt x="75" y="9"/>
                  </a:cubicBezTo>
                  <a:cubicBezTo>
                    <a:pt x="78" y="10"/>
                    <a:pt x="78" y="5"/>
                    <a:pt x="76" y="5"/>
                  </a:cubicBezTo>
                  <a:cubicBezTo>
                    <a:pt x="51" y="0"/>
                    <a:pt x="28" y="6"/>
                    <a:pt x="14" y="28"/>
                  </a:cubicBezTo>
                  <a:cubicBezTo>
                    <a:pt x="5" y="42"/>
                    <a:pt x="1" y="60"/>
                    <a:pt x="1" y="76"/>
                  </a:cubicBezTo>
                  <a:cubicBezTo>
                    <a:pt x="0" y="89"/>
                    <a:pt x="2" y="103"/>
                    <a:pt x="10" y="114"/>
                  </a:cubicBezTo>
                  <a:cubicBezTo>
                    <a:pt x="24" y="135"/>
                    <a:pt x="55" y="142"/>
                    <a:pt x="78" y="136"/>
                  </a:cubicBezTo>
                  <a:cubicBezTo>
                    <a:pt x="109" y="127"/>
                    <a:pt x="127" y="94"/>
                    <a:pt x="125" y="63"/>
                  </a:cubicBezTo>
                  <a:cubicBezTo>
                    <a:pt x="123" y="35"/>
                    <a:pt x="103" y="11"/>
                    <a:pt x="76" y="5"/>
                  </a:cubicBezTo>
                  <a:cubicBezTo>
                    <a:pt x="73" y="4"/>
                    <a:pt x="72" y="9"/>
                    <a:pt x="75" y="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1" name="Freeform 80"/>
            <p:cNvSpPr>
              <a:spLocks noEditPoints="1"/>
            </p:cNvSpPr>
            <p:nvPr/>
          </p:nvSpPr>
          <p:spPr bwMode="auto">
            <a:xfrm>
              <a:off x="2224237" y="832198"/>
              <a:ext cx="311150" cy="487363"/>
            </a:xfrm>
            <a:custGeom>
              <a:avLst/>
              <a:gdLst>
                <a:gd name="T0" fmla="*/ 14 w 73"/>
                <a:gd name="T1" fmla="*/ 89 h 115"/>
                <a:gd name="T2" fmla="*/ 0 w 73"/>
                <a:gd name="T3" fmla="*/ 104 h 115"/>
                <a:gd name="T4" fmla="*/ 13 w 73"/>
                <a:gd name="T5" fmla="*/ 115 h 115"/>
                <a:gd name="T6" fmla="*/ 23 w 73"/>
                <a:gd name="T7" fmla="*/ 98 h 115"/>
                <a:gd name="T8" fmla="*/ 14 w 73"/>
                <a:gd name="T9" fmla="*/ 89 h 115"/>
                <a:gd name="T10" fmla="*/ 62 w 73"/>
                <a:gd name="T11" fmla="*/ 0 h 115"/>
                <a:gd name="T12" fmla="*/ 48 w 73"/>
                <a:gd name="T13" fmla="*/ 20 h 115"/>
                <a:gd name="T14" fmla="*/ 57 w 73"/>
                <a:gd name="T15" fmla="*/ 22 h 115"/>
                <a:gd name="T16" fmla="*/ 73 w 73"/>
                <a:gd name="T17" fmla="*/ 4 h 115"/>
                <a:gd name="T18" fmla="*/ 62 w 73"/>
                <a:gd name="T1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115">
                  <a:moveTo>
                    <a:pt x="14" y="89"/>
                  </a:moveTo>
                  <a:cubicBezTo>
                    <a:pt x="10" y="95"/>
                    <a:pt x="5" y="100"/>
                    <a:pt x="0" y="104"/>
                  </a:cubicBezTo>
                  <a:cubicBezTo>
                    <a:pt x="3" y="108"/>
                    <a:pt x="8" y="112"/>
                    <a:pt x="13" y="115"/>
                  </a:cubicBezTo>
                  <a:cubicBezTo>
                    <a:pt x="16" y="109"/>
                    <a:pt x="20" y="104"/>
                    <a:pt x="23" y="98"/>
                  </a:cubicBezTo>
                  <a:cubicBezTo>
                    <a:pt x="19" y="96"/>
                    <a:pt x="16" y="93"/>
                    <a:pt x="14" y="89"/>
                  </a:cubicBezTo>
                  <a:moveTo>
                    <a:pt x="62" y="0"/>
                  </a:moveTo>
                  <a:cubicBezTo>
                    <a:pt x="57" y="6"/>
                    <a:pt x="52" y="13"/>
                    <a:pt x="48" y="20"/>
                  </a:cubicBezTo>
                  <a:cubicBezTo>
                    <a:pt x="51" y="20"/>
                    <a:pt x="54" y="20"/>
                    <a:pt x="57" y="22"/>
                  </a:cubicBezTo>
                  <a:cubicBezTo>
                    <a:pt x="62" y="15"/>
                    <a:pt x="67" y="9"/>
                    <a:pt x="73" y="4"/>
                  </a:cubicBezTo>
                  <a:cubicBezTo>
                    <a:pt x="70" y="3"/>
                    <a:pt x="66" y="1"/>
                    <a:pt x="62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2284562" y="916335"/>
              <a:ext cx="182562" cy="331788"/>
            </a:xfrm>
            <a:custGeom>
              <a:avLst/>
              <a:gdLst>
                <a:gd name="T0" fmla="*/ 34 w 43"/>
                <a:gd name="T1" fmla="*/ 0 h 78"/>
                <a:gd name="T2" fmla="*/ 3 w 43"/>
                <a:gd name="T3" fmla="*/ 66 h 78"/>
                <a:gd name="T4" fmla="*/ 0 w 43"/>
                <a:gd name="T5" fmla="*/ 69 h 78"/>
                <a:gd name="T6" fmla="*/ 9 w 43"/>
                <a:gd name="T7" fmla="*/ 78 h 78"/>
                <a:gd name="T8" fmla="*/ 17 w 43"/>
                <a:gd name="T9" fmla="*/ 63 h 78"/>
                <a:gd name="T10" fmla="*/ 18 w 43"/>
                <a:gd name="T11" fmla="*/ 63 h 78"/>
                <a:gd name="T12" fmla="*/ 23 w 43"/>
                <a:gd name="T13" fmla="*/ 43 h 78"/>
                <a:gd name="T14" fmla="*/ 43 w 43"/>
                <a:gd name="T15" fmla="*/ 2 h 78"/>
                <a:gd name="T16" fmla="*/ 34 w 43"/>
                <a:gd name="T1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78">
                  <a:moveTo>
                    <a:pt x="34" y="0"/>
                  </a:moveTo>
                  <a:cubicBezTo>
                    <a:pt x="22" y="21"/>
                    <a:pt x="17" y="46"/>
                    <a:pt x="3" y="66"/>
                  </a:cubicBezTo>
                  <a:cubicBezTo>
                    <a:pt x="2" y="67"/>
                    <a:pt x="1" y="68"/>
                    <a:pt x="0" y="69"/>
                  </a:cubicBezTo>
                  <a:cubicBezTo>
                    <a:pt x="2" y="73"/>
                    <a:pt x="5" y="76"/>
                    <a:pt x="9" y="78"/>
                  </a:cubicBezTo>
                  <a:cubicBezTo>
                    <a:pt x="12" y="73"/>
                    <a:pt x="15" y="68"/>
                    <a:pt x="17" y="63"/>
                  </a:cubicBezTo>
                  <a:cubicBezTo>
                    <a:pt x="17" y="63"/>
                    <a:pt x="18" y="63"/>
                    <a:pt x="18" y="63"/>
                  </a:cubicBezTo>
                  <a:cubicBezTo>
                    <a:pt x="19" y="56"/>
                    <a:pt x="21" y="50"/>
                    <a:pt x="23" y="43"/>
                  </a:cubicBezTo>
                  <a:cubicBezTo>
                    <a:pt x="28" y="29"/>
                    <a:pt x="34" y="14"/>
                    <a:pt x="43" y="2"/>
                  </a:cubicBezTo>
                  <a:cubicBezTo>
                    <a:pt x="40" y="0"/>
                    <a:pt x="37" y="0"/>
                    <a:pt x="34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3" name="Freeform 82"/>
            <p:cNvSpPr>
              <a:spLocks noEditPoints="1"/>
            </p:cNvSpPr>
            <p:nvPr/>
          </p:nvSpPr>
          <p:spPr bwMode="auto">
            <a:xfrm>
              <a:off x="2221062" y="822673"/>
              <a:ext cx="317500" cy="509588"/>
            </a:xfrm>
            <a:custGeom>
              <a:avLst/>
              <a:gdLst>
                <a:gd name="T0" fmla="*/ 1 w 75"/>
                <a:gd name="T1" fmla="*/ 106 h 120"/>
                <a:gd name="T2" fmla="*/ 0 w 75"/>
                <a:gd name="T3" fmla="*/ 107 h 120"/>
                <a:gd name="T4" fmla="*/ 13 w 75"/>
                <a:gd name="T5" fmla="*/ 120 h 120"/>
                <a:gd name="T6" fmla="*/ 14 w 75"/>
                <a:gd name="T7" fmla="*/ 117 h 120"/>
                <a:gd name="T8" fmla="*/ 1 w 75"/>
                <a:gd name="T9" fmla="*/ 106 h 120"/>
                <a:gd name="T10" fmla="*/ 66 w 75"/>
                <a:gd name="T11" fmla="*/ 0 h 120"/>
                <a:gd name="T12" fmla="*/ 63 w 75"/>
                <a:gd name="T13" fmla="*/ 2 h 120"/>
                <a:gd name="T14" fmla="*/ 74 w 75"/>
                <a:gd name="T15" fmla="*/ 6 h 120"/>
                <a:gd name="T16" fmla="*/ 75 w 75"/>
                <a:gd name="T17" fmla="*/ 5 h 120"/>
                <a:gd name="T18" fmla="*/ 71 w 75"/>
                <a:gd name="T19" fmla="*/ 2 h 120"/>
                <a:gd name="T20" fmla="*/ 66 w 75"/>
                <a:gd name="T2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120">
                  <a:moveTo>
                    <a:pt x="1" y="106"/>
                  </a:moveTo>
                  <a:cubicBezTo>
                    <a:pt x="1" y="107"/>
                    <a:pt x="0" y="107"/>
                    <a:pt x="0" y="107"/>
                  </a:cubicBezTo>
                  <a:cubicBezTo>
                    <a:pt x="3" y="112"/>
                    <a:pt x="7" y="116"/>
                    <a:pt x="13" y="120"/>
                  </a:cubicBezTo>
                  <a:cubicBezTo>
                    <a:pt x="13" y="119"/>
                    <a:pt x="14" y="118"/>
                    <a:pt x="14" y="117"/>
                  </a:cubicBezTo>
                  <a:cubicBezTo>
                    <a:pt x="9" y="114"/>
                    <a:pt x="4" y="110"/>
                    <a:pt x="1" y="106"/>
                  </a:cubicBezTo>
                  <a:moveTo>
                    <a:pt x="66" y="0"/>
                  </a:moveTo>
                  <a:cubicBezTo>
                    <a:pt x="65" y="0"/>
                    <a:pt x="64" y="1"/>
                    <a:pt x="63" y="2"/>
                  </a:cubicBezTo>
                  <a:cubicBezTo>
                    <a:pt x="67" y="3"/>
                    <a:pt x="71" y="5"/>
                    <a:pt x="74" y="6"/>
                  </a:cubicBezTo>
                  <a:cubicBezTo>
                    <a:pt x="75" y="6"/>
                    <a:pt x="75" y="6"/>
                    <a:pt x="75" y="5"/>
                  </a:cubicBezTo>
                  <a:cubicBezTo>
                    <a:pt x="74" y="4"/>
                    <a:pt x="73" y="3"/>
                    <a:pt x="71" y="2"/>
                  </a:cubicBezTo>
                  <a:cubicBezTo>
                    <a:pt x="69" y="1"/>
                    <a:pt x="68" y="0"/>
                    <a:pt x="6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2279800" y="768698"/>
              <a:ext cx="884237" cy="1006475"/>
            </a:xfrm>
            <a:custGeom>
              <a:avLst/>
              <a:gdLst>
                <a:gd name="T0" fmla="*/ 192 w 208"/>
                <a:gd name="T1" fmla="*/ 52 h 237"/>
                <a:gd name="T2" fmla="*/ 109 w 208"/>
                <a:gd name="T3" fmla="*/ 9 h 237"/>
                <a:gd name="T4" fmla="*/ 31 w 208"/>
                <a:gd name="T5" fmla="*/ 63 h 237"/>
                <a:gd name="T6" fmla="*/ 0 w 208"/>
                <a:gd name="T7" fmla="*/ 204 h 237"/>
                <a:gd name="T8" fmla="*/ 177 w 208"/>
                <a:gd name="T9" fmla="*/ 237 h 237"/>
                <a:gd name="T10" fmla="*/ 192 w 208"/>
                <a:gd name="T11" fmla="*/ 5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8" h="237">
                  <a:moveTo>
                    <a:pt x="192" y="52"/>
                  </a:moveTo>
                  <a:cubicBezTo>
                    <a:pt x="178" y="8"/>
                    <a:pt x="109" y="9"/>
                    <a:pt x="109" y="9"/>
                  </a:cubicBezTo>
                  <a:cubicBezTo>
                    <a:pt x="109" y="9"/>
                    <a:pt x="57" y="0"/>
                    <a:pt x="31" y="63"/>
                  </a:cubicBezTo>
                  <a:cubicBezTo>
                    <a:pt x="16" y="99"/>
                    <a:pt x="6" y="155"/>
                    <a:pt x="0" y="204"/>
                  </a:cubicBezTo>
                  <a:cubicBezTo>
                    <a:pt x="177" y="237"/>
                    <a:pt x="177" y="237"/>
                    <a:pt x="177" y="237"/>
                  </a:cubicBezTo>
                  <a:cubicBezTo>
                    <a:pt x="194" y="174"/>
                    <a:pt x="208" y="96"/>
                    <a:pt x="192" y="52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2551262" y="979835"/>
              <a:ext cx="47625" cy="47625"/>
            </a:xfrm>
            <a:custGeom>
              <a:avLst/>
              <a:gdLst>
                <a:gd name="T0" fmla="*/ 11 w 11"/>
                <a:gd name="T1" fmla="*/ 6 h 11"/>
                <a:gd name="T2" fmla="*/ 5 w 11"/>
                <a:gd name="T3" fmla="*/ 10 h 11"/>
                <a:gd name="T4" fmla="*/ 0 w 11"/>
                <a:gd name="T5" fmla="*/ 4 h 11"/>
                <a:gd name="T6" fmla="*/ 6 w 11"/>
                <a:gd name="T7" fmla="*/ 0 h 11"/>
                <a:gd name="T8" fmla="*/ 11 w 11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0" y="9"/>
                    <a:pt x="7" y="11"/>
                    <a:pt x="5" y="10"/>
                  </a:cubicBezTo>
                  <a:cubicBezTo>
                    <a:pt x="2" y="10"/>
                    <a:pt x="0" y="7"/>
                    <a:pt x="0" y="4"/>
                  </a:cubicBezTo>
                  <a:cubicBezTo>
                    <a:pt x="1" y="2"/>
                    <a:pt x="4" y="0"/>
                    <a:pt x="6" y="0"/>
                  </a:cubicBezTo>
                  <a:cubicBezTo>
                    <a:pt x="9" y="1"/>
                    <a:pt x="11" y="3"/>
                    <a:pt x="11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2971950" y="1057623"/>
              <a:ext cx="47625" cy="50800"/>
            </a:xfrm>
            <a:custGeom>
              <a:avLst/>
              <a:gdLst>
                <a:gd name="T0" fmla="*/ 11 w 11"/>
                <a:gd name="T1" fmla="*/ 7 h 12"/>
                <a:gd name="T2" fmla="*/ 5 w 11"/>
                <a:gd name="T3" fmla="*/ 11 h 12"/>
                <a:gd name="T4" fmla="*/ 1 w 11"/>
                <a:gd name="T5" fmla="*/ 5 h 12"/>
                <a:gd name="T6" fmla="*/ 7 w 11"/>
                <a:gd name="T7" fmla="*/ 1 h 12"/>
                <a:gd name="T8" fmla="*/ 11 w 11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7"/>
                  </a:moveTo>
                  <a:cubicBezTo>
                    <a:pt x="10" y="10"/>
                    <a:pt x="7" y="12"/>
                    <a:pt x="5" y="11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1" y="2"/>
                    <a:pt x="4" y="0"/>
                    <a:pt x="7" y="1"/>
                  </a:cubicBezTo>
                  <a:cubicBezTo>
                    <a:pt x="9" y="1"/>
                    <a:pt x="11" y="4"/>
                    <a:pt x="11" y="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87" name="Picture 86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162" y="1003648"/>
              <a:ext cx="268287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" name="Picture 87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312" y="1057623"/>
              <a:ext cx="153987" cy="147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" name="Picture 88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5112" y="1090960"/>
              <a:ext cx="203200" cy="25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" name="Picture 89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2262" y="1148110"/>
              <a:ext cx="138112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2738587" y="789335"/>
              <a:ext cx="25400" cy="20638"/>
            </a:xfrm>
            <a:custGeom>
              <a:avLst/>
              <a:gdLst>
                <a:gd name="T0" fmla="*/ 3 w 6"/>
                <a:gd name="T1" fmla="*/ 4 h 5"/>
                <a:gd name="T2" fmla="*/ 3 w 6"/>
                <a:gd name="T3" fmla="*/ 0 h 5"/>
                <a:gd name="T4" fmla="*/ 3 w 6"/>
                <a:gd name="T5" fmla="*/ 0 h 5"/>
                <a:gd name="T6" fmla="*/ 3 w 6"/>
                <a:gd name="T7" fmla="*/ 0 h 5"/>
                <a:gd name="T8" fmla="*/ 3 w 6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4"/>
                  </a:moveTo>
                  <a:cubicBezTo>
                    <a:pt x="5" y="5"/>
                    <a:pt x="6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2751287" y="789335"/>
              <a:ext cx="400050" cy="989013"/>
            </a:xfrm>
            <a:custGeom>
              <a:avLst/>
              <a:gdLst>
                <a:gd name="T0" fmla="*/ 0 w 94"/>
                <a:gd name="T1" fmla="*/ 4 h 233"/>
                <a:gd name="T2" fmla="*/ 0 w 94"/>
                <a:gd name="T3" fmla="*/ 5 h 233"/>
                <a:gd name="T4" fmla="*/ 53 w 94"/>
                <a:gd name="T5" fmla="*/ 16 h 233"/>
                <a:gd name="T6" fmla="*/ 82 w 94"/>
                <a:gd name="T7" fmla="*/ 47 h 233"/>
                <a:gd name="T8" fmla="*/ 87 w 94"/>
                <a:gd name="T9" fmla="*/ 82 h 233"/>
                <a:gd name="T10" fmla="*/ 79 w 94"/>
                <a:gd name="T11" fmla="*/ 171 h 233"/>
                <a:gd name="T12" fmla="*/ 65 w 94"/>
                <a:gd name="T13" fmla="*/ 232 h 233"/>
                <a:gd name="T14" fmla="*/ 70 w 94"/>
                <a:gd name="T15" fmla="*/ 233 h 233"/>
                <a:gd name="T16" fmla="*/ 74 w 94"/>
                <a:gd name="T17" fmla="*/ 217 h 233"/>
                <a:gd name="T18" fmla="*/ 90 w 94"/>
                <a:gd name="T19" fmla="*/ 132 h 233"/>
                <a:gd name="T20" fmla="*/ 89 w 94"/>
                <a:gd name="T21" fmla="*/ 58 h 233"/>
                <a:gd name="T22" fmla="*/ 76 w 94"/>
                <a:gd name="T23" fmla="*/ 28 h 233"/>
                <a:gd name="T24" fmla="*/ 47 w 94"/>
                <a:gd name="T25" fmla="*/ 8 h 233"/>
                <a:gd name="T26" fmla="*/ 0 w 94"/>
                <a:gd name="T27" fmla="*/ 0 h 233"/>
                <a:gd name="T28" fmla="*/ 0 w 94"/>
                <a:gd name="T29" fmla="*/ 0 h 233"/>
                <a:gd name="T30" fmla="*/ 0 w 94"/>
                <a:gd name="T31" fmla="*/ 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" h="233"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8" y="4"/>
                    <a:pt x="37" y="8"/>
                    <a:pt x="53" y="16"/>
                  </a:cubicBezTo>
                  <a:cubicBezTo>
                    <a:pt x="66" y="22"/>
                    <a:pt x="77" y="32"/>
                    <a:pt x="82" y="47"/>
                  </a:cubicBezTo>
                  <a:cubicBezTo>
                    <a:pt x="86" y="58"/>
                    <a:pt x="87" y="70"/>
                    <a:pt x="87" y="82"/>
                  </a:cubicBezTo>
                  <a:cubicBezTo>
                    <a:pt x="89" y="112"/>
                    <a:pt x="85" y="142"/>
                    <a:pt x="79" y="171"/>
                  </a:cubicBezTo>
                  <a:cubicBezTo>
                    <a:pt x="75" y="191"/>
                    <a:pt x="71" y="212"/>
                    <a:pt x="65" y="232"/>
                  </a:cubicBezTo>
                  <a:cubicBezTo>
                    <a:pt x="70" y="233"/>
                    <a:pt x="70" y="233"/>
                    <a:pt x="70" y="233"/>
                  </a:cubicBezTo>
                  <a:cubicBezTo>
                    <a:pt x="71" y="228"/>
                    <a:pt x="72" y="222"/>
                    <a:pt x="74" y="217"/>
                  </a:cubicBezTo>
                  <a:cubicBezTo>
                    <a:pt x="81" y="189"/>
                    <a:pt x="86" y="160"/>
                    <a:pt x="90" y="132"/>
                  </a:cubicBezTo>
                  <a:cubicBezTo>
                    <a:pt x="92" y="107"/>
                    <a:pt x="94" y="82"/>
                    <a:pt x="89" y="58"/>
                  </a:cubicBezTo>
                  <a:cubicBezTo>
                    <a:pt x="87" y="47"/>
                    <a:pt x="83" y="36"/>
                    <a:pt x="76" y="28"/>
                  </a:cubicBezTo>
                  <a:cubicBezTo>
                    <a:pt x="68" y="18"/>
                    <a:pt x="58" y="12"/>
                    <a:pt x="47" y="8"/>
                  </a:cubicBezTo>
                  <a:cubicBezTo>
                    <a:pt x="32" y="3"/>
                    <a:pt x="1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2" y="5"/>
                    <a:pt x="0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2279800" y="781398"/>
              <a:ext cx="471487" cy="857250"/>
            </a:xfrm>
            <a:custGeom>
              <a:avLst/>
              <a:gdLst>
                <a:gd name="T0" fmla="*/ 9 w 111"/>
                <a:gd name="T1" fmla="*/ 168 h 202"/>
                <a:gd name="T2" fmla="*/ 33 w 111"/>
                <a:gd name="T3" fmla="*/ 65 h 202"/>
                <a:gd name="T4" fmla="*/ 80 w 111"/>
                <a:gd name="T5" fmla="*/ 10 h 202"/>
                <a:gd name="T6" fmla="*/ 110 w 111"/>
                <a:gd name="T7" fmla="*/ 6 h 202"/>
                <a:gd name="T8" fmla="*/ 111 w 111"/>
                <a:gd name="T9" fmla="*/ 6 h 202"/>
                <a:gd name="T10" fmla="*/ 111 w 111"/>
                <a:gd name="T11" fmla="*/ 2 h 202"/>
                <a:gd name="T12" fmla="*/ 111 w 111"/>
                <a:gd name="T13" fmla="*/ 2 h 202"/>
                <a:gd name="T14" fmla="*/ 74 w 111"/>
                <a:gd name="T15" fmla="*/ 8 h 202"/>
                <a:gd name="T16" fmla="*/ 24 w 111"/>
                <a:gd name="T17" fmla="*/ 75 h 202"/>
                <a:gd name="T18" fmla="*/ 3 w 111"/>
                <a:gd name="T19" fmla="*/ 178 h 202"/>
                <a:gd name="T20" fmla="*/ 0 w 111"/>
                <a:gd name="T21" fmla="*/ 201 h 202"/>
                <a:gd name="T22" fmla="*/ 4 w 111"/>
                <a:gd name="T23" fmla="*/ 202 h 202"/>
                <a:gd name="T24" fmla="*/ 9 w 111"/>
                <a:gd name="T25" fmla="*/ 16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202">
                  <a:moveTo>
                    <a:pt x="9" y="168"/>
                  </a:moveTo>
                  <a:cubicBezTo>
                    <a:pt x="14" y="133"/>
                    <a:pt x="20" y="98"/>
                    <a:pt x="33" y="65"/>
                  </a:cubicBezTo>
                  <a:cubicBezTo>
                    <a:pt x="41" y="41"/>
                    <a:pt x="56" y="20"/>
                    <a:pt x="80" y="10"/>
                  </a:cubicBezTo>
                  <a:cubicBezTo>
                    <a:pt x="89" y="7"/>
                    <a:pt x="101" y="5"/>
                    <a:pt x="110" y="6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08" y="6"/>
                    <a:pt x="108" y="2"/>
                    <a:pt x="111" y="2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99" y="0"/>
                    <a:pt x="85" y="3"/>
                    <a:pt x="74" y="8"/>
                  </a:cubicBezTo>
                  <a:cubicBezTo>
                    <a:pt x="47" y="20"/>
                    <a:pt x="33" y="48"/>
                    <a:pt x="24" y="75"/>
                  </a:cubicBezTo>
                  <a:cubicBezTo>
                    <a:pt x="14" y="109"/>
                    <a:pt x="8" y="143"/>
                    <a:pt x="3" y="178"/>
                  </a:cubicBezTo>
                  <a:cubicBezTo>
                    <a:pt x="2" y="186"/>
                    <a:pt x="1" y="193"/>
                    <a:pt x="0" y="201"/>
                  </a:cubicBezTo>
                  <a:cubicBezTo>
                    <a:pt x="4" y="202"/>
                    <a:pt x="4" y="202"/>
                    <a:pt x="4" y="202"/>
                  </a:cubicBezTo>
                  <a:cubicBezTo>
                    <a:pt x="6" y="190"/>
                    <a:pt x="7" y="179"/>
                    <a:pt x="9" y="16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2956075" y="848073"/>
              <a:ext cx="114300" cy="85725"/>
            </a:xfrm>
            <a:custGeom>
              <a:avLst/>
              <a:gdLst>
                <a:gd name="T0" fmla="*/ 0 w 27"/>
                <a:gd name="T1" fmla="*/ 0 h 20"/>
                <a:gd name="T2" fmla="*/ 27 w 27"/>
                <a:gd name="T3" fmla="*/ 20 h 20"/>
                <a:gd name="T4" fmla="*/ 27 w 27"/>
                <a:gd name="T5" fmla="*/ 20 h 20"/>
                <a:gd name="T6" fmla="*/ 0 w 27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0">
                  <a:moveTo>
                    <a:pt x="0" y="0"/>
                  </a:moveTo>
                  <a:cubicBezTo>
                    <a:pt x="11" y="5"/>
                    <a:pt x="20" y="11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0" y="11"/>
                    <a:pt x="11" y="5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3070375" y="933798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3083075" y="951260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0 w 6"/>
                <a:gd name="T3" fmla="*/ 0 h 20"/>
                <a:gd name="T4" fmla="*/ 3 w 6"/>
                <a:gd name="T5" fmla="*/ 9 h 20"/>
                <a:gd name="T6" fmla="*/ 6 w 6"/>
                <a:gd name="T7" fmla="*/ 20 h 20"/>
                <a:gd name="T8" fmla="*/ 6 w 6"/>
                <a:gd name="T9" fmla="*/ 20 h 20"/>
                <a:gd name="T10" fmla="*/ 3 w 6"/>
                <a:gd name="T11" fmla="*/ 9 h 20"/>
                <a:gd name="T12" fmla="*/ 0 w 6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6"/>
                    <a:pt x="5" y="12"/>
                    <a:pt x="3" y="9"/>
                  </a:cubicBezTo>
                  <a:cubicBezTo>
                    <a:pt x="2" y="6"/>
                    <a:pt x="1" y="3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3073550" y="941735"/>
              <a:ext cx="9525" cy="952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2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1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2925912" y="835373"/>
              <a:ext cx="200025" cy="506413"/>
            </a:xfrm>
            <a:custGeom>
              <a:avLst/>
              <a:gdLst>
                <a:gd name="T0" fmla="*/ 0 w 47"/>
                <a:gd name="T1" fmla="*/ 0 h 119"/>
                <a:gd name="T2" fmla="*/ 26 w 47"/>
                <a:gd name="T3" fmla="*/ 29 h 119"/>
                <a:gd name="T4" fmla="*/ 32 w 47"/>
                <a:gd name="T5" fmla="*/ 68 h 119"/>
                <a:gd name="T6" fmla="*/ 45 w 47"/>
                <a:gd name="T7" fmla="*/ 95 h 119"/>
                <a:gd name="T8" fmla="*/ 30 w 47"/>
                <a:gd name="T9" fmla="*/ 114 h 119"/>
                <a:gd name="T10" fmla="*/ 30 w 47"/>
                <a:gd name="T11" fmla="*/ 114 h 119"/>
                <a:gd name="T12" fmla="*/ 33 w 47"/>
                <a:gd name="T13" fmla="*/ 114 h 119"/>
                <a:gd name="T14" fmla="*/ 35 w 47"/>
                <a:gd name="T15" fmla="*/ 114 h 119"/>
                <a:gd name="T16" fmla="*/ 45 w 47"/>
                <a:gd name="T17" fmla="*/ 119 h 119"/>
                <a:gd name="T18" fmla="*/ 46 w 47"/>
                <a:gd name="T19" fmla="*/ 71 h 119"/>
                <a:gd name="T20" fmla="*/ 45 w 47"/>
                <a:gd name="T21" fmla="*/ 56 h 119"/>
                <a:gd name="T22" fmla="*/ 43 w 47"/>
                <a:gd name="T23" fmla="*/ 47 h 119"/>
                <a:gd name="T24" fmla="*/ 40 w 47"/>
                <a:gd name="T25" fmla="*/ 36 h 119"/>
                <a:gd name="T26" fmla="*/ 37 w 47"/>
                <a:gd name="T27" fmla="*/ 27 h 119"/>
                <a:gd name="T28" fmla="*/ 35 w 47"/>
                <a:gd name="T29" fmla="*/ 25 h 119"/>
                <a:gd name="T30" fmla="*/ 34 w 47"/>
                <a:gd name="T31" fmla="*/ 23 h 119"/>
                <a:gd name="T32" fmla="*/ 7 w 47"/>
                <a:gd name="T33" fmla="*/ 3 h 119"/>
                <a:gd name="T34" fmla="*/ 0 w 47"/>
                <a:gd name="T3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119">
                  <a:moveTo>
                    <a:pt x="0" y="0"/>
                  </a:moveTo>
                  <a:cubicBezTo>
                    <a:pt x="12" y="7"/>
                    <a:pt x="21" y="16"/>
                    <a:pt x="26" y="29"/>
                  </a:cubicBezTo>
                  <a:cubicBezTo>
                    <a:pt x="30" y="40"/>
                    <a:pt x="32" y="54"/>
                    <a:pt x="32" y="68"/>
                  </a:cubicBezTo>
                  <a:cubicBezTo>
                    <a:pt x="41" y="73"/>
                    <a:pt x="47" y="84"/>
                    <a:pt x="45" y="95"/>
                  </a:cubicBezTo>
                  <a:cubicBezTo>
                    <a:pt x="43" y="104"/>
                    <a:pt x="38" y="110"/>
                    <a:pt x="30" y="114"/>
                  </a:cubicBezTo>
                  <a:cubicBezTo>
                    <a:pt x="30" y="114"/>
                    <a:pt x="30" y="114"/>
                    <a:pt x="30" y="114"/>
                  </a:cubicBezTo>
                  <a:cubicBezTo>
                    <a:pt x="31" y="114"/>
                    <a:pt x="32" y="114"/>
                    <a:pt x="33" y="114"/>
                  </a:cubicBezTo>
                  <a:cubicBezTo>
                    <a:pt x="33" y="114"/>
                    <a:pt x="34" y="114"/>
                    <a:pt x="35" y="114"/>
                  </a:cubicBezTo>
                  <a:cubicBezTo>
                    <a:pt x="39" y="114"/>
                    <a:pt x="42" y="116"/>
                    <a:pt x="45" y="119"/>
                  </a:cubicBezTo>
                  <a:cubicBezTo>
                    <a:pt x="46" y="103"/>
                    <a:pt x="47" y="87"/>
                    <a:pt x="46" y="71"/>
                  </a:cubicBezTo>
                  <a:cubicBezTo>
                    <a:pt x="46" y="66"/>
                    <a:pt x="46" y="61"/>
                    <a:pt x="45" y="56"/>
                  </a:cubicBezTo>
                  <a:cubicBezTo>
                    <a:pt x="45" y="53"/>
                    <a:pt x="44" y="50"/>
                    <a:pt x="43" y="47"/>
                  </a:cubicBezTo>
                  <a:cubicBezTo>
                    <a:pt x="43" y="43"/>
                    <a:pt x="42" y="39"/>
                    <a:pt x="40" y="36"/>
                  </a:cubicBezTo>
                  <a:cubicBezTo>
                    <a:pt x="39" y="33"/>
                    <a:pt x="38" y="30"/>
                    <a:pt x="37" y="27"/>
                  </a:cubicBezTo>
                  <a:cubicBezTo>
                    <a:pt x="36" y="26"/>
                    <a:pt x="36" y="25"/>
                    <a:pt x="35" y="25"/>
                  </a:cubicBezTo>
                  <a:cubicBezTo>
                    <a:pt x="35" y="24"/>
                    <a:pt x="34" y="24"/>
                    <a:pt x="34" y="23"/>
                  </a:cubicBezTo>
                  <a:cubicBezTo>
                    <a:pt x="27" y="14"/>
                    <a:pt x="18" y="8"/>
                    <a:pt x="7" y="3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99" name="Picture 98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7037" y="1106835"/>
              <a:ext cx="1016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" name="Picture 99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4500" y="1176685"/>
              <a:ext cx="28575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3116412" y="1073498"/>
              <a:ext cx="12700" cy="268288"/>
            </a:xfrm>
            <a:custGeom>
              <a:avLst/>
              <a:gdLst>
                <a:gd name="T0" fmla="*/ 0 w 3"/>
                <a:gd name="T1" fmla="*/ 0 h 63"/>
                <a:gd name="T2" fmla="*/ 0 w 3"/>
                <a:gd name="T3" fmla="*/ 0 h 63"/>
                <a:gd name="T4" fmla="*/ 1 w 3"/>
                <a:gd name="T5" fmla="*/ 15 h 63"/>
                <a:gd name="T6" fmla="*/ 0 w 3"/>
                <a:gd name="T7" fmla="*/ 63 h 63"/>
                <a:gd name="T8" fmla="*/ 0 w 3"/>
                <a:gd name="T9" fmla="*/ 63 h 63"/>
                <a:gd name="T10" fmla="*/ 0 w 3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1" y="10"/>
                    <a:pt x="1" y="15"/>
                  </a:cubicBezTo>
                  <a:cubicBezTo>
                    <a:pt x="2" y="31"/>
                    <a:pt x="1" y="47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" y="40"/>
                    <a:pt x="3" y="18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2449662" y="1311623"/>
              <a:ext cx="484187" cy="438150"/>
            </a:xfrm>
            <a:custGeom>
              <a:avLst/>
              <a:gdLst>
                <a:gd name="T0" fmla="*/ 107 w 114"/>
                <a:gd name="T1" fmla="*/ 85 h 103"/>
                <a:gd name="T2" fmla="*/ 68 w 114"/>
                <a:gd name="T3" fmla="*/ 5 h 103"/>
                <a:gd name="T4" fmla="*/ 2 w 114"/>
                <a:gd name="T5" fmla="*/ 65 h 103"/>
                <a:gd name="T6" fmla="*/ 0 w 114"/>
                <a:gd name="T7" fmla="*/ 84 h 103"/>
                <a:gd name="T8" fmla="*/ 102 w 114"/>
                <a:gd name="T9" fmla="*/ 103 h 103"/>
                <a:gd name="T10" fmla="*/ 107 w 114"/>
                <a:gd name="T11" fmla="*/ 8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103">
                  <a:moveTo>
                    <a:pt x="107" y="85"/>
                  </a:moveTo>
                  <a:cubicBezTo>
                    <a:pt x="114" y="46"/>
                    <a:pt x="97" y="11"/>
                    <a:pt x="68" y="5"/>
                  </a:cubicBezTo>
                  <a:cubicBezTo>
                    <a:pt x="39" y="0"/>
                    <a:pt x="9" y="27"/>
                    <a:pt x="2" y="65"/>
                  </a:cubicBezTo>
                  <a:cubicBezTo>
                    <a:pt x="1" y="71"/>
                    <a:pt x="0" y="78"/>
                    <a:pt x="0" y="84"/>
                  </a:cubicBezTo>
                  <a:cubicBezTo>
                    <a:pt x="102" y="103"/>
                    <a:pt x="102" y="103"/>
                    <a:pt x="102" y="103"/>
                  </a:cubicBezTo>
                  <a:cubicBezTo>
                    <a:pt x="104" y="97"/>
                    <a:pt x="106" y="91"/>
                    <a:pt x="107" y="8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2416325" y="619473"/>
              <a:ext cx="811212" cy="454025"/>
            </a:xfrm>
            <a:custGeom>
              <a:avLst/>
              <a:gdLst>
                <a:gd name="T0" fmla="*/ 175 w 191"/>
                <a:gd name="T1" fmla="*/ 103 h 107"/>
                <a:gd name="T2" fmla="*/ 171 w 191"/>
                <a:gd name="T3" fmla="*/ 45 h 107"/>
                <a:gd name="T4" fmla="*/ 120 w 191"/>
                <a:gd name="T5" fmla="*/ 9 h 107"/>
                <a:gd name="T6" fmla="*/ 12 w 191"/>
                <a:gd name="T7" fmla="*/ 37 h 107"/>
                <a:gd name="T8" fmla="*/ 24 w 191"/>
                <a:gd name="T9" fmla="*/ 70 h 107"/>
                <a:gd name="T10" fmla="*/ 60 w 191"/>
                <a:gd name="T11" fmla="*/ 55 h 107"/>
                <a:gd name="T12" fmla="*/ 90 w 191"/>
                <a:gd name="T13" fmla="*/ 78 h 107"/>
                <a:gd name="T14" fmla="*/ 117 w 191"/>
                <a:gd name="T15" fmla="*/ 58 h 107"/>
                <a:gd name="T16" fmla="*/ 175 w 191"/>
                <a:gd name="T17" fmla="*/ 10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07">
                  <a:moveTo>
                    <a:pt x="175" y="103"/>
                  </a:moveTo>
                  <a:cubicBezTo>
                    <a:pt x="191" y="101"/>
                    <a:pt x="175" y="51"/>
                    <a:pt x="171" y="45"/>
                  </a:cubicBezTo>
                  <a:cubicBezTo>
                    <a:pt x="160" y="26"/>
                    <a:pt x="141" y="15"/>
                    <a:pt x="120" y="9"/>
                  </a:cubicBezTo>
                  <a:cubicBezTo>
                    <a:pt x="87" y="0"/>
                    <a:pt x="32" y="4"/>
                    <a:pt x="12" y="37"/>
                  </a:cubicBezTo>
                  <a:cubicBezTo>
                    <a:pt x="2" y="54"/>
                    <a:pt x="0" y="68"/>
                    <a:pt x="24" y="70"/>
                  </a:cubicBezTo>
                  <a:cubicBezTo>
                    <a:pt x="41" y="71"/>
                    <a:pt x="45" y="56"/>
                    <a:pt x="60" y="55"/>
                  </a:cubicBezTo>
                  <a:cubicBezTo>
                    <a:pt x="79" y="55"/>
                    <a:pt x="75" y="74"/>
                    <a:pt x="90" y="78"/>
                  </a:cubicBezTo>
                  <a:cubicBezTo>
                    <a:pt x="113" y="84"/>
                    <a:pt x="101" y="64"/>
                    <a:pt x="117" y="58"/>
                  </a:cubicBezTo>
                  <a:cubicBezTo>
                    <a:pt x="154" y="45"/>
                    <a:pt x="144" y="107"/>
                    <a:pt x="175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2424262" y="703610"/>
              <a:ext cx="773112" cy="369888"/>
            </a:xfrm>
            <a:custGeom>
              <a:avLst/>
              <a:gdLst>
                <a:gd name="T0" fmla="*/ 173 w 182"/>
                <a:gd name="T1" fmla="*/ 58 h 87"/>
                <a:gd name="T2" fmla="*/ 115 w 182"/>
                <a:gd name="T3" fmla="*/ 14 h 87"/>
                <a:gd name="T4" fmla="*/ 88 w 182"/>
                <a:gd name="T5" fmla="*/ 33 h 87"/>
                <a:gd name="T6" fmla="*/ 58 w 182"/>
                <a:gd name="T7" fmla="*/ 11 h 87"/>
                <a:gd name="T8" fmla="*/ 22 w 182"/>
                <a:gd name="T9" fmla="*/ 26 h 87"/>
                <a:gd name="T10" fmla="*/ 7 w 182"/>
                <a:gd name="T11" fmla="*/ 21 h 87"/>
                <a:gd name="T12" fmla="*/ 22 w 182"/>
                <a:gd name="T13" fmla="*/ 50 h 87"/>
                <a:gd name="T14" fmla="*/ 58 w 182"/>
                <a:gd name="T15" fmla="*/ 35 h 87"/>
                <a:gd name="T16" fmla="*/ 88 w 182"/>
                <a:gd name="T17" fmla="*/ 58 h 87"/>
                <a:gd name="T18" fmla="*/ 115 w 182"/>
                <a:gd name="T19" fmla="*/ 38 h 87"/>
                <a:gd name="T20" fmla="*/ 173 w 182"/>
                <a:gd name="T21" fmla="*/ 83 h 87"/>
                <a:gd name="T22" fmla="*/ 178 w 182"/>
                <a:gd name="T23" fmla="*/ 54 h 87"/>
                <a:gd name="T24" fmla="*/ 173 w 182"/>
                <a:gd name="T25" fmla="*/ 5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2" h="87">
                  <a:moveTo>
                    <a:pt x="173" y="58"/>
                  </a:moveTo>
                  <a:cubicBezTo>
                    <a:pt x="142" y="63"/>
                    <a:pt x="152" y="0"/>
                    <a:pt x="115" y="14"/>
                  </a:cubicBezTo>
                  <a:cubicBezTo>
                    <a:pt x="99" y="19"/>
                    <a:pt x="111" y="39"/>
                    <a:pt x="88" y="33"/>
                  </a:cubicBezTo>
                  <a:cubicBezTo>
                    <a:pt x="73" y="29"/>
                    <a:pt x="77" y="10"/>
                    <a:pt x="58" y="11"/>
                  </a:cubicBezTo>
                  <a:cubicBezTo>
                    <a:pt x="43" y="11"/>
                    <a:pt x="39" y="27"/>
                    <a:pt x="22" y="26"/>
                  </a:cubicBezTo>
                  <a:cubicBezTo>
                    <a:pt x="15" y="25"/>
                    <a:pt x="11" y="24"/>
                    <a:pt x="7" y="21"/>
                  </a:cubicBezTo>
                  <a:cubicBezTo>
                    <a:pt x="0" y="36"/>
                    <a:pt x="0" y="48"/>
                    <a:pt x="22" y="50"/>
                  </a:cubicBezTo>
                  <a:cubicBezTo>
                    <a:pt x="39" y="51"/>
                    <a:pt x="43" y="36"/>
                    <a:pt x="58" y="35"/>
                  </a:cubicBezTo>
                  <a:cubicBezTo>
                    <a:pt x="77" y="35"/>
                    <a:pt x="73" y="54"/>
                    <a:pt x="88" y="58"/>
                  </a:cubicBezTo>
                  <a:cubicBezTo>
                    <a:pt x="111" y="64"/>
                    <a:pt x="99" y="44"/>
                    <a:pt x="115" y="38"/>
                  </a:cubicBezTo>
                  <a:cubicBezTo>
                    <a:pt x="152" y="25"/>
                    <a:pt x="142" y="87"/>
                    <a:pt x="173" y="83"/>
                  </a:cubicBezTo>
                  <a:cubicBezTo>
                    <a:pt x="182" y="82"/>
                    <a:pt x="181" y="68"/>
                    <a:pt x="178" y="54"/>
                  </a:cubicBezTo>
                  <a:cubicBezTo>
                    <a:pt x="177" y="57"/>
                    <a:pt x="176" y="58"/>
                    <a:pt x="173" y="58"/>
                  </a:cubicBezTo>
                  <a:close/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2398862" y="586135"/>
              <a:ext cx="833437" cy="492125"/>
            </a:xfrm>
            <a:custGeom>
              <a:avLst/>
              <a:gdLst>
                <a:gd name="T0" fmla="*/ 180 w 196"/>
                <a:gd name="T1" fmla="*/ 114 h 116"/>
                <a:gd name="T2" fmla="*/ 185 w 196"/>
                <a:gd name="T3" fmla="*/ 71 h 116"/>
                <a:gd name="T4" fmla="*/ 143 w 196"/>
                <a:gd name="T5" fmla="*/ 21 h 116"/>
                <a:gd name="T6" fmla="*/ 7 w 196"/>
                <a:gd name="T7" fmla="*/ 58 h 116"/>
                <a:gd name="T8" fmla="*/ 41 w 196"/>
                <a:gd name="T9" fmla="*/ 79 h 116"/>
                <a:gd name="T10" fmla="*/ 55 w 196"/>
                <a:gd name="T11" fmla="*/ 69 h 116"/>
                <a:gd name="T12" fmla="*/ 82 w 196"/>
                <a:gd name="T13" fmla="*/ 80 h 116"/>
                <a:gd name="T14" fmla="*/ 105 w 196"/>
                <a:gd name="T15" fmla="*/ 90 h 116"/>
                <a:gd name="T16" fmla="*/ 116 w 196"/>
                <a:gd name="T17" fmla="*/ 75 h 116"/>
                <a:gd name="T18" fmla="*/ 137 w 196"/>
                <a:gd name="T19" fmla="*/ 69 h 116"/>
                <a:gd name="T20" fmla="*/ 147 w 196"/>
                <a:gd name="T21" fmla="*/ 82 h 116"/>
                <a:gd name="T22" fmla="*/ 179 w 196"/>
                <a:gd name="T23" fmla="*/ 114 h 116"/>
                <a:gd name="T24" fmla="*/ 179 w 196"/>
                <a:gd name="T25" fmla="*/ 108 h 116"/>
                <a:gd name="T26" fmla="*/ 126 w 196"/>
                <a:gd name="T27" fmla="*/ 62 h 116"/>
                <a:gd name="T28" fmla="*/ 111 w 196"/>
                <a:gd name="T29" fmla="*/ 69 h 116"/>
                <a:gd name="T30" fmla="*/ 108 w 196"/>
                <a:gd name="T31" fmla="*/ 76 h 116"/>
                <a:gd name="T32" fmla="*/ 88 w 196"/>
                <a:gd name="T33" fmla="*/ 79 h 116"/>
                <a:gd name="T34" fmla="*/ 55 w 196"/>
                <a:gd name="T35" fmla="*/ 62 h 116"/>
                <a:gd name="T36" fmla="*/ 20 w 196"/>
                <a:gd name="T37" fmla="*/ 73 h 116"/>
                <a:gd name="T38" fmla="*/ 28 w 196"/>
                <a:gd name="T39" fmla="*/ 35 h 116"/>
                <a:gd name="T40" fmla="*/ 102 w 196"/>
                <a:gd name="T41" fmla="*/ 17 h 116"/>
                <a:gd name="T42" fmla="*/ 173 w 196"/>
                <a:gd name="T43" fmla="*/ 56 h 116"/>
                <a:gd name="T44" fmla="*/ 178 w 196"/>
                <a:gd name="T45" fmla="*/ 108 h 116"/>
                <a:gd name="T46" fmla="*/ 180 w 196"/>
                <a:gd name="T47" fmla="*/ 1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6" h="116">
                  <a:moveTo>
                    <a:pt x="180" y="114"/>
                  </a:moveTo>
                  <a:cubicBezTo>
                    <a:pt x="196" y="109"/>
                    <a:pt x="188" y="82"/>
                    <a:pt x="185" y="71"/>
                  </a:cubicBezTo>
                  <a:cubicBezTo>
                    <a:pt x="179" y="48"/>
                    <a:pt x="165" y="32"/>
                    <a:pt x="143" y="21"/>
                  </a:cubicBezTo>
                  <a:cubicBezTo>
                    <a:pt x="100" y="0"/>
                    <a:pt x="24" y="5"/>
                    <a:pt x="7" y="58"/>
                  </a:cubicBezTo>
                  <a:cubicBezTo>
                    <a:pt x="0" y="77"/>
                    <a:pt x="27" y="87"/>
                    <a:pt x="41" y="79"/>
                  </a:cubicBezTo>
                  <a:cubicBezTo>
                    <a:pt x="46" y="76"/>
                    <a:pt x="51" y="72"/>
                    <a:pt x="55" y="69"/>
                  </a:cubicBezTo>
                  <a:cubicBezTo>
                    <a:pt x="68" y="61"/>
                    <a:pt x="75" y="71"/>
                    <a:pt x="82" y="80"/>
                  </a:cubicBezTo>
                  <a:cubicBezTo>
                    <a:pt x="86" y="87"/>
                    <a:pt x="97" y="93"/>
                    <a:pt x="105" y="90"/>
                  </a:cubicBezTo>
                  <a:cubicBezTo>
                    <a:pt x="112" y="87"/>
                    <a:pt x="113" y="81"/>
                    <a:pt x="116" y="75"/>
                  </a:cubicBezTo>
                  <a:cubicBezTo>
                    <a:pt x="119" y="67"/>
                    <a:pt x="130" y="66"/>
                    <a:pt x="137" y="69"/>
                  </a:cubicBezTo>
                  <a:cubicBezTo>
                    <a:pt x="142" y="71"/>
                    <a:pt x="145" y="77"/>
                    <a:pt x="147" y="82"/>
                  </a:cubicBezTo>
                  <a:cubicBezTo>
                    <a:pt x="155" y="96"/>
                    <a:pt x="160" y="116"/>
                    <a:pt x="179" y="114"/>
                  </a:cubicBezTo>
                  <a:cubicBezTo>
                    <a:pt x="183" y="114"/>
                    <a:pt x="183" y="107"/>
                    <a:pt x="179" y="108"/>
                  </a:cubicBezTo>
                  <a:cubicBezTo>
                    <a:pt x="151" y="110"/>
                    <a:pt x="158" y="55"/>
                    <a:pt x="126" y="62"/>
                  </a:cubicBezTo>
                  <a:cubicBezTo>
                    <a:pt x="121" y="63"/>
                    <a:pt x="114" y="64"/>
                    <a:pt x="111" y="69"/>
                  </a:cubicBezTo>
                  <a:cubicBezTo>
                    <a:pt x="110" y="72"/>
                    <a:pt x="109" y="74"/>
                    <a:pt x="108" y="76"/>
                  </a:cubicBezTo>
                  <a:cubicBezTo>
                    <a:pt x="105" y="86"/>
                    <a:pt x="96" y="85"/>
                    <a:pt x="88" y="79"/>
                  </a:cubicBezTo>
                  <a:cubicBezTo>
                    <a:pt x="78" y="69"/>
                    <a:pt x="73" y="53"/>
                    <a:pt x="55" y="62"/>
                  </a:cubicBezTo>
                  <a:cubicBezTo>
                    <a:pt x="42" y="69"/>
                    <a:pt x="36" y="77"/>
                    <a:pt x="20" y="73"/>
                  </a:cubicBezTo>
                  <a:cubicBezTo>
                    <a:pt x="0" y="69"/>
                    <a:pt x="22" y="42"/>
                    <a:pt x="28" y="35"/>
                  </a:cubicBezTo>
                  <a:cubicBezTo>
                    <a:pt x="47" y="17"/>
                    <a:pt x="77" y="15"/>
                    <a:pt x="102" y="17"/>
                  </a:cubicBezTo>
                  <a:cubicBezTo>
                    <a:pt x="129" y="19"/>
                    <a:pt x="160" y="31"/>
                    <a:pt x="173" y="56"/>
                  </a:cubicBezTo>
                  <a:cubicBezTo>
                    <a:pt x="177" y="63"/>
                    <a:pt x="191" y="104"/>
                    <a:pt x="178" y="108"/>
                  </a:cubicBezTo>
                  <a:cubicBezTo>
                    <a:pt x="174" y="109"/>
                    <a:pt x="176" y="115"/>
                    <a:pt x="180" y="11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716112" y="1541810"/>
              <a:ext cx="2498725" cy="950913"/>
            </a:xfrm>
            <a:custGeom>
              <a:avLst/>
              <a:gdLst>
                <a:gd name="T0" fmla="*/ 508 w 588"/>
                <a:gd name="T1" fmla="*/ 105 h 224"/>
                <a:gd name="T2" fmla="*/ 466 w 588"/>
                <a:gd name="T3" fmla="*/ 162 h 224"/>
                <a:gd name="T4" fmla="*/ 420 w 588"/>
                <a:gd name="T5" fmla="*/ 147 h 224"/>
                <a:gd name="T6" fmla="*/ 390 w 588"/>
                <a:gd name="T7" fmla="*/ 74 h 224"/>
                <a:gd name="T8" fmla="*/ 360 w 588"/>
                <a:gd name="T9" fmla="*/ 108 h 224"/>
                <a:gd name="T10" fmla="*/ 310 w 588"/>
                <a:gd name="T11" fmla="*/ 120 h 224"/>
                <a:gd name="T12" fmla="*/ 266 w 588"/>
                <a:gd name="T13" fmla="*/ 82 h 224"/>
                <a:gd name="T14" fmla="*/ 245 w 588"/>
                <a:gd name="T15" fmla="*/ 145 h 224"/>
                <a:gd name="T16" fmla="*/ 177 w 588"/>
                <a:gd name="T17" fmla="*/ 151 h 224"/>
                <a:gd name="T18" fmla="*/ 137 w 588"/>
                <a:gd name="T19" fmla="*/ 74 h 224"/>
                <a:gd name="T20" fmla="*/ 118 w 588"/>
                <a:gd name="T21" fmla="*/ 105 h 224"/>
                <a:gd name="T22" fmla="*/ 102 w 588"/>
                <a:gd name="T23" fmla="*/ 83 h 224"/>
                <a:gd name="T24" fmla="*/ 69 w 588"/>
                <a:gd name="T25" fmla="*/ 59 h 224"/>
                <a:gd name="T26" fmla="*/ 3 w 588"/>
                <a:gd name="T27" fmla="*/ 126 h 224"/>
                <a:gd name="T28" fmla="*/ 16 w 588"/>
                <a:gd name="T29" fmla="*/ 61 h 224"/>
                <a:gd name="T30" fmla="*/ 51 w 588"/>
                <a:gd name="T31" fmla="*/ 6 h 224"/>
                <a:gd name="T32" fmla="*/ 145 w 588"/>
                <a:gd name="T33" fmla="*/ 0 h 224"/>
                <a:gd name="T34" fmla="*/ 168 w 588"/>
                <a:gd name="T35" fmla="*/ 1 h 224"/>
                <a:gd name="T36" fmla="*/ 415 w 588"/>
                <a:gd name="T37" fmla="*/ 19 h 224"/>
                <a:gd name="T38" fmla="*/ 574 w 588"/>
                <a:gd name="T39" fmla="*/ 68 h 224"/>
                <a:gd name="T40" fmla="*/ 547 w 588"/>
                <a:gd name="T41" fmla="*/ 206 h 224"/>
                <a:gd name="T42" fmla="*/ 508 w 588"/>
                <a:gd name="T43" fmla="*/ 105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8" h="224">
                  <a:moveTo>
                    <a:pt x="508" y="105"/>
                  </a:moveTo>
                  <a:cubicBezTo>
                    <a:pt x="479" y="105"/>
                    <a:pt x="489" y="151"/>
                    <a:pt x="466" y="162"/>
                  </a:cubicBezTo>
                  <a:cubicBezTo>
                    <a:pt x="446" y="171"/>
                    <a:pt x="430" y="163"/>
                    <a:pt x="420" y="147"/>
                  </a:cubicBezTo>
                  <a:cubicBezTo>
                    <a:pt x="406" y="125"/>
                    <a:pt x="431" y="77"/>
                    <a:pt x="390" y="74"/>
                  </a:cubicBezTo>
                  <a:cubicBezTo>
                    <a:pt x="378" y="73"/>
                    <a:pt x="369" y="90"/>
                    <a:pt x="360" y="108"/>
                  </a:cubicBezTo>
                  <a:cubicBezTo>
                    <a:pt x="347" y="135"/>
                    <a:pt x="334" y="163"/>
                    <a:pt x="310" y="120"/>
                  </a:cubicBezTo>
                  <a:cubicBezTo>
                    <a:pt x="299" y="101"/>
                    <a:pt x="308" y="57"/>
                    <a:pt x="266" y="82"/>
                  </a:cubicBezTo>
                  <a:cubicBezTo>
                    <a:pt x="244" y="95"/>
                    <a:pt x="250" y="123"/>
                    <a:pt x="245" y="145"/>
                  </a:cubicBezTo>
                  <a:cubicBezTo>
                    <a:pt x="232" y="196"/>
                    <a:pt x="180" y="224"/>
                    <a:pt x="177" y="151"/>
                  </a:cubicBezTo>
                  <a:cubicBezTo>
                    <a:pt x="175" y="121"/>
                    <a:pt x="191" y="13"/>
                    <a:pt x="137" y="74"/>
                  </a:cubicBezTo>
                  <a:cubicBezTo>
                    <a:pt x="128" y="85"/>
                    <a:pt x="140" y="101"/>
                    <a:pt x="118" y="105"/>
                  </a:cubicBezTo>
                  <a:cubicBezTo>
                    <a:pt x="94" y="108"/>
                    <a:pt x="106" y="93"/>
                    <a:pt x="102" y="83"/>
                  </a:cubicBezTo>
                  <a:cubicBezTo>
                    <a:pt x="96" y="67"/>
                    <a:pt x="103" y="24"/>
                    <a:pt x="69" y="59"/>
                  </a:cubicBezTo>
                  <a:cubicBezTo>
                    <a:pt x="64" y="64"/>
                    <a:pt x="28" y="206"/>
                    <a:pt x="3" y="126"/>
                  </a:cubicBezTo>
                  <a:cubicBezTo>
                    <a:pt x="0" y="116"/>
                    <a:pt x="14" y="75"/>
                    <a:pt x="16" y="61"/>
                  </a:cubicBezTo>
                  <a:cubicBezTo>
                    <a:pt x="20" y="22"/>
                    <a:pt x="14" y="14"/>
                    <a:pt x="51" y="6"/>
                  </a:cubicBezTo>
                  <a:cubicBezTo>
                    <a:pt x="80" y="0"/>
                    <a:pt x="114" y="0"/>
                    <a:pt x="145" y="0"/>
                  </a:cubicBezTo>
                  <a:cubicBezTo>
                    <a:pt x="153" y="1"/>
                    <a:pt x="160" y="1"/>
                    <a:pt x="168" y="1"/>
                  </a:cubicBezTo>
                  <a:cubicBezTo>
                    <a:pt x="251" y="0"/>
                    <a:pt x="333" y="8"/>
                    <a:pt x="415" y="19"/>
                  </a:cubicBezTo>
                  <a:cubicBezTo>
                    <a:pt x="457" y="24"/>
                    <a:pt x="547" y="29"/>
                    <a:pt x="574" y="68"/>
                  </a:cubicBezTo>
                  <a:cubicBezTo>
                    <a:pt x="588" y="88"/>
                    <a:pt x="574" y="221"/>
                    <a:pt x="547" y="206"/>
                  </a:cubicBezTo>
                  <a:cubicBezTo>
                    <a:pt x="517" y="188"/>
                    <a:pt x="548" y="105"/>
                    <a:pt x="508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1468587" y="1621185"/>
              <a:ext cx="1016000" cy="871538"/>
            </a:xfrm>
            <a:custGeom>
              <a:avLst/>
              <a:gdLst>
                <a:gd name="T0" fmla="*/ 210 w 239"/>
                <a:gd name="T1" fmla="*/ 17 h 205"/>
                <a:gd name="T2" fmla="*/ 180 w 239"/>
                <a:gd name="T3" fmla="*/ 51 h 205"/>
                <a:gd name="T4" fmla="*/ 129 w 239"/>
                <a:gd name="T5" fmla="*/ 63 h 205"/>
                <a:gd name="T6" fmla="*/ 85 w 239"/>
                <a:gd name="T7" fmla="*/ 26 h 205"/>
                <a:gd name="T8" fmla="*/ 64 w 239"/>
                <a:gd name="T9" fmla="*/ 88 h 205"/>
                <a:gd name="T10" fmla="*/ 0 w 239"/>
                <a:gd name="T11" fmla="*/ 118 h 205"/>
                <a:gd name="T12" fmla="*/ 0 w 239"/>
                <a:gd name="T13" fmla="*/ 132 h 205"/>
                <a:gd name="T14" fmla="*/ 68 w 239"/>
                <a:gd name="T15" fmla="*/ 126 h 205"/>
                <a:gd name="T16" fmla="*/ 89 w 239"/>
                <a:gd name="T17" fmla="*/ 63 h 205"/>
                <a:gd name="T18" fmla="*/ 133 w 239"/>
                <a:gd name="T19" fmla="*/ 101 h 205"/>
                <a:gd name="T20" fmla="*/ 183 w 239"/>
                <a:gd name="T21" fmla="*/ 89 h 205"/>
                <a:gd name="T22" fmla="*/ 213 w 239"/>
                <a:gd name="T23" fmla="*/ 55 h 205"/>
                <a:gd name="T24" fmla="*/ 235 w 239"/>
                <a:gd name="T25" fmla="*/ 67 h 205"/>
                <a:gd name="T26" fmla="*/ 210 w 239"/>
                <a:gd name="T27" fmla="*/ 1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9" h="205">
                  <a:moveTo>
                    <a:pt x="210" y="17"/>
                  </a:moveTo>
                  <a:cubicBezTo>
                    <a:pt x="197" y="16"/>
                    <a:pt x="189" y="34"/>
                    <a:pt x="180" y="51"/>
                  </a:cubicBezTo>
                  <a:cubicBezTo>
                    <a:pt x="166" y="79"/>
                    <a:pt x="153" y="106"/>
                    <a:pt x="129" y="63"/>
                  </a:cubicBezTo>
                  <a:cubicBezTo>
                    <a:pt x="119" y="45"/>
                    <a:pt x="128" y="0"/>
                    <a:pt x="85" y="26"/>
                  </a:cubicBezTo>
                  <a:cubicBezTo>
                    <a:pt x="63" y="39"/>
                    <a:pt x="70" y="67"/>
                    <a:pt x="64" y="88"/>
                  </a:cubicBezTo>
                  <a:cubicBezTo>
                    <a:pt x="53" y="133"/>
                    <a:pt x="13" y="160"/>
                    <a:pt x="0" y="118"/>
                  </a:cubicBezTo>
                  <a:cubicBezTo>
                    <a:pt x="0" y="124"/>
                    <a:pt x="0" y="128"/>
                    <a:pt x="0" y="132"/>
                  </a:cubicBezTo>
                  <a:cubicBezTo>
                    <a:pt x="3" y="205"/>
                    <a:pt x="55" y="177"/>
                    <a:pt x="68" y="126"/>
                  </a:cubicBezTo>
                  <a:cubicBezTo>
                    <a:pt x="73" y="104"/>
                    <a:pt x="67" y="76"/>
                    <a:pt x="89" y="63"/>
                  </a:cubicBezTo>
                  <a:cubicBezTo>
                    <a:pt x="131" y="38"/>
                    <a:pt x="122" y="82"/>
                    <a:pt x="133" y="101"/>
                  </a:cubicBezTo>
                  <a:cubicBezTo>
                    <a:pt x="157" y="144"/>
                    <a:pt x="170" y="116"/>
                    <a:pt x="183" y="89"/>
                  </a:cubicBezTo>
                  <a:cubicBezTo>
                    <a:pt x="192" y="71"/>
                    <a:pt x="201" y="54"/>
                    <a:pt x="213" y="55"/>
                  </a:cubicBezTo>
                  <a:cubicBezTo>
                    <a:pt x="225" y="55"/>
                    <a:pt x="231" y="60"/>
                    <a:pt x="235" y="67"/>
                  </a:cubicBezTo>
                  <a:cubicBezTo>
                    <a:pt x="235" y="44"/>
                    <a:pt x="239" y="19"/>
                    <a:pt x="210" y="17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725637" y="1486248"/>
              <a:ext cx="735012" cy="930275"/>
            </a:xfrm>
            <a:custGeom>
              <a:avLst/>
              <a:gdLst>
                <a:gd name="T0" fmla="*/ 132 w 173"/>
                <a:gd name="T1" fmla="*/ 50 h 219"/>
                <a:gd name="T2" fmla="*/ 112 w 173"/>
                <a:gd name="T3" fmla="*/ 80 h 219"/>
                <a:gd name="T4" fmla="*/ 97 w 173"/>
                <a:gd name="T5" fmla="*/ 58 h 219"/>
                <a:gd name="T6" fmla="*/ 64 w 173"/>
                <a:gd name="T7" fmla="*/ 34 h 219"/>
                <a:gd name="T8" fmla="*/ 4 w 173"/>
                <a:gd name="T9" fmla="*/ 117 h 219"/>
                <a:gd name="T10" fmla="*/ 1 w 173"/>
                <a:gd name="T11" fmla="*/ 139 h 219"/>
                <a:gd name="T12" fmla="*/ 67 w 173"/>
                <a:gd name="T13" fmla="*/ 72 h 219"/>
                <a:gd name="T14" fmla="*/ 100 w 173"/>
                <a:gd name="T15" fmla="*/ 96 h 219"/>
                <a:gd name="T16" fmla="*/ 116 w 173"/>
                <a:gd name="T17" fmla="*/ 118 h 219"/>
                <a:gd name="T18" fmla="*/ 135 w 173"/>
                <a:gd name="T19" fmla="*/ 87 h 219"/>
                <a:gd name="T20" fmla="*/ 172 w 173"/>
                <a:gd name="T21" fmla="*/ 80 h 219"/>
                <a:gd name="T22" fmla="*/ 132 w 173"/>
                <a:gd name="T23" fmla="*/ 5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" h="219">
                  <a:moveTo>
                    <a:pt x="132" y="50"/>
                  </a:moveTo>
                  <a:cubicBezTo>
                    <a:pt x="122" y="61"/>
                    <a:pt x="134" y="77"/>
                    <a:pt x="112" y="80"/>
                  </a:cubicBezTo>
                  <a:cubicBezTo>
                    <a:pt x="88" y="84"/>
                    <a:pt x="101" y="68"/>
                    <a:pt x="97" y="58"/>
                  </a:cubicBezTo>
                  <a:cubicBezTo>
                    <a:pt x="90" y="42"/>
                    <a:pt x="97" y="0"/>
                    <a:pt x="64" y="34"/>
                  </a:cubicBezTo>
                  <a:cubicBezTo>
                    <a:pt x="58" y="39"/>
                    <a:pt x="28" y="160"/>
                    <a:pt x="4" y="117"/>
                  </a:cubicBezTo>
                  <a:cubicBezTo>
                    <a:pt x="1" y="126"/>
                    <a:pt x="0" y="135"/>
                    <a:pt x="1" y="139"/>
                  </a:cubicBezTo>
                  <a:cubicBezTo>
                    <a:pt x="26" y="219"/>
                    <a:pt x="62" y="77"/>
                    <a:pt x="67" y="72"/>
                  </a:cubicBezTo>
                  <a:cubicBezTo>
                    <a:pt x="101" y="37"/>
                    <a:pt x="94" y="80"/>
                    <a:pt x="100" y="96"/>
                  </a:cubicBezTo>
                  <a:cubicBezTo>
                    <a:pt x="104" y="106"/>
                    <a:pt x="92" y="121"/>
                    <a:pt x="116" y="118"/>
                  </a:cubicBezTo>
                  <a:cubicBezTo>
                    <a:pt x="138" y="114"/>
                    <a:pt x="126" y="98"/>
                    <a:pt x="135" y="87"/>
                  </a:cubicBezTo>
                  <a:cubicBezTo>
                    <a:pt x="157" y="62"/>
                    <a:pt x="168" y="65"/>
                    <a:pt x="172" y="80"/>
                  </a:cubicBezTo>
                  <a:cubicBezTo>
                    <a:pt x="173" y="43"/>
                    <a:pt x="168" y="8"/>
                    <a:pt x="132" y="5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2976712" y="1846610"/>
              <a:ext cx="228600" cy="628650"/>
            </a:xfrm>
            <a:custGeom>
              <a:avLst/>
              <a:gdLst>
                <a:gd name="T0" fmla="*/ 44 w 54"/>
                <a:gd name="T1" fmla="*/ 0 h 148"/>
                <a:gd name="T2" fmla="*/ 12 w 54"/>
                <a:gd name="T3" fmla="*/ 96 h 148"/>
                <a:gd name="T4" fmla="*/ 0 w 54"/>
                <a:gd name="T5" fmla="*/ 77 h 148"/>
                <a:gd name="T6" fmla="*/ 15 w 54"/>
                <a:gd name="T7" fmla="*/ 134 h 148"/>
                <a:gd name="T8" fmla="*/ 44 w 54"/>
                <a:gd name="T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48">
                  <a:moveTo>
                    <a:pt x="44" y="0"/>
                  </a:moveTo>
                  <a:cubicBezTo>
                    <a:pt x="43" y="45"/>
                    <a:pt x="30" y="107"/>
                    <a:pt x="12" y="96"/>
                  </a:cubicBezTo>
                  <a:cubicBezTo>
                    <a:pt x="5" y="92"/>
                    <a:pt x="2" y="85"/>
                    <a:pt x="0" y="77"/>
                  </a:cubicBezTo>
                  <a:cubicBezTo>
                    <a:pt x="1" y="100"/>
                    <a:pt x="1" y="125"/>
                    <a:pt x="15" y="134"/>
                  </a:cubicBezTo>
                  <a:cubicBezTo>
                    <a:pt x="41" y="148"/>
                    <a:pt x="54" y="29"/>
                    <a:pt x="4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2475062" y="1825973"/>
              <a:ext cx="488950" cy="441325"/>
            </a:xfrm>
            <a:custGeom>
              <a:avLst/>
              <a:gdLst>
                <a:gd name="T0" fmla="*/ 91 w 115"/>
                <a:gd name="T1" fmla="*/ 0 h 104"/>
                <a:gd name="T2" fmla="*/ 48 w 115"/>
                <a:gd name="T3" fmla="*/ 57 h 104"/>
                <a:gd name="T4" fmla="*/ 3 w 115"/>
                <a:gd name="T5" fmla="*/ 43 h 104"/>
                <a:gd name="T6" fmla="*/ 2 w 115"/>
                <a:gd name="T7" fmla="*/ 41 h 104"/>
                <a:gd name="T8" fmla="*/ 6 w 115"/>
                <a:gd name="T9" fmla="*/ 80 h 104"/>
                <a:gd name="T10" fmla="*/ 52 w 115"/>
                <a:gd name="T11" fmla="*/ 95 h 104"/>
                <a:gd name="T12" fmla="*/ 94 w 115"/>
                <a:gd name="T13" fmla="*/ 38 h 104"/>
                <a:gd name="T14" fmla="*/ 115 w 115"/>
                <a:gd name="T15" fmla="*/ 56 h 104"/>
                <a:gd name="T16" fmla="*/ 91 w 115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04">
                  <a:moveTo>
                    <a:pt x="91" y="0"/>
                  </a:moveTo>
                  <a:cubicBezTo>
                    <a:pt x="62" y="0"/>
                    <a:pt x="71" y="46"/>
                    <a:pt x="48" y="57"/>
                  </a:cubicBezTo>
                  <a:cubicBezTo>
                    <a:pt x="29" y="66"/>
                    <a:pt x="12" y="58"/>
                    <a:pt x="3" y="43"/>
                  </a:cubicBezTo>
                  <a:cubicBezTo>
                    <a:pt x="2" y="42"/>
                    <a:pt x="2" y="41"/>
                    <a:pt x="2" y="41"/>
                  </a:cubicBezTo>
                  <a:cubicBezTo>
                    <a:pt x="2" y="55"/>
                    <a:pt x="0" y="70"/>
                    <a:pt x="6" y="80"/>
                  </a:cubicBezTo>
                  <a:cubicBezTo>
                    <a:pt x="16" y="96"/>
                    <a:pt x="32" y="104"/>
                    <a:pt x="52" y="95"/>
                  </a:cubicBezTo>
                  <a:cubicBezTo>
                    <a:pt x="75" y="84"/>
                    <a:pt x="65" y="38"/>
                    <a:pt x="94" y="38"/>
                  </a:cubicBezTo>
                  <a:cubicBezTo>
                    <a:pt x="106" y="38"/>
                    <a:pt x="112" y="45"/>
                    <a:pt x="115" y="56"/>
                  </a:cubicBezTo>
                  <a:cubicBezTo>
                    <a:pt x="113" y="28"/>
                    <a:pt x="114" y="0"/>
                    <a:pt x="91" y="0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2964012" y="2064098"/>
              <a:ext cx="12700" cy="109538"/>
            </a:xfrm>
            <a:custGeom>
              <a:avLst/>
              <a:gdLst>
                <a:gd name="T0" fmla="*/ 3 w 3"/>
                <a:gd name="T1" fmla="*/ 26 h 26"/>
                <a:gd name="T2" fmla="*/ 0 w 3"/>
                <a:gd name="T3" fmla="*/ 0 h 26"/>
                <a:gd name="T4" fmla="*/ 3 w 3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6">
                  <a:moveTo>
                    <a:pt x="3" y="26"/>
                  </a:moveTo>
                  <a:cubicBezTo>
                    <a:pt x="2" y="16"/>
                    <a:pt x="2" y="7"/>
                    <a:pt x="0" y="0"/>
                  </a:cubicBezTo>
                  <a:cubicBezTo>
                    <a:pt x="0" y="9"/>
                    <a:pt x="1" y="18"/>
                    <a:pt x="3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2467125" y="1906935"/>
              <a:ext cx="17462" cy="92075"/>
            </a:xfrm>
            <a:custGeom>
              <a:avLst/>
              <a:gdLst>
                <a:gd name="T0" fmla="*/ 4 w 4"/>
                <a:gd name="T1" fmla="*/ 22 h 22"/>
                <a:gd name="T2" fmla="*/ 0 w 4"/>
                <a:gd name="T3" fmla="*/ 0 h 22"/>
                <a:gd name="T4" fmla="*/ 4 w 4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2">
                  <a:moveTo>
                    <a:pt x="4" y="22"/>
                  </a:moveTo>
                  <a:cubicBezTo>
                    <a:pt x="4" y="13"/>
                    <a:pt x="3" y="6"/>
                    <a:pt x="0" y="0"/>
                  </a:cubicBezTo>
                  <a:cubicBezTo>
                    <a:pt x="0" y="8"/>
                    <a:pt x="1" y="16"/>
                    <a:pt x="4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1451125" y="1825973"/>
              <a:ext cx="30162" cy="296863"/>
            </a:xfrm>
            <a:custGeom>
              <a:avLst/>
              <a:gdLst>
                <a:gd name="T0" fmla="*/ 1 w 7"/>
                <a:gd name="T1" fmla="*/ 0 h 70"/>
                <a:gd name="T2" fmla="*/ 0 w 7"/>
                <a:gd name="T3" fmla="*/ 46 h 70"/>
                <a:gd name="T4" fmla="*/ 4 w 7"/>
                <a:gd name="T5" fmla="*/ 70 h 70"/>
                <a:gd name="T6" fmla="*/ 1 w 7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0">
                  <a:moveTo>
                    <a:pt x="1" y="0"/>
                  </a:moveTo>
                  <a:cubicBezTo>
                    <a:pt x="1" y="18"/>
                    <a:pt x="0" y="36"/>
                    <a:pt x="0" y="46"/>
                  </a:cubicBezTo>
                  <a:cubicBezTo>
                    <a:pt x="1" y="56"/>
                    <a:pt x="2" y="64"/>
                    <a:pt x="4" y="70"/>
                  </a:cubicBezTo>
                  <a:cubicBezTo>
                    <a:pt x="5" y="49"/>
                    <a:pt x="7" y="17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695475" y="1519585"/>
              <a:ext cx="2506662" cy="950913"/>
            </a:xfrm>
            <a:custGeom>
              <a:avLst/>
              <a:gdLst>
                <a:gd name="T0" fmla="*/ 482 w 590"/>
                <a:gd name="T1" fmla="*/ 148 h 224"/>
                <a:gd name="T2" fmla="*/ 423 w 590"/>
                <a:gd name="T3" fmla="*/ 115 h 224"/>
                <a:gd name="T4" fmla="*/ 368 w 590"/>
                <a:gd name="T5" fmla="*/ 102 h 224"/>
                <a:gd name="T6" fmla="*/ 317 w 590"/>
                <a:gd name="T7" fmla="*/ 124 h 224"/>
                <a:gd name="T8" fmla="*/ 269 w 590"/>
                <a:gd name="T9" fmla="*/ 85 h 224"/>
                <a:gd name="T10" fmla="*/ 192 w 590"/>
                <a:gd name="T11" fmla="*/ 188 h 224"/>
                <a:gd name="T12" fmla="*/ 152 w 590"/>
                <a:gd name="T13" fmla="*/ 66 h 224"/>
                <a:gd name="T14" fmla="*/ 119 w 590"/>
                <a:gd name="T15" fmla="*/ 107 h 224"/>
                <a:gd name="T16" fmla="*/ 106 w 590"/>
                <a:gd name="T17" fmla="*/ 68 h 224"/>
                <a:gd name="T18" fmla="*/ 69 w 590"/>
                <a:gd name="T19" fmla="*/ 69 h 224"/>
                <a:gd name="T20" fmla="*/ 20 w 590"/>
                <a:gd name="T21" fmla="*/ 150 h 224"/>
                <a:gd name="T22" fmla="*/ 26 w 590"/>
                <a:gd name="T23" fmla="*/ 42 h 224"/>
                <a:gd name="T24" fmla="*/ 173 w 590"/>
                <a:gd name="T25" fmla="*/ 8 h 224"/>
                <a:gd name="T26" fmla="*/ 527 w 590"/>
                <a:gd name="T27" fmla="*/ 45 h 224"/>
                <a:gd name="T28" fmla="*/ 577 w 590"/>
                <a:gd name="T29" fmla="*/ 158 h 224"/>
                <a:gd name="T30" fmla="*/ 539 w 590"/>
                <a:gd name="T31" fmla="*/ 141 h 224"/>
                <a:gd name="T32" fmla="*/ 513 w 590"/>
                <a:gd name="T33" fmla="*/ 112 h 224"/>
                <a:gd name="T34" fmla="*/ 587 w 590"/>
                <a:gd name="T35" fmla="*/ 127 h 224"/>
                <a:gd name="T36" fmla="*/ 529 w 590"/>
                <a:gd name="T37" fmla="*/ 39 h 224"/>
                <a:gd name="T38" fmla="*/ 325 w 590"/>
                <a:gd name="T39" fmla="*/ 10 h 224"/>
                <a:gd name="T40" fmla="*/ 60 w 590"/>
                <a:gd name="T41" fmla="*/ 7 h 224"/>
                <a:gd name="T42" fmla="*/ 16 w 590"/>
                <a:gd name="T43" fmla="*/ 75 h 224"/>
                <a:gd name="T44" fmla="*/ 21 w 590"/>
                <a:gd name="T45" fmla="*/ 157 h 224"/>
                <a:gd name="T46" fmla="*/ 68 w 590"/>
                <a:gd name="T47" fmla="*/ 89 h 224"/>
                <a:gd name="T48" fmla="*/ 99 w 590"/>
                <a:gd name="T49" fmla="*/ 61 h 224"/>
                <a:gd name="T50" fmla="*/ 107 w 590"/>
                <a:gd name="T51" fmla="*/ 110 h 224"/>
                <a:gd name="T52" fmla="*/ 141 w 590"/>
                <a:gd name="T53" fmla="*/ 87 h 224"/>
                <a:gd name="T54" fmla="*/ 179 w 590"/>
                <a:gd name="T55" fmla="*/ 87 h 224"/>
                <a:gd name="T56" fmla="*/ 197 w 590"/>
                <a:gd name="T57" fmla="*/ 201 h 224"/>
                <a:gd name="T58" fmla="*/ 252 w 590"/>
                <a:gd name="T59" fmla="*/ 154 h 224"/>
                <a:gd name="T60" fmla="*/ 300 w 590"/>
                <a:gd name="T61" fmla="*/ 87 h 224"/>
                <a:gd name="T62" fmla="*/ 352 w 590"/>
                <a:gd name="T63" fmla="*/ 142 h 224"/>
                <a:gd name="T64" fmla="*/ 395 w 590"/>
                <a:gd name="T65" fmla="*/ 81 h 224"/>
                <a:gd name="T66" fmla="*/ 441 w 590"/>
                <a:gd name="T67" fmla="*/ 170 h 224"/>
                <a:gd name="T68" fmla="*/ 513 w 590"/>
                <a:gd name="T69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0" h="224">
                  <a:moveTo>
                    <a:pt x="513" y="107"/>
                  </a:moveTo>
                  <a:cubicBezTo>
                    <a:pt x="491" y="108"/>
                    <a:pt x="488" y="131"/>
                    <a:pt x="482" y="148"/>
                  </a:cubicBezTo>
                  <a:cubicBezTo>
                    <a:pt x="474" y="170"/>
                    <a:pt x="448" y="173"/>
                    <a:pt x="432" y="157"/>
                  </a:cubicBezTo>
                  <a:cubicBezTo>
                    <a:pt x="421" y="146"/>
                    <a:pt x="423" y="129"/>
                    <a:pt x="423" y="115"/>
                  </a:cubicBezTo>
                  <a:cubicBezTo>
                    <a:pt x="424" y="94"/>
                    <a:pt x="418" y="78"/>
                    <a:pt x="395" y="76"/>
                  </a:cubicBezTo>
                  <a:cubicBezTo>
                    <a:pt x="382" y="74"/>
                    <a:pt x="373" y="92"/>
                    <a:pt x="368" y="102"/>
                  </a:cubicBezTo>
                  <a:cubicBezTo>
                    <a:pt x="362" y="114"/>
                    <a:pt x="354" y="140"/>
                    <a:pt x="340" y="144"/>
                  </a:cubicBezTo>
                  <a:cubicBezTo>
                    <a:pt x="330" y="147"/>
                    <a:pt x="321" y="130"/>
                    <a:pt x="317" y="124"/>
                  </a:cubicBezTo>
                  <a:cubicBezTo>
                    <a:pt x="312" y="115"/>
                    <a:pt x="312" y="103"/>
                    <a:pt x="309" y="93"/>
                  </a:cubicBezTo>
                  <a:cubicBezTo>
                    <a:pt x="303" y="72"/>
                    <a:pt x="285" y="76"/>
                    <a:pt x="269" y="85"/>
                  </a:cubicBezTo>
                  <a:cubicBezTo>
                    <a:pt x="245" y="99"/>
                    <a:pt x="252" y="135"/>
                    <a:pt x="244" y="159"/>
                  </a:cubicBezTo>
                  <a:cubicBezTo>
                    <a:pt x="238" y="176"/>
                    <a:pt x="210" y="216"/>
                    <a:pt x="192" y="188"/>
                  </a:cubicBezTo>
                  <a:cubicBezTo>
                    <a:pt x="180" y="169"/>
                    <a:pt x="185" y="141"/>
                    <a:pt x="186" y="119"/>
                  </a:cubicBezTo>
                  <a:cubicBezTo>
                    <a:pt x="186" y="99"/>
                    <a:pt x="187" y="37"/>
                    <a:pt x="152" y="66"/>
                  </a:cubicBezTo>
                  <a:cubicBezTo>
                    <a:pt x="144" y="72"/>
                    <a:pt x="137" y="79"/>
                    <a:pt x="135" y="89"/>
                  </a:cubicBezTo>
                  <a:cubicBezTo>
                    <a:pt x="134" y="100"/>
                    <a:pt x="132" y="106"/>
                    <a:pt x="119" y="107"/>
                  </a:cubicBezTo>
                  <a:cubicBezTo>
                    <a:pt x="108" y="109"/>
                    <a:pt x="111" y="99"/>
                    <a:pt x="111" y="92"/>
                  </a:cubicBezTo>
                  <a:cubicBezTo>
                    <a:pt x="111" y="84"/>
                    <a:pt x="108" y="75"/>
                    <a:pt x="106" y="68"/>
                  </a:cubicBezTo>
                  <a:cubicBezTo>
                    <a:pt x="105" y="61"/>
                    <a:pt x="104" y="53"/>
                    <a:pt x="98" y="49"/>
                  </a:cubicBezTo>
                  <a:cubicBezTo>
                    <a:pt x="88" y="42"/>
                    <a:pt x="72" y="60"/>
                    <a:pt x="69" y="69"/>
                  </a:cubicBezTo>
                  <a:cubicBezTo>
                    <a:pt x="62" y="86"/>
                    <a:pt x="57" y="103"/>
                    <a:pt x="50" y="119"/>
                  </a:cubicBezTo>
                  <a:cubicBezTo>
                    <a:pt x="46" y="127"/>
                    <a:pt x="33" y="162"/>
                    <a:pt x="20" y="150"/>
                  </a:cubicBezTo>
                  <a:cubicBezTo>
                    <a:pt x="0" y="131"/>
                    <a:pt x="17" y="98"/>
                    <a:pt x="22" y="76"/>
                  </a:cubicBezTo>
                  <a:cubicBezTo>
                    <a:pt x="25" y="65"/>
                    <a:pt x="25" y="54"/>
                    <a:pt x="26" y="42"/>
                  </a:cubicBezTo>
                  <a:cubicBezTo>
                    <a:pt x="27" y="28"/>
                    <a:pt x="32" y="21"/>
                    <a:pt x="46" y="16"/>
                  </a:cubicBezTo>
                  <a:cubicBezTo>
                    <a:pt x="87" y="4"/>
                    <a:pt x="131" y="8"/>
                    <a:pt x="173" y="8"/>
                  </a:cubicBezTo>
                  <a:cubicBezTo>
                    <a:pt x="262" y="9"/>
                    <a:pt x="349" y="19"/>
                    <a:pt x="437" y="29"/>
                  </a:cubicBezTo>
                  <a:cubicBezTo>
                    <a:pt x="467" y="32"/>
                    <a:pt x="498" y="36"/>
                    <a:pt x="527" y="45"/>
                  </a:cubicBezTo>
                  <a:cubicBezTo>
                    <a:pt x="550" y="51"/>
                    <a:pt x="577" y="63"/>
                    <a:pt x="580" y="89"/>
                  </a:cubicBezTo>
                  <a:cubicBezTo>
                    <a:pt x="583" y="112"/>
                    <a:pt x="581" y="136"/>
                    <a:pt x="577" y="158"/>
                  </a:cubicBezTo>
                  <a:cubicBezTo>
                    <a:pt x="576" y="167"/>
                    <a:pt x="570" y="212"/>
                    <a:pt x="555" y="209"/>
                  </a:cubicBezTo>
                  <a:cubicBezTo>
                    <a:pt x="535" y="205"/>
                    <a:pt x="540" y="156"/>
                    <a:pt x="539" y="141"/>
                  </a:cubicBezTo>
                  <a:cubicBezTo>
                    <a:pt x="537" y="125"/>
                    <a:pt x="532" y="108"/>
                    <a:pt x="513" y="107"/>
                  </a:cubicBezTo>
                  <a:cubicBezTo>
                    <a:pt x="509" y="107"/>
                    <a:pt x="509" y="112"/>
                    <a:pt x="513" y="112"/>
                  </a:cubicBezTo>
                  <a:cubicBezTo>
                    <a:pt x="554" y="114"/>
                    <a:pt x="516" y="201"/>
                    <a:pt x="554" y="214"/>
                  </a:cubicBezTo>
                  <a:cubicBezTo>
                    <a:pt x="580" y="224"/>
                    <a:pt x="586" y="140"/>
                    <a:pt x="587" y="127"/>
                  </a:cubicBezTo>
                  <a:cubicBezTo>
                    <a:pt x="588" y="111"/>
                    <a:pt x="590" y="90"/>
                    <a:pt x="583" y="74"/>
                  </a:cubicBezTo>
                  <a:cubicBezTo>
                    <a:pt x="574" y="55"/>
                    <a:pt x="547" y="45"/>
                    <a:pt x="529" y="39"/>
                  </a:cubicBezTo>
                  <a:cubicBezTo>
                    <a:pt x="501" y="30"/>
                    <a:pt x="472" y="27"/>
                    <a:pt x="443" y="24"/>
                  </a:cubicBezTo>
                  <a:cubicBezTo>
                    <a:pt x="404" y="19"/>
                    <a:pt x="364" y="14"/>
                    <a:pt x="325" y="10"/>
                  </a:cubicBezTo>
                  <a:cubicBezTo>
                    <a:pt x="278" y="6"/>
                    <a:pt x="231" y="3"/>
                    <a:pt x="184" y="3"/>
                  </a:cubicBezTo>
                  <a:cubicBezTo>
                    <a:pt x="143" y="2"/>
                    <a:pt x="101" y="0"/>
                    <a:pt x="60" y="7"/>
                  </a:cubicBezTo>
                  <a:cubicBezTo>
                    <a:pt x="41" y="11"/>
                    <a:pt x="23" y="16"/>
                    <a:pt x="20" y="37"/>
                  </a:cubicBezTo>
                  <a:cubicBezTo>
                    <a:pt x="19" y="50"/>
                    <a:pt x="19" y="62"/>
                    <a:pt x="16" y="75"/>
                  </a:cubicBezTo>
                  <a:cubicBezTo>
                    <a:pt x="13" y="89"/>
                    <a:pt x="8" y="103"/>
                    <a:pt x="6" y="117"/>
                  </a:cubicBezTo>
                  <a:cubicBezTo>
                    <a:pt x="3" y="130"/>
                    <a:pt x="8" y="151"/>
                    <a:pt x="21" y="157"/>
                  </a:cubicBezTo>
                  <a:cubicBezTo>
                    <a:pt x="32" y="162"/>
                    <a:pt x="41" y="148"/>
                    <a:pt x="46" y="141"/>
                  </a:cubicBezTo>
                  <a:cubicBezTo>
                    <a:pt x="55" y="125"/>
                    <a:pt x="62" y="106"/>
                    <a:pt x="68" y="89"/>
                  </a:cubicBezTo>
                  <a:cubicBezTo>
                    <a:pt x="70" y="82"/>
                    <a:pt x="72" y="76"/>
                    <a:pt x="75" y="69"/>
                  </a:cubicBezTo>
                  <a:cubicBezTo>
                    <a:pt x="78" y="60"/>
                    <a:pt x="95" y="46"/>
                    <a:pt x="99" y="61"/>
                  </a:cubicBezTo>
                  <a:cubicBezTo>
                    <a:pt x="102" y="69"/>
                    <a:pt x="102" y="78"/>
                    <a:pt x="104" y="87"/>
                  </a:cubicBezTo>
                  <a:cubicBezTo>
                    <a:pt x="106" y="93"/>
                    <a:pt x="102" y="106"/>
                    <a:pt x="107" y="110"/>
                  </a:cubicBezTo>
                  <a:cubicBezTo>
                    <a:pt x="113" y="115"/>
                    <a:pt x="125" y="114"/>
                    <a:pt x="131" y="110"/>
                  </a:cubicBezTo>
                  <a:cubicBezTo>
                    <a:pt x="141" y="105"/>
                    <a:pt x="139" y="96"/>
                    <a:pt x="141" y="87"/>
                  </a:cubicBezTo>
                  <a:cubicBezTo>
                    <a:pt x="143" y="78"/>
                    <a:pt x="159" y="64"/>
                    <a:pt x="169" y="64"/>
                  </a:cubicBezTo>
                  <a:cubicBezTo>
                    <a:pt x="177" y="63"/>
                    <a:pt x="179" y="81"/>
                    <a:pt x="179" y="87"/>
                  </a:cubicBezTo>
                  <a:cubicBezTo>
                    <a:pt x="181" y="107"/>
                    <a:pt x="179" y="127"/>
                    <a:pt x="179" y="147"/>
                  </a:cubicBezTo>
                  <a:cubicBezTo>
                    <a:pt x="178" y="165"/>
                    <a:pt x="180" y="191"/>
                    <a:pt x="197" y="201"/>
                  </a:cubicBezTo>
                  <a:cubicBezTo>
                    <a:pt x="211" y="209"/>
                    <a:pt x="228" y="195"/>
                    <a:pt x="236" y="185"/>
                  </a:cubicBezTo>
                  <a:cubicBezTo>
                    <a:pt x="243" y="175"/>
                    <a:pt x="248" y="165"/>
                    <a:pt x="252" y="154"/>
                  </a:cubicBezTo>
                  <a:cubicBezTo>
                    <a:pt x="256" y="139"/>
                    <a:pt x="255" y="123"/>
                    <a:pt x="259" y="108"/>
                  </a:cubicBezTo>
                  <a:cubicBezTo>
                    <a:pt x="262" y="95"/>
                    <a:pt x="289" y="71"/>
                    <a:pt x="300" y="87"/>
                  </a:cubicBezTo>
                  <a:cubicBezTo>
                    <a:pt x="306" y="96"/>
                    <a:pt x="306" y="108"/>
                    <a:pt x="309" y="118"/>
                  </a:cubicBezTo>
                  <a:cubicBezTo>
                    <a:pt x="314" y="136"/>
                    <a:pt x="334" y="162"/>
                    <a:pt x="352" y="142"/>
                  </a:cubicBezTo>
                  <a:cubicBezTo>
                    <a:pt x="360" y="133"/>
                    <a:pt x="365" y="120"/>
                    <a:pt x="371" y="109"/>
                  </a:cubicBezTo>
                  <a:cubicBezTo>
                    <a:pt x="375" y="99"/>
                    <a:pt x="383" y="81"/>
                    <a:pt x="395" y="81"/>
                  </a:cubicBezTo>
                  <a:cubicBezTo>
                    <a:pt x="422" y="82"/>
                    <a:pt x="417" y="112"/>
                    <a:pt x="418" y="130"/>
                  </a:cubicBezTo>
                  <a:cubicBezTo>
                    <a:pt x="418" y="148"/>
                    <a:pt x="425" y="162"/>
                    <a:pt x="441" y="170"/>
                  </a:cubicBezTo>
                  <a:cubicBezTo>
                    <a:pt x="456" y="178"/>
                    <a:pt x="475" y="171"/>
                    <a:pt x="484" y="157"/>
                  </a:cubicBezTo>
                  <a:cubicBezTo>
                    <a:pt x="493" y="143"/>
                    <a:pt x="491" y="114"/>
                    <a:pt x="513" y="112"/>
                  </a:cubicBezTo>
                  <a:cubicBezTo>
                    <a:pt x="517" y="112"/>
                    <a:pt x="517" y="107"/>
                    <a:pt x="513" y="10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1298725" y="751235"/>
              <a:ext cx="403225" cy="207963"/>
            </a:xfrm>
            <a:custGeom>
              <a:avLst/>
              <a:gdLst>
                <a:gd name="T0" fmla="*/ 77 w 95"/>
                <a:gd name="T1" fmla="*/ 37 h 49"/>
                <a:gd name="T2" fmla="*/ 41 w 95"/>
                <a:gd name="T3" fmla="*/ 3 h 49"/>
                <a:gd name="T4" fmla="*/ 44 w 95"/>
                <a:gd name="T5" fmla="*/ 47 h 49"/>
                <a:gd name="T6" fmla="*/ 77 w 95"/>
                <a:gd name="T7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49">
                  <a:moveTo>
                    <a:pt x="77" y="37"/>
                  </a:moveTo>
                  <a:cubicBezTo>
                    <a:pt x="95" y="10"/>
                    <a:pt x="64" y="0"/>
                    <a:pt x="41" y="3"/>
                  </a:cubicBezTo>
                  <a:cubicBezTo>
                    <a:pt x="2" y="9"/>
                    <a:pt x="0" y="47"/>
                    <a:pt x="44" y="47"/>
                  </a:cubicBezTo>
                  <a:cubicBezTo>
                    <a:pt x="58" y="48"/>
                    <a:pt x="68" y="49"/>
                    <a:pt x="77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1447950" y="751235"/>
              <a:ext cx="254000" cy="207963"/>
            </a:xfrm>
            <a:custGeom>
              <a:avLst/>
              <a:gdLst>
                <a:gd name="T0" fmla="*/ 6 w 60"/>
                <a:gd name="T1" fmla="*/ 3 h 49"/>
                <a:gd name="T2" fmla="*/ 0 w 60"/>
                <a:gd name="T3" fmla="*/ 4 h 49"/>
                <a:gd name="T4" fmla="*/ 16 w 60"/>
                <a:gd name="T5" fmla="*/ 37 h 49"/>
                <a:gd name="T6" fmla="*/ 4 w 60"/>
                <a:gd name="T7" fmla="*/ 47 h 49"/>
                <a:gd name="T8" fmla="*/ 9 w 60"/>
                <a:gd name="T9" fmla="*/ 47 h 49"/>
                <a:gd name="T10" fmla="*/ 42 w 60"/>
                <a:gd name="T11" fmla="*/ 37 h 49"/>
                <a:gd name="T12" fmla="*/ 6 w 60"/>
                <a:gd name="T13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9">
                  <a:moveTo>
                    <a:pt x="6" y="3"/>
                  </a:moveTo>
                  <a:cubicBezTo>
                    <a:pt x="4" y="3"/>
                    <a:pt x="2" y="4"/>
                    <a:pt x="0" y="4"/>
                  </a:cubicBezTo>
                  <a:cubicBezTo>
                    <a:pt x="17" y="7"/>
                    <a:pt x="30" y="18"/>
                    <a:pt x="16" y="37"/>
                  </a:cubicBezTo>
                  <a:cubicBezTo>
                    <a:pt x="12" y="43"/>
                    <a:pt x="8" y="46"/>
                    <a:pt x="4" y="47"/>
                  </a:cubicBezTo>
                  <a:cubicBezTo>
                    <a:pt x="5" y="47"/>
                    <a:pt x="7" y="47"/>
                    <a:pt x="9" y="47"/>
                  </a:cubicBezTo>
                  <a:cubicBezTo>
                    <a:pt x="23" y="48"/>
                    <a:pt x="33" y="49"/>
                    <a:pt x="42" y="37"/>
                  </a:cubicBezTo>
                  <a:cubicBezTo>
                    <a:pt x="60" y="10"/>
                    <a:pt x="29" y="0"/>
                    <a:pt x="6" y="3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1316187" y="708373"/>
              <a:ext cx="433387" cy="263525"/>
            </a:xfrm>
            <a:custGeom>
              <a:avLst/>
              <a:gdLst>
                <a:gd name="T0" fmla="*/ 76 w 102"/>
                <a:gd name="T1" fmla="*/ 49 h 62"/>
                <a:gd name="T2" fmla="*/ 13 w 102"/>
                <a:gd name="T3" fmla="*/ 19 h 62"/>
                <a:gd name="T4" fmla="*/ 16 w 102"/>
                <a:gd name="T5" fmla="*/ 56 h 62"/>
                <a:gd name="T6" fmla="*/ 51 w 102"/>
                <a:gd name="T7" fmla="*/ 62 h 62"/>
                <a:gd name="T8" fmla="*/ 76 w 102"/>
                <a:gd name="T9" fmla="*/ 49 h 62"/>
                <a:gd name="T10" fmla="*/ 70 w 102"/>
                <a:gd name="T11" fmla="*/ 44 h 62"/>
                <a:gd name="T12" fmla="*/ 28 w 102"/>
                <a:gd name="T13" fmla="*/ 52 h 62"/>
                <a:gd name="T14" fmla="*/ 21 w 102"/>
                <a:gd name="T15" fmla="*/ 23 h 62"/>
                <a:gd name="T16" fmla="*/ 70 w 102"/>
                <a:gd name="T17" fmla="*/ 44 h 62"/>
                <a:gd name="T18" fmla="*/ 76 w 102"/>
                <a:gd name="T19" fmla="*/ 4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62">
                  <a:moveTo>
                    <a:pt x="76" y="49"/>
                  </a:moveTo>
                  <a:cubicBezTo>
                    <a:pt x="102" y="9"/>
                    <a:pt x="37" y="0"/>
                    <a:pt x="13" y="19"/>
                  </a:cubicBezTo>
                  <a:cubicBezTo>
                    <a:pt x="0" y="29"/>
                    <a:pt x="1" y="48"/>
                    <a:pt x="16" y="56"/>
                  </a:cubicBezTo>
                  <a:cubicBezTo>
                    <a:pt x="27" y="61"/>
                    <a:pt x="39" y="62"/>
                    <a:pt x="51" y="62"/>
                  </a:cubicBezTo>
                  <a:cubicBezTo>
                    <a:pt x="61" y="62"/>
                    <a:pt x="69" y="58"/>
                    <a:pt x="76" y="49"/>
                  </a:cubicBezTo>
                  <a:cubicBezTo>
                    <a:pt x="79" y="45"/>
                    <a:pt x="73" y="40"/>
                    <a:pt x="70" y="44"/>
                  </a:cubicBezTo>
                  <a:cubicBezTo>
                    <a:pt x="60" y="57"/>
                    <a:pt x="42" y="55"/>
                    <a:pt x="28" y="52"/>
                  </a:cubicBezTo>
                  <a:cubicBezTo>
                    <a:pt x="11" y="48"/>
                    <a:pt x="7" y="33"/>
                    <a:pt x="21" y="23"/>
                  </a:cubicBezTo>
                  <a:cubicBezTo>
                    <a:pt x="37" y="12"/>
                    <a:pt x="89" y="15"/>
                    <a:pt x="70" y="44"/>
                  </a:cubicBezTo>
                  <a:cubicBezTo>
                    <a:pt x="67" y="48"/>
                    <a:pt x="73" y="53"/>
                    <a:pt x="76" y="4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882800" y="1002060"/>
              <a:ext cx="215900" cy="428625"/>
            </a:xfrm>
            <a:custGeom>
              <a:avLst/>
              <a:gdLst>
                <a:gd name="T0" fmla="*/ 12 w 51"/>
                <a:gd name="T1" fmla="*/ 79 h 101"/>
                <a:gd name="T2" fmla="*/ 50 w 51"/>
                <a:gd name="T3" fmla="*/ 46 h 101"/>
                <a:gd name="T4" fmla="*/ 4 w 51"/>
                <a:gd name="T5" fmla="*/ 45 h 101"/>
                <a:gd name="T6" fmla="*/ 12 w 51"/>
                <a:gd name="T7" fmla="*/ 7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01">
                  <a:moveTo>
                    <a:pt x="12" y="79"/>
                  </a:moveTo>
                  <a:cubicBezTo>
                    <a:pt x="38" y="101"/>
                    <a:pt x="51" y="70"/>
                    <a:pt x="50" y="46"/>
                  </a:cubicBezTo>
                  <a:cubicBezTo>
                    <a:pt x="48" y="6"/>
                    <a:pt x="9" y="0"/>
                    <a:pt x="4" y="45"/>
                  </a:cubicBezTo>
                  <a:cubicBezTo>
                    <a:pt x="2" y="59"/>
                    <a:pt x="0" y="69"/>
                    <a:pt x="12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882800" y="1167160"/>
              <a:ext cx="215900" cy="263525"/>
            </a:xfrm>
            <a:custGeom>
              <a:avLst/>
              <a:gdLst>
                <a:gd name="T0" fmla="*/ 50 w 51"/>
                <a:gd name="T1" fmla="*/ 7 h 62"/>
                <a:gd name="T2" fmla="*/ 49 w 51"/>
                <a:gd name="T3" fmla="*/ 1 h 62"/>
                <a:gd name="T4" fmla="*/ 14 w 51"/>
                <a:gd name="T5" fmla="*/ 14 h 62"/>
                <a:gd name="T6" fmla="*/ 5 w 51"/>
                <a:gd name="T7" fmla="*/ 0 h 62"/>
                <a:gd name="T8" fmla="*/ 4 w 51"/>
                <a:gd name="T9" fmla="*/ 6 h 62"/>
                <a:gd name="T10" fmla="*/ 12 w 51"/>
                <a:gd name="T11" fmla="*/ 40 h 62"/>
                <a:gd name="T12" fmla="*/ 50 w 51"/>
                <a:gd name="T13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2">
                  <a:moveTo>
                    <a:pt x="50" y="7"/>
                  </a:moveTo>
                  <a:cubicBezTo>
                    <a:pt x="50" y="5"/>
                    <a:pt x="50" y="3"/>
                    <a:pt x="49" y="1"/>
                  </a:cubicBezTo>
                  <a:cubicBezTo>
                    <a:pt x="44" y="18"/>
                    <a:pt x="32" y="30"/>
                    <a:pt x="14" y="14"/>
                  </a:cubicBezTo>
                  <a:cubicBezTo>
                    <a:pt x="8" y="10"/>
                    <a:pt x="6" y="5"/>
                    <a:pt x="5" y="0"/>
                  </a:cubicBezTo>
                  <a:cubicBezTo>
                    <a:pt x="5" y="2"/>
                    <a:pt x="4" y="4"/>
                    <a:pt x="4" y="6"/>
                  </a:cubicBezTo>
                  <a:cubicBezTo>
                    <a:pt x="2" y="20"/>
                    <a:pt x="0" y="30"/>
                    <a:pt x="12" y="40"/>
                  </a:cubicBezTo>
                  <a:cubicBezTo>
                    <a:pt x="38" y="62"/>
                    <a:pt x="51" y="31"/>
                    <a:pt x="50" y="7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873275" y="1027460"/>
              <a:ext cx="280987" cy="454025"/>
            </a:xfrm>
            <a:custGeom>
              <a:avLst/>
              <a:gdLst>
                <a:gd name="T0" fmla="*/ 11 w 66"/>
                <a:gd name="T1" fmla="*/ 76 h 107"/>
                <a:gd name="T2" fmla="*/ 48 w 66"/>
                <a:gd name="T3" fmla="*/ 14 h 107"/>
                <a:gd name="T4" fmla="*/ 10 w 66"/>
                <a:gd name="T5" fmla="*/ 14 h 107"/>
                <a:gd name="T6" fmla="*/ 1 w 66"/>
                <a:gd name="T7" fmla="*/ 49 h 107"/>
                <a:gd name="T8" fmla="*/ 11 w 66"/>
                <a:gd name="T9" fmla="*/ 76 h 107"/>
                <a:gd name="T10" fmla="*/ 17 w 66"/>
                <a:gd name="T11" fmla="*/ 70 h 107"/>
                <a:gd name="T12" fmla="*/ 13 w 66"/>
                <a:gd name="T13" fmla="*/ 27 h 107"/>
                <a:gd name="T14" fmla="*/ 43 w 66"/>
                <a:gd name="T15" fmla="*/ 22 h 107"/>
                <a:gd name="T16" fmla="*/ 17 w 66"/>
                <a:gd name="T17" fmla="*/ 70 h 107"/>
                <a:gd name="T18" fmla="*/ 11 w 66"/>
                <a:gd name="T19" fmla="*/ 7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07">
                  <a:moveTo>
                    <a:pt x="11" y="76"/>
                  </a:moveTo>
                  <a:cubicBezTo>
                    <a:pt x="50" y="107"/>
                    <a:pt x="66" y="41"/>
                    <a:pt x="48" y="14"/>
                  </a:cubicBezTo>
                  <a:cubicBezTo>
                    <a:pt x="39" y="0"/>
                    <a:pt x="19" y="0"/>
                    <a:pt x="10" y="14"/>
                  </a:cubicBezTo>
                  <a:cubicBezTo>
                    <a:pt x="3" y="25"/>
                    <a:pt x="2" y="37"/>
                    <a:pt x="1" y="49"/>
                  </a:cubicBezTo>
                  <a:cubicBezTo>
                    <a:pt x="0" y="60"/>
                    <a:pt x="3" y="69"/>
                    <a:pt x="11" y="76"/>
                  </a:cubicBezTo>
                  <a:cubicBezTo>
                    <a:pt x="15" y="80"/>
                    <a:pt x="21" y="74"/>
                    <a:pt x="17" y="70"/>
                  </a:cubicBezTo>
                  <a:cubicBezTo>
                    <a:pt x="5" y="59"/>
                    <a:pt x="9" y="41"/>
                    <a:pt x="13" y="27"/>
                  </a:cubicBezTo>
                  <a:cubicBezTo>
                    <a:pt x="18" y="10"/>
                    <a:pt x="35" y="7"/>
                    <a:pt x="43" y="22"/>
                  </a:cubicBezTo>
                  <a:cubicBezTo>
                    <a:pt x="53" y="40"/>
                    <a:pt x="45" y="93"/>
                    <a:pt x="17" y="70"/>
                  </a:cubicBezTo>
                  <a:cubicBezTo>
                    <a:pt x="13" y="67"/>
                    <a:pt x="7" y="73"/>
                    <a:pt x="11" y="7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1405087" y="1171923"/>
              <a:ext cx="58737" cy="152400"/>
            </a:xfrm>
            <a:custGeom>
              <a:avLst/>
              <a:gdLst>
                <a:gd name="T0" fmla="*/ 0 w 14"/>
                <a:gd name="T1" fmla="*/ 5 h 36"/>
                <a:gd name="T2" fmla="*/ 7 w 14"/>
                <a:gd name="T3" fmla="*/ 33 h 36"/>
                <a:gd name="T4" fmla="*/ 12 w 14"/>
                <a:gd name="T5" fmla="*/ 30 h 36"/>
                <a:gd name="T6" fmla="*/ 6 w 14"/>
                <a:gd name="T7" fmla="*/ 4 h 36"/>
                <a:gd name="T8" fmla="*/ 0 w 14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6">
                  <a:moveTo>
                    <a:pt x="0" y="5"/>
                  </a:moveTo>
                  <a:cubicBezTo>
                    <a:pt x="2" y="15"/>
                    <a:pt x="1" y="25"/>
                    <a:pt x="7" y="33"/>
                  </a:cubicBezTo>
                  <a:cubicBezTo>
                    <a:pt x="9" y="36"/>
                    <a:pt x="14" y="33"/>
                    <a:pt x="12" y="30"/>
                  </a:cubicBezTo>
                  <a:cubicBezTo>
                    <a:pt x="6" y="22"/>
                    <a:pt x="8" y="13"/>
                    <a:pt x="6" y="4"/>
                  </a:cubicBezTo>
                  <a:cubicBezTo>
                    <a:pt x="5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2" name="Freeform 121"/>
            <p:cNvSpPr>
              <a:spLocks/>
            </p:cNvSpPr>
            <p:nvPr/>
          </p:nvSpPr>
          <p:spPr bwMode="auto">
            <a:xfrm>
              <a:off x="1765450" y="1167160"/>
              <a:ext cx="85725" cy="174625"/>
            </a:xfrm>
            <a:custGeom>
              <a:avLst/>
              <a:gdLst>
                <a:gd name="T0" fmla="*/ 1 w 20"/>
                <a:gd name="T1" fmla="*/ 3 h 41"/>
                <a:gd name="T2" fmla="*/ 13 w 20"/>
                <a:gd name="T3" fmla="*/ 38 h 41"/>
                <a:gd name="T4" fmla="*/ 17 w 20"/>
                <a:gd name="T5" fmla="*/ 34 h 41"/>
                <a:gd name="T6" fmla="*/ 6 w 20"/>
                <a:gd name="T7" fmla="*/ 3 h 41"/>
                <a:gd name="T8" fmla="*/ 1 w 20"/>
                <a:gd name="T9" fmla="*/ 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1" y="3"/>
                  </a:moveTo>
                  <a:cubicBezTo>
                    <a:pt x="1" y="15"/>
                    <a:pt x="3" y="30"/>
                    <a:pt x="13" y="38"/>
                  </a:cubicBezTo>
                  <a:cubicBezTo>
                    <a:pt x="16" y="41"/>
                    <a:pt x="20" y="37"/>
                    <a:pt x="17" y="34"/>
                  </a:cubicBezTo>
                  <a:cubicBezTo>
                    <a:pt x="9" y="27"/>
                    <a:pt x="6" y="14"/>
                    <a:pt x="6" y="3"/>
                  </a:cubicBezTo>
                  <a:cubicBezTo>
                    <a:pt x="6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3" name="Freeform 122"/>
            <p:cNvSpPr>
              <a:spLocks/>
            </p:cNvSpPr>
            <p:nvPr/>
          </p:nvSpPr>
          <p:spPr bwMode="auto">
            <a:xfrm>
              <a:off x="495450" y="2908648"/>
              <a:ext cx="20637" cy="73025"/>
            </a:xfrm>
            <a:custGeom>
              <a:avLst/>
              <a:gdLst>
                <a:gd name="T0" fmla="*/ 0 w 5"/>
                <a:gd name="T1" fmla="*/ 4 h 17"/>
                <a:gd name="T2" fmla="*/ 0 w 5"/>
                <a:gd name="T3" fmla="*/ 13 h 17"/>
                <a:gd name="T4" fmla="*/ 5 w 5"/>
                <a:gd name="T5" fmla="*/ 13 h 17"/>
                <a:gd name="T6" fmla="*/ 5 w 5"/>
                <a:gd name="T7" fmla="*/ 4 h 17"/>
                <a:gd name="T8" fmla="*/ 0 w 5"/>
                <a:gd name="T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">
                  <a:moveTo>
                    <a:pt x="0" y="4"/>
                  </a:moveTo>
                  <a:cubicBezTo>
                    <a:pt x="0" y="7"/>
                    <a:pt x="0" y="10"/>
                    <a:pt x="0" y="13"/>
                  </a:cubicBezTo>
                  <a:cubicBezTo>
                    <a:pt x="0" y="17"/>
                    <a:pt x="5" y="17"/>
                    <a:pt x="5" y="13"/>
                  </a:cubicBezTo>
                  <a:cubicBezTo>
                    <a:pt x="5" y="10"/>
                    <a:pt x="5" y="7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4" name="Freeform 123"/>
            <p:cNvSpPr>
              <a:spLocks/>
            </p:cNvSpPr>
            <p:nvPr/>
          </p:nvSpPr>
          <p:spPr bwMode="auto">
            <a:xfrm>
              <a:off x="593875" y="2611785"/>
              <a:ext cx="220662" cy="1358900"/>
            </a:xfrm>
            <a:custGeom>
              <a:avLst/>
              <a:gdLst>
                <a:gd name="T0" fmla="*/ 139 w 139"/>
                <a:gd name="T1" fmla="*/ 2 h 856"/>
                <a:gd name="T2" fmla="*/ 117 w 139"/>
                <a:gd name="T3" fmla="*/ 0 h 856"/>
                <a:gd name="T4" fmla="*/ 0 w 139"/>
                <a:gd name="T5" fmla="*/ 856 h 856"/>
                <a:gd name="T6" fmla="*/ 21 w 139"/>
                <a:gd name="T7" fmla="*/ 856 h 856"/>
                <a:gd name="T8" fmla="*/ 139 w 139"/>
                <a:gd name="T9" fmla="*/ 2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856">
                  <a:moveTo>
                    <a:pt x="139" y="2"/>
                  </a:moveTo>
                  <a:lnTo>
                    <a:pt x="117" y="0"/>
                  </a:lnTo>
                  <a:lnTo>
                    <a:pt x="0" y="856"/>
                  </a:lnTo>
                  <a:lnTo>
                    <a:pt x="21" y="856"/>
                  </a:lnTo>
                  <a:lnTo>
                    <a:pt x="13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5" name="Freeform 124"/>
            <p:cNvSpPr>
              <a:spLocks/>
            </p:cNvSpPr>
            <p:nvPr/>
          </p:nvSpPr>
          <p:spPr bwMode="auto">
            <a:xfrm>
              <a:off x="776437" y="2627660"/>
              <a:ext cx="215900" cy="1343025"/>
            </a:xfrm>
            <a:custGeom>
              <a:avLst/>
              <a:gdLst>
                <a:gd name="T0" fmla="*/ 136 w 136"/>
                <a:gd name="T1" fmla="*/ 3 h 846"/>
                <a:gd name="T2" fmla="*/ 117 w 136"/>
                <a:gd name="T3" fmla="*/ 0 h 846"/>
                <a:gd name="T4" fmla="*/ 0 w 136"/>
                <a:gd name="T5" fmla="*/ 846 h 846"/>
                <a:gd name="T6" fmla="*/ 21 w 136"/>
                <a:gd name="T7" fmla="*/ 846 h 846"/>
                <a:gd name="T8" fmla="*/ 136 w 136"/>
                <a:gd name="T9" fmla="*/ 3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46">
                  <a:moveTo>
                    <a:pt x="136" y="3"/>
                  </a:moveTo>
                  <a:lnTo>
                    <a:pt x="117" y="0"/>
                  </a:lnTo>
                  <a:lnTo>
                    <a:pt x="0" y="846"/>
                  </a:lnTo>
                  <a:lnTo>
                    <a:pt x="21" y="846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6" name="Freeform 125"/>
            <p:cNvSpPr>
              <a:spLocks/>
            </p:cNvSpPr>
            <p:nvPr/>
          </p:nvSpPr>
          <p:spPr bwMode="auto">
            <a:xfrm>
              <a:off x="959000" y="2645123"/>
              <a:ext cx="215900" cy="1325563"/>
            </a:xfrm>
            <a:custGeom>
              <a:avLst/>
              <a:gdLst>
                <a:gd name="T0" fmla="*/ 136 w 136"/>
                <a:gd name="T1" fmla="*/ 3 h 835"/>
                <a:gd name="T2" fmla="*/ 115 w 136"/>
                <a:gd name="T3" fmla="*/ 0 h 835"/>
                <a:gd name="T4" fmla="*/ 0 w 136"/>
                <a:gd name="T5" fmla="*/ 835 h 835"/>
                <a:gd name="T6" fmla="*/ 18 w 136"/>
                <a:gd name="T7" fmla="*/ 835 h 835"/>
                <a:gd name="T8" fmla="*/ 136 w 136"/>
                <a:gd name="T9" fmla="*/ 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35">
                  <a:moveTo>
                    <a:pt x="136" y="3"/>
                  </a:moveTo>
                  <a:lnTo>
                    <a:pt x="115" y="0"/>
                  </a:lnTo>
                  <a:lnTo>
                    <a:pt x="0" y="835"/>
                  </a:lnTo>
                  <a:lnTo>
                    <a:pt x="18" y="835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7" name="Freeform 126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8" name="Freeform 127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9" name="Freeform 128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0" name="Freeform 129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1501925" y="2695923"/>
              <a:ext cx="207962" cy="1274763"/>
            </a:xfrm>
            <a:custGeom>
              <a:avLst/>
              <a:gdLst>
                <a:gd name="T0" fmla="*/ 131 w 131"/>
                <a:gd name="T1" fmla="*/ 6 h 803"/>
                <a:gd name="T2" fmla="*/ 110 w 131"/>
                <a:gd name="T3" fmla="*/ 0 h 803"/>
                <a:gd name="T4" fmla="*/ 0 w 131"/>
                <a:gd name="T5" fmla="*/ 803 h 803"/>
                <a:gd name="T6" fmla="*/ 22 w 131"/>
                <a:gd name="T7" fmla="*/ 803 h 803"/>
                <a:gd name="T8" fmla="*/ 131 w 131"/>
                <a:gd name="T9" fmla="*/ 6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803">
                  <a:moveTo>
                    <a:pt x="131" y="6"/>
                  </a:moveTo>
                  <a:lnTo>
                    <a:pt x="110" y="0"/>
                  </a:lnTo>
                  <a:lnTo>
                    <a:pt x="0" y="803"/>
                  </a:lnTo>
                  <a:lnTo>
                    <a:pt x="22" y="803"/>
                  </a:lnTo>
                  <a:lnTo>
                    <a:pt x="131" y="6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1684487" y="2718148"/>
              <a:ext cx="204787" cy="1252538"/>
            </a:xfrm>
            <a:custGeom>
              <a:avLst/>
              <a:gdLst>
                <a:gd name="T0" fmla="*/ 129 w 129"/>
                <a:gd name="T1" fmla="*/ 2 h 789"/>
                <a:gd name="T2" fmla="*/ 110 w 129"/>
                <a:gd name="T3" fmla="*/ 0 h 789"/>
                <a:gd name="T4" fmla="*/ 0 w 129"/>
                <a:gd name="T5" fmla="*/ 789 h 789"/>
                <a:gd name="T6" fmla="*/ 22 w 129"/>
                <a:gd name="T7" fmla="*/ 789 h 789"/>
                <a:gd name="T8" fmla="*/ 129 w 129"/>
                <a:gd name="T9" fmla="*/ 2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89">
                  <a:moveTo>
                    <a:pt x="129" y="2"/>
                  </a:moveTo>
                  <a:lnTo>
                    <a:pt x="110" y="0"/>
                  </a:lnTo>
                  <a:lnTo>
                    <a:pt x="0" y="789"/>
                  </a:lnTo>
                  <a:lnTo>
                    <a:pt x="22" y="789"/>
                  </a:lnTo>
                  <a:lnTo>
                    <a:pt x="12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1867050" y="2734023"/>
              <a:ext cx="204787" cy="1236663"/>
            </a:xfrm>
            <a:custGeom>
              <a:avLst/>
              <a:gdLst>
                <a:gd name="T0" fmla="*/ 129 w 129"/>
                <a:gd name="T1" fmla="*/ 3 h 779"/>
                <a:gd name="T2" fmla="*/ 108 w 129"/>
                <a:gd name="T3" fmla="*/ 0 h 779"/>
                <a:gd name="T4" fmla="*/ 0 w 129"/>
                <a:gd name="T5" fmla="*/ 779 h 779"/>
                <a:gd name="T6" fmla="*/ 19 w 129"/>
                <a:gd name="T7" fmla="*/ 779 h 779"/>
                <a:gd name="T8" fmla="*/ 129 w 129"/>
                <a:gd name="T9" fmla="*/ 3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79">
                  <a:moveTo>
                    <a:pt x="129" y="3"/>
                  </a:moveTo>
                  <a:lnTo>
                    <a:pt x="108" y="0"/>
                  </a:lnTo>
                  <a:lnTo>
                    <a:pt x="0" y="779"/>
                  </a:lnTo>
                  <a:lnTo>
                    <a:pt x="19" y="779"/>
                  </a:lnTo>
                  <a:lnTo>
                    <a:pt x="129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2046437" y="2751485"/>
              <a:ext cx="203200" cy="1219200"/>
            </a:xfrm>
            <a:custGeom>
              <a:avLst/>
              <a:gdLst>
                <a:gd name="T0" fmla="*/ 128 w 128"/>
                <a:gd name="T1" fmla="*/ 3 h 768"/>
                <a:gd name="T2" fmla="*/ 107 w 128"/>
                <a:gd name="T3" fmla="*/ 0 h 768"/>
                <a:gd name="T4" fmla="*/ 0 w 128"/>
                <a:gd name="T5" fmla="*/ 768 h 768"/>
                <a:gd name="T6" fmla="*/ 21 w 128"/>
                <a:gd name="T7" fmla="*/ 768 h 768"/>
                <a:gd name="T8" fmla="*/ 128 w 128"/>
                <a:gd name="T9" fmla="*/ 3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68">
                  <a:moveTo>
                    <a:pt x="128" y="3"/>
                  </a:moveTo>
                  <a:lnTo>
                    <a:pt x="107" y="0"/>
                  </a:lnTo>
                  <a:lnTo>
                    <a:pt x="0" y="768"/>
                  </a:lnTo>
                  <a:lnTo>
                    <a:pt x="21" y="768"/>
                  </a:lnTo>
                  <a:lnTo>
                    <a:pt x="128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2229000" y="2768948"/>
              <a:ext cx="200025" cy="1201738"/>
            </a:xfrm>
            <a:custGeom>
              <a:avLst/>
              <a:gdLst>
                <a:gd name="T0" fmla="*/ 126 w 126"/>
                <a:gd name="T1" fmla="*/ 2 h 757"/>
                <a:gd name="T2" fmla="*/ 104 w 126"/>
                <a:gd name="T3" fmla="*/ 0 h 757"/>
                <a:gd name="T4" fmla="*/ 0 w 126"/>
                <a:gd name="T5" fmla="*/ 757 h 757"/>
                <a:gd name="T6" fmla="*/ 21 w 126"/>
                <a:gd name="T7" fmla="*/ 757 h 757"/>
                <a:gd name="T8" fmla="*/ 126 w 126"/>
                <a:gd name="T9" fmla="*/ 2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757">
                  <a:moveTo>
                    <a:pt x="126" y="2"/>
                  </a:moveTo>
                  <a:lnTo>
                    <a:pt x="104" y="0"/>
                  </a:lnTo>
                  <a:lnTo>
                    <a:pt x="0" y="757"/>
                  </a:lnTo>
                  <a:lnTo>
                    <a:pt x="21" y="757"/>
                  </a:lnTo>
                  <a:lnTo>
                    <a:pt x="126" y="2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330350" y="2429223"/>
              <a:ext cx="2952750" cy="1473200"/>
            </a:xfrm>
            <a:custGeom>
              <a:avLst/>
              <a:gdLst>
                <a:gd name="T0" fmla="*/ 324 w 695"/>
                <a:gd name="T1" fmla="*/ 23 h 347"/>
                <a:gd name="T2" fmla="*/ 148 w 695"/>
                <a:gd name="T3" fmla="*/ 4 h 347"/>
                <a:gd name="T4" fmla="*/ 43 w 695"/>
                <a:gd name="T5" fmla="*/ 42 h 347"/>
                <a:gd name="T6" fmla="*/ 17 w 695"/>
                <a:gd name="T7" fmla="*/ 187 h 347"/>
                <a:gd name="T8" fmla="*/ 19 w 695"/>
                <a:gd name="T9" fmla="*/ 253 h 347"/>
                <a:gd name="T10" fmla="*/ 73 w 695"/>
                <a:gd name="T11" fmla="*/ 184 h 347"/>
                <a:gd name="T12" fmla="*/ 91 w 695"/>
                <a:gd name="T13" fmla="*/ 109 h 347"/>
                <a:gd name="T14" fmla="*/ 140 w 695"/>
                <a:gd name="T15" fmla="*/ 126 h 347"/>
                <a:gd name="T16" fmla="*/ 190 w 695"/>
                <a:gd name="T17" fmla="*/ 140 h 347"/>
                <a:gd name="T18" fmla="*/ 225 w 695"/>
                <a:gd name="T19" fmla="*/ 88 h 347"/>
                <a:gd name="T20" fmla="*/ 281 w 695"/>
                <a:gd name="T21" fmla="*/ 127 h 347"/>
                <a:gd name="T22" fmla="*/ 377 w 695"/>
                <a:gd name="T23" fmla="*/ 178 h 347"/>
                <a:gd name="T24" fmla="*/ 419 w 695"/>
                <a:gd name="T25" fmla="*/ 115 h 347"/>
                <a:gd name="T26" fmla="*/ 481 w 695"/>
                <a:gd name="T27" fmla="*/ 134 h 347"/>
                <a:gd name="T28" fmla="*/ 522 w 695"/>
                <a:gd name="T29" fmla="*/ 181 h 347"/>
                <a:gd name="T30" fmla="*/ 571 w 695"/>
                <a:gd name="T31" fmla="*/ 148 h 347"/>
                <a:gd name="T32" fmla="*/ 605 w 695"/>
                <a:gd name="T33" fmla="*/ 280 h 347"/>
                <a:gd name="T34" fmla="*/ 667 w 695"/>
                <a:gd name="T35" fmla="*/ 252 h 347"/>
                <a:gd name="T36" fmla="*/ 666 w 695"/>
                <a:gd name="T37" fmla="*/ 109 h 347"/>
                <a:gd name="T38" fmla="*/ 558 w 695"/>
                <a:gd name="T39" fmla="*/ 57 h 347"/>
                <a:gd name="T40" fmla="*/ 324 w 695"/>
                <a:gd name="T41" fmla="*/ 23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5" h="347">
                  <a:moveTo>
                    <a:pt x="324" y="23"/>
                  </a:moveTo>
                  <a:cubicBezTo>
                    <a:pt x="265" y="18"/>
                    <a:pt x="206" y="11"/>
                    <a:pt x="148" y="4"/>
                  </a:cubicBezTo>
                  <a:cubicBezTo>
                    <a:pt x="109" y="0"/>
                    <a:pt x="64" y="2"/>
                    <a:pt x="43" y="42"/>
                  </a:cubicBezTo>
                  <a:cubicBezTo>
                    <a:pt x="19" y="87"/>
                    <a:pt x="23" y="138"/>
                    <a:pt x="17" y="187"/>
                  </a:cubicBezTo>
                  <a:cubicBezTo>
                    <a:pt x="15" y="205"/>
                    <a:pt x="0" y="237"/>
                    <a:pt x="19" y="253"/>
                  </a:cubicBezTo>
                  <a:cubicBezTo>
                    <a:pt x="56" y="283"/>
                    <a:pt x="66" y="206"/>
                    <a:pt x="73" y="184"/>
                  </a:cubicBezTo>
                  <a:cubicBezTo>
                    <a:pt x="78" y="164"/>
                    <a:pt x="77" y="125"/>
                    <a:pt x="91" y="109"/>
                  </a:cubicBezTo>
                  <a:cubicBezTo>
                    <a:pt x="119" y="78"/>
                    <a:pt x="130" y="102"/>
                    <a:pt x="140" y="126"/>
                  </a:cubicBezTo>
                  <a:cubicBezTo>
                    <a:pt x="151" y="150"/>
                    <a:pt x="162" y="174"/>
                    <a:pt x="190" y="140"/>
                  </a:cubicBezTo>
                  <a:cubicBezTo>
                    <a:pt x="207" y="120"/>
                    <a:pt x="195" y="100"/>
                    <a:pt x="225" y="88"/>
                  </a:cubicBezTo>
                  <a:cubicBezTo>
                    <a:pt x="262" y="72"/>
                    <a:pt x="271" y="98"/>
                    <a:pt x="281" y="127"/>
                  </a:cubicBezTo>
                  <a:cubicBezTo>
                    <a:pt x="296" y="172"/>
                    <a:pt x="324" y="236"/>
                    <a:pt x="377" y="178"/>
                  </a:cubicBezTo>
                  <a:cubicBezTo>
                    <a:pt x="395" y="159"/>
                    <a:pt x="395" y="128"/>
                    <a:pt x="419" y="115"/>
                  </a:cubicBezTo>
                  <a:cubicBezTo>
                    <a:pt x="451" y="96"/>
                    <a:pt x="468" y="113"/>
                    <a:pt x="481" y="134"/>
                  </a:cubicBezTo>
                  <a:cubicBezTo>
                    <a:pt x="494" y="154"/>
                    <a:pt x="491" y="178"/>
                    <a:pt x="522" y="181"/>
                  </a:cubicBezTo>
                  <a:cubicBezTo>
                    <a:pt x="550" y="183"/>
                    <a:pt x="552" y="162"/>
                    <a:pt x="571" y="148"/>
                  </a:cubicBezTo>
                  <a:cubicBezTo>
                    <a:pt x="628" y="169"/>
                    <a:pt x="588" y="239"/>
                    <a:pt x="605" y="280"/>
                  </a:cubicBezTo>
                  <a:cubicBezTo>
                    <a:pt x="633" y="347"/>
                    <a:pt x="665" y="301"/>
                    <a:pt x="667" y="252"/>
                  </a:cubicBezTo>
                  <a:cubicBezTo>
                    <a:pt x="669" y="206"/>
                    <a:pt x="695" y="148"/>
                    <a:pt x="666" y="109"/>
                  </a:cubicBezTo>
                  <a:cubicBezTo>
                    <a:pt x="642" y="77"/>
                    <a:pt x="595" y="63"/>
                    <a:pt x="558" y="57"/>
                  </a:cubicBezTo>
                  <a:cubicBezTo>
                    <a:pt x="480" y="46"/>
                    <a:pt x="402" y="29"/>
                    <a:pt x="324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320825" y="2406998"/>
              <a:ext cx="2936875" cy="1457325"/>
            </a:xfrm>
            <a:custGeom>
              <a:avLst/>
              <a:gdLst>
                <a:gd name="T0" fmla="*/ 326 w 691"/>
                <a:gd name="T1" fmla="*/ 25 h 343"/>
                <a:gd name="T2" fmla="*/ 188 w 691"/>
                <a:gd name="T3" fmla="*/ 11 h 343"/>
                <a:gd name="T4" fmla="*/ 87 w 691"/>
                <a:gd name="T5" fmla="*/ 10 h 343"/>
                <a:gd name="T6" fmla="*/ 15 w 691"/>
                <a:gd name="T7" fmla="*/ 197 h 343"/>
                <a:gd name="T8" fmla="*/ 24 w 691"/>
                <a:gd name="T9" fmla="*/ 264 h 343"/>
                <a:gd name="T10" fmla="*/ 60 w 691"/>
                <a:gd name="T11" fmla="*/ 248 h 343"/>
                <a:gd name="T12" fmla="*/ 77 w 691"/>
                <a:gd name="T13" fmla="*/ 189 h 343"/>
                <a:gd name="T14" fmla="*/ 105 w 691"/>
                <a:gd name="T15" fmla="*/ 107 h 343"/>
                <a:gd name="T16" fmla="*/ 153 w 691"/>
                <a:gd name="T17" fmla="*/ 157 h 343"/>
                <a:gd name="T18" fmla="*/ 180 w 691"/>
                <a:gd name="T19" fmla="*/ 161 h 343"/>
                <a:gd name="T20" fmla="*/ 199 w 691"/>
                <a:gd name="T21" fmla="*/ 140 h 343"/>
                <a:gd name="T22" fmla="*/ 220 w 691"/>
                <a:gd name="T23" fmla="*/ 99 h 343"/>
                <a:gd name="T24" fmla="*/ 269 w 691"/>
                <a:gd name="T25" fmla="*/ 105 h 343"/>
                <a:gd name="T26" fmla="*/ 286 w 691"/>
                <a:gd name="T27" fmla="*/ 149 h 343"/>
                <a:gd name="T28" fmla="*/ 326 w 691"/>
                <a:gd name="T29" fmla="*/ 206 h 343"/>
                <a:gd name="T30" fmla="*/ 386 w 691"/>
                <a:gd name="T31" fmla="*/ 179 h 343"/>
                <a:gd name="T32" fmla="*/ 407 w 691"/>
                <a:gd name="T33" fmla="*/ 137 h 343"/>
                <a:gd name="T34" fmla="*/ 467 w 691"/>
                <a:gd name="T35" fmla="*/ 123 h 343"/>
                <a:gd name="T36" fmla="*/ 490 w 691"/>
                <a:gd name="T37" fmla="*/ 160 h 343"/>
                <a:gd name="T38" fmla="*/ 508 w 691"/>
                <a:gd name="T39" fmla="*/ 185 h 343"/>
                <a:gd name="T40" fmla="*/ 542 w 691"/>
                <a:gd name="T41" fmla="*/ 186 h 343"/>
                <a:gd name="T42" fmla="*/ 567 w 691"/>
                <a:gd name="T43" fmla="*/ 162 h 343"/>
                <a:gd name="T44" fmla="*/ 600 w 691"/>
                <a:gd name="T45" fmla="*/ 186 h 343"/>
                <a:gd name="T46" fmla="*/ 601 w 691"/>
                <a:gd name="T47" fmla="*/ 229 h 343"/>
                <a:gd name="T48" fmla="*/ 616 w 691"/>
                <a:gd name="T49" fmla="*/ 307 h 343"/>
                <a:gd name="T50" fmla="*/ 656 w 691"/>
                <a:gd name="T51" fmla="*/ 310 h 343"/>
                <a:gd name="T52" fmla="*/ 676 w 691"/>
                <a:gd name="T53" fmla="*/ 228 h 343"/>
                <a:gd name="T54" fmla="*/ 679 w 691"/>
                <a:gd name="T55" fmla="*/ 128 h 343"/>
                <a:gd name="T56" fmla="*/ 612 w 691"/>
                <a:gd name="T57" fmla="*/ 72 h 343"/>
                <a:gd name="T58" fmla="*/ 477 w 691"/>
                <a:gd name="T59" fmla="*/ 46 h 343"/>
                <a:gd name="T60" fmla="*/ 326 w 691"/>
                <a:gd name="T61" fmla="*/ 25 h 343"/>
                <a:gd name="T62" fmla="*/ 326 w 691"/>
                <a:gd name="T63" fmla="*/ 30 h 343"/>
                <a:gd name="T64" fmla="*/ 470 w 691"/>
                <a:gd name="T65" fmla="*/ 51 h 343"/>
                <a:gd name="T66" fmla="*/ 594 w 691"/>
                <a:gd name="T67" fmla="*/ 73 h 343"/>
                <a:gd name="T68" fmla="*/ 678 w 691"/>
                <a:gd name="T69" fmla="*/ 145 h 343"/>
                <a:gd name="T70" fmla="*/ 666 w 691"/>
                <a:gd name="T71" fmla="*/ 257 h 343"/>
                <a:gd name="T72" fmla="*/ 619 w 691"/>
                <a:gd name="T73" fmla="*/ 301 h 343"/>
                <a:gd name="T74" fmla="*/ 608 w 691"/>
                <a:gd name="T75" fmla="*/ 213 h 343"/>
                <a:gd name="T76" fmla="*/ 584 w 691"/>
                <a:gd name="T77" fmla="*/ 155 h 343"/>
                <a:gd name="T78" fmla="*/ 561 w 691"/>
                <a:gd name="T79" fmla="*/ 160 h 343"/>
                <a:gd name="T80" fmla="*/ 516 w 691"/>
                <a:gd name="T81" fmla="*/ 182 h 343"/>
                <a:gd name="T82" fmla="*/ 491 w 691"/>
                <a:gd name="T83" fmla="*/ 147 h 343"/>
                <a:gd name="T84" fmla="*/ 468 w 691"/>
                <a:gd name="T85" fmla="*/ 117 h 343"/>
                <a:gd name="T86" fmla="*/ 404 w 691"/>
                <a:gd name="T87" fmla="*/ 131 h 343"/>
                <a:gd name="T88" fmla="*/ 384 w 691"/>
                <a:gd name="T89" fmla="*/ 172 h 343"/>
                <a:gd name="T90" fmla="*/ 334 w 691"/>
                <a:gd name="T91" fmla="*/ 203 h 343"/>
                <a:gd name="T92" fmla="*/ 286 w 691"/>
                <a:gd name="T93" fmla="*/ 131 h 343"/>
                <a:gd name="T94" fmla="*/ 246 w 691"/>
                <a:gd name="T95" fmla="*/ 85 h 343"/>
                <a:gd name="T96" fmla="*/ 211 w 691"/>
                <a:gd name="T97" fmla="*/ 99 h 343"/>
                <a:gd name="T98" fmla="*/ 196 w 691"/>
                <a:gd name="T99" fmla="*/ 134 h 343"/>
                <a:gd name="T100" fmla="*/ 156 w 691"/>
                <a:gd name="T101" fmla="*/ 151 h 343"/>
                <a:gd name="T102" fmla="*/ 137 w 691"/>
                <a:gd name="T103" fmla="*/ 114 h 343"/>
                <a:gd name="T104" fmla="*/ 114 w 691"/>
                <a:gd name="T105" fmla="*/ 97 h 343"/>
                <a:gd name="T106" fmla="*/ 81 w 691"/>
                <a:gd name="T107" fmla="*/ 134 h 343"/>
                <a:gd name="T108" fmla="*/ 30 w 691"/>
                <a:gd name="T109" fmla="*/ 260 h 343"/>
                <a:gd name="T110" fmla="*/ 18 w 691"/>
                <a:gd name="T111" fmla="*/ 212 h 343"/>
                <a:gd name="T112" fmla="*/ 25 w 691"/>
                <a:gd name="T113" fmla="*/ 161 h 343"/>
                <a:gd name="T114" fmla="*/ 59 w 691"/>
                <a:gd name="T115" fmla="*/ 33 h 343"/>
                <a:gd name="T116" fmla="*/ 155 w 691"/>
                <a:gd name="T117" fmla="*/ 13 h 343"/>
                <a:gd name="T118" fmla="*/ 293 w 691"/>
                <a:gd name="T119" fmla="*/ 28 h 343"/>
                <a:gd name="T120" fmla="*/ 326 w 691"/>
                <a:gd name="T121" fmla="*/ 30 h 343"/>
                <a:gd name="T122" fmla="*/ 326 w 691"/>
                <a:gd name="T123" fmla="*/ 2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91" h="343">
                  <a:moveTo>
                    <a:pt x="326" y="25"/>
                  </a:moveTo>
                  <a:cubicBezTo>
                    <a:pt x="280" y="21"/>
                    <a:pt x="234" y="16"/>
                    <a:pt x="188" y="11"/>
                  </a:cubicBezTo>
                  <a:cubicBezTo>
                    <a:pt x="154" y="7"/>
                    <a:pt x="120" y="0"/>
                    <a:pt x="87" y="10"/>
                  </a:cubicBezTo>
                  <a:cubicBezTo>
                    <a:pt x="10" y="32"/>
                    <a:pt x="27" y="138"/>
                    <a:pt x="15" y="197"/>
                  </a:cubicBezTo>
                  <a:cubicBezTo>
                    <a:pt x="11" y="221"/>
                    <a:pt x="0" y="247"/>
                    <a:pt x="24" y="264"/>
                  </a:cubicBezTo>
                  <a:cubicBezTo>
                    <a:pt x="40" y="274"/>
                    <a:pt x="53" y="262"/>
                    <a:pt x="60" y="248"/>
                  </a:cubicBezTo>
                  <a:cubicBezTo>
                    <a:pt x="69" y="230"/>
                    <a:pt x="72" y="209"/>
                    <a:pt x="77" y="189"/>
                  </a:cubicBezTo>
                  <a:cubicBezTo>
                    <a:pt x="85" y="161"/>
                    <a:pt x="79" y="127"/>
                    <a:pt x="105" y="107"/>
                  </a:cubicBezTo>
                  <a:cubicBezTo>
                    <a:pt x="130" y="88"/>
                    <a:pt x="143" y="143"/>
                    <a:pt x="153" y="157"/>
                  </a:cubicBezTo>
                  <a:cubicBezTo>
                    <a:pt x="160" y="166"/>
                    <a:pt x="171" y="167"/>
                    <a:pt x="180" y="161"/>
                  </a:cubicBezTo>
                  <a:cubicBezTo>
                    <a:pt x="188" y="156"/>
                    <a:pt x="194" y="148"/>
                    <a:pt x="199" y="140"/>
                  </a:cubicBezTo>
                  <a:cubicBezTo>
                    <a:pt x="208" y="126"/>
                    <a:pt x="205" y="110"/>
                    <a:pt x="220" y="99"/>
                  </a:cubicBezTo>
                  <a:cubicBezTo>
                    <a:pt x="237" y="88"/>
                    <a:pt x="258" y="88"/>
                    <a:pt x="269" y="105"/>
                  </a:cubicBezTo>
                  <a:cubicBezTo>
                    <a:pt x="277" y="118"/>
                    <a:pt x="280" y="134"/>
                    <a:pt x="286" y="149"/>
                  </a:cubicBezTo>
                  <a:cubicBezTo>
                    <a:pt x="294" y="170"/>
                    <a:pt x="305" y="196"/>
                    <a:pt x="326" y="206"/>
                  </a:cubicBezTo>
                  <a:cubicBezTo>
                    <a:pt x="349" y="217"/>
                    <a:pt x="374" y="195"/>
                    <a:pt x="386" y="179"/>
                  </a:cubicBezTo>
                  <a:cubicBezTo>
                    <a:pt x="396" y="166"/>
                    <a:pt x="399" y="150"/>
                    <a:pt x="407" y="137"/>
                  </a:cubicBezTo>
                  <a:cubicBezTo>
                    <a:pt x="419" y="117"/>
                    <a:pt x="448" y="108"/>
                    <a:pt x="467" y="123"/>
                  </a:cubicBezTo>
                  <a:cubicBezTo>
                    <a:pt x="478" y="132"/>
                    <a:pt x="485" y="147"/>
                    <a:pt x="490" y="160"/>
                  </a:cubicBezTo>
                  <a:cubicBezTo>
                    <a:pt x="494" y="170"/>
                    <a:pt x="498" y="179"/>
                    <a:pt x="508" y="185"/>
                  </a:cubicBezTo>
                  <a:cubicBezTo>
                    <a:pt x="518" y="190"/>
                    <a:pt x="532" y="190"/>
                    <a:pt x="542" y="186"/>
                  </a:cubicBezTo>
                  <a:cubicBezTo>
                    <a:pt x="553" y="181"/>
                    <a:pt x="560" y="170"/>
                    <a:pt x="567" y="162"/>
                  </a:cubicBezTo>
                  <a:cubicBezTo>
                    <a:pt x="581" y="147"/>
                    <a:pt x="597" y="175"/>
                    <a:pt x="600" y="186"/>
                  </a:cubicBezTo>
                  <a:cubicBezTo>
                    <a:pt x="604" y="200"/>
                    <a:pt x="602" y="215"/>
                    <a:pt x="601" y="229"/>
                  </a:cubicBezTo>
                  <a:cubicBezTo>
                    <a:pt x="599" y="258"/>
                    <a:pt x="599" y="282"/>
                    <a:pt x="616" y="307"/>
                  </a:cubicBezTo>
                  <a:cubicBezTo>
                    <a:pt x="627" y="323"/>
                    <a:pt x="643" y="326"/>
                    <a:pt x="656" y="310"/>
                  </a:cubicBezTo>
                  <a:cubicBezTo>
                    <a:pt x="674" y="288"/>
                    <a:pt x="671" y="255"/>
                    <a:pt x="676" y="228"/>
                  </a:cubicBezTo>
                  <a:cubicBezTo>
                    <a:pt x="681" y="195"/>
                    <a:pt x="691" y="160"/>
                    <a:pt x="679" y="128"/>
                  </a:cubicBezTo>
                  <a:cubicBezTo>
                    <a:pt x="669" y="99"/>
                    <a:pt x="639" y="83"/>
                    <a:pt x="612" y="72"/>
                  </a:cubicBezTo>
                  <a:cubicBezTo>
                    <a:pt x="570" y="56"/>
                    <a:pt x="522" y="54"/>
                    <a:pt x="477" y="46"/>
                  </a:cubicBezTo>
                  <a:cubicBezTo>
                    <a:pt x="427" y="37"/>
                    <a:pt x="376" y="29"/>
                    <a:pt x="326" y="25"/>
                  </a:cubicBezTo>
                  <a:cubicBezTo>
                    <a:pt x="322" y="24"/>
                    <a:pt x="322" y="30"/>
                    <a:pt x="326" y="30"/>
                  </a:cubicBezTo>
                  <a:cubicBezTo>
                    <a:pt x="374" y="34"/>
                    <a:pt x="422" y="42"/>
                    <a:pt x="470" y="51"/>
                  </a:cubicBezTo>
                  <a:cubicBezTo>
                    <a:pt x="511" y="58"/>
                    <a:pt x="554" y="62"/>
                    <a:pt x="594" y="73"/>
                  </a:cubicBezTo>
                  <a:cubicBezTo>
                    <a:pt x="631" y="83"/>
                    <a:pt x="670" y="104"/>
                    <a:pt x="678" y="145"/>
                  </a:cubicBezTo>
                  <a:cubicBezTo>
                    <a:pt x="685" y="182"/>
                    <a:pt x="669" y="220"/>
                    <a:pt x="666" y="257"/>
                  </a:cubicBezTo>
                  <a:cubicBezTo>
                    <a:pt x="665" y="281"/>
                    <a:pt x="647" y="343"/>
                    <a:pt x="619" y="301"/>
                  </a:cubicBezTo>
                  <a:cubicBezTo>
                    <a:pt x="600" y="273"/>
                    <a:pt x="607" y="243"/>
                    <a:pt x="608" y="213"/>
                  </a:cubicBezTo>
                  <a:cubicBezTo>
                    <a:pt x="609" y="190"/>
                    <a:pt x="605" y="168"/>
                    <a:pt x="584" y="155"/>
                  </a:cubicBezTo>
                  <a:cubicBezTo>
                    <a:pt x="573" y="148"/>
                    <a:pt x="570" y="151"/>
                    <a:pt x="561" y="160"/>
                  </a:cubicBezTo>
                  <a:cubicBezTo>
                    <a:pt x="547" y="175"/>
                    <a:pt x="539" y="186"/>
                    <a:pt x="516" y="182"/>
                  </a:cubicBezTo>
                  <a:cubicBezTo>
                    <a:pt x="500" y="178"/>
                    <a:pt x="496" y="160"/>
                    <a:pt x="491" y="147"/>
                  </a:cubicBezTo>
                  <a:cubicBezTo>
                    <a:pt x="486" y="135"/>
                    <a:pt x="478" y="125"/>
                    <a:pt x="468" y="117"/>
                  </a:cubicBezTo>
                  <a:cubicBezTo>
                    <a:pt x="448" y="100"/>
                    <a:pt x="419" y="113"/>
                    <a:pt x="404" y="131"/>
                  </a:cubicBezTo>
                  <a:cubicBezTo>
                    <a:pt x="395" y="143"/>
                    <a:pt x="391" y="159"/>
                    <a:pt x="384" y="172"/>
                  </a:cubicBezTo>
                  <a:cubicBezTo>
                    <a:pt x="374" y="188"/>
                    <a:pt x="353" y="207"/>
                    <a:pt x="334" y="203"/>
                  </a:cubicBezTo>
                  <a:cubicBezTo>
                    <a:pt x="306" y="197"/>
                    <a:pt x="293" y="154"/>
                    <a:pt x="286" y="131"/>
                  </a:cubicBezTo>
                  <a:cubicBezTo>
                    <a:pt x="279" y="111"/>
                    <a:pt x="271" y="86"/>
                    <a:pt x="246" y="85"/>
                  </a:cubicBezTo>
                  <a:cubicBezTo>
                    <a:pt x="233" y="85"/>
                    <a:pt x="220" y="91"/>
                    <a:pt x="211" y="99"/>
                  </a:cubicBezTo>
                  <a:cubicBezTo>
                    <a:pt x="201" y="108"/>
                    <a:pt x="200" y="123"/>
                    <a:pt x="196" y="134"/>
                  </a:cubicBezTo>
                  <a:cubicBezTo>
                    <a:pt x="189" y="148"/>
                    <a:pt x="169" y="169"/>
                    <a:pt x="156" y="151"/>
                  </a:cubicBezTo>
                  <a:cubicBezTo>
                    <a:pt x="148" y="140"/>
                    <a:pt x="144" y="126"/>
                    <a:pt x="137" y="114"/>
                  </a:cubicBezTo>
                  <a:cubicBezTo>
                    <a:pt x="133" y="105"/>
                    <a:pt x="125" y="95"/>
                    <a:pt x="114" y="97"/>
                  </a:cubicBezTo>
                  <a:cubicBezTo>
                    <a:pt x="96" y="99"/>
                    <a:pt x="85" y="119"/>
                    <a:pt x="81" y="134"/>
                  </a:cubicBezTo>
                  <a:cubicBezTo>
                    <a:pt x="76" y="153"/>
                    <a:pt x="67" y="276"/>
                    <a:pt x="30" y="260"/>
                  </a:cubicBezTo>
                  <a:cubicBezTo>
                    <a:pt x="10" y="251"/>
                    <a:pt x="14" y="229"/>
                    <a:pt x="18" y="212"/>
                  </a:cubicBezTo>
                  <a:cubicBezTo>
                    <a:pt x="22" y="195"/>
                    <a:pt x="23" y="178"/>
                    <a:pt x="25" y="161"/>
                  </a:cubicBezTo>
                  <a:cubicBezTo>
                    <a:pt x="28" y="119"/>
                    <a:pt x="28" y="66"/>
                    <a:pt x="59" y="33"/>
                  </a:cubicBezTo>
                  <a:cubicBezTo>
                    <a:pt x="82" y="7"/>
                    <a:pt x="123" y="9"/>
                    <a:pt x="155" y="13"/>
                  </a:cubicBezTo>
                  <a:cubicBezTo>
                    <a:pt x="201" y="18"/>
                    <a:pt x="247" y="23"/>
                    <a:pt x="293" y="28"/>
                  </a:cubicBezTo>
                  <a:cubicBezTo>
                    <a:pt x="304" y="29"/>
                    <a:pt x="315" y="30"/>
                    <a:pt x="326" y="30"/>
                  </a:cubicBezTo>
                  <a:cubicBezTo>
                    <a:pt x="329" y="31"/>
                    <a:pt x="329" y="25"/>
                    <a:pt x="326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516087" y="2497485"/>
              <a:ext cx="192087" cy="347663"/>
            </a:xfrm>
            <a:custGeom>
              <a:avLst/>
              <a:gdLst>
                <a:gd name="T0" fmla="*/ 39 w 45"/>
                <a:gd name="T1" fmla="*/ 1 h 82"/>
                <a:gd name="T2" fmla="*/ 0 w 45"/>
                <a:gd name="T3" fmla="*/ 77 h 82"/>
                <a:gd name="T4" fmla="*/ 6 w 45"/>
                <a:gd name="T5" fmla="*/ 78 h 82"/>
                <a:gd name="T6" fmla="*/ 42 w 45"/>
                <a:gd name="T7" fmla="*/ 6 h 82"/>
                <a:gd name="T8" fmla="*/ 39 w 45"/>
                <a:gd name="T9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2">
                  <a:moveTo>
                    <a:pt x="39" y="1"/>
                  </a:moveTo>
                  <a:cubicBezTo>
                    <a:pt x="10" y="16"/>
                    <a:pt x="8" y="49"/>
                    <a:pt x="0" y="77"/>
                  </a:cubicBezTo>
                  <a:cubicBezTo>
                    <a:pt x="0" y="80"/>
                    <a:pt x="5" y="82"/>
                    <a:pt x="6" y="78"/>
                  </a:cubicBezTo>
                  <a:cubicBezTo>
                    <a:pt x="13" y="52"/>
                    <a:pt x="14" y="21"/>
                    <a:pt x="42" y="6"/>
                  </a:cubicBezTo>
                  <a:cubicBezTo>
                    <a:pt x="45" y="5"/>
                    <a:pt x="42" y="0"/>
                    <a:pt x="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936775" y="2903885"/>
              <a:ext cx="169862" cy="169863"/>
            </a:xfrm>
            <a:custGeom>
              <a:avLst/>
              <a:gdLst>
                <a:gd name="T0" fmla="*/ 2 w 40"/>
                <a:gd name="T1" fmla="*/ 6 h 40"/>
                <a:gd name="T2" fmla="*/ 37 w 40"/>
                <a:gd name="T3" fmla="*/ 33 h 40"/>
                <a:gd name="T4" fmla="*/ 35 w 40"/>
                <a:gd name="T5" fmla="*/ 27 h 40"/>
                <a:gd name="T6" fmla="*/ 7 w 40"/>
                <a:gd name="T7" fmla="*/ 3 h 40"/>
                <a:gd name="T8" fmla="*/ 2 w 40"/>
                <a:gd name="T9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" y="6"/>
                  </a:moveTo>
                  <a:cubicBezTo>
                    <a:pt x="11" y="20"/>
                    <a:pt x="16" y="40"/>
                    <a:pt x="37" y="33"/>
                  </a:cubicBezTo>
                  <a:cubicBezTo>
                    <a:pt x="40" y="31"/>
                    <a:pt x="39" y="26"/>
                    <a:pt x="35" y="27"/>
                  </a:cubicBezTo>
                  <a:cubicBezTo>
                    <a:pt x="18" y="33"/>
                    <a:pt x="14" y="14"/>
                    <a:pt x="7" y="3"/>
                  </a:cubicBezTo>
                  <a:cubicBezTo>
                    <a:pt x="5" y="0"/>
                    <a:pt x="0" y="3"/>
                    <a:pt x="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1557487" y="2921348"/>
              <a:ext cx="357187" cy="395288"/>
            </a:xfrm>
            <a:custGeom>
              <a:avLst/>
              <a:gdLst>
                <a:gd name="T0" fmla="*/ 1 w 84"/>
                <a:gd name="T1" fmla="*/ 5 h 93"/>
                <a:gd name="T2" fmla="*/ 82 w 84"/>
                <a:gd name="T3" fmla="*/ 59 h 93"/>
                <a:gd name="T4" fmla="*/ 77 w 84"/>
                <a:gd name="T5" fmla="*/ 55 h 93"/>
                <a:gd name="T6" fmla="*/ 7 w 84"/>
                <a:gd name="T7" fmla="*/ 4 h 93"/>
                <a:gd name="T8" fmla="*/ 1 w 84"/>
                <a:gd name="T9" fmla="*/ 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93">
                  <a:moveTo>
                    <a:pt x="1" y="5"/>
                  </a:moveTo>
                  <a:cubicBezTo>
                    <a:pt x="12" y="42"/>
                    <a:pt x="39" y="93"/>
                    <a:pt x="82" y="59"/>
                  </a:cubicBezTo>
                  <a:cubicBezTo>
                    <a:pt x="84" y="57"/>
                    <a:pt x="80" y="53"/>
                    <a:pt x="77" y="55"/>
                  </a:cubicBezTo>
                  <a:cubicBezTo>
                    <a:pt x="39" y="86"/>
                    <a:pt x="16" y="3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2233762" y="2845148"/>
              <a:ext cx="377825" cy="357188"/>
            </a:xfrm>
            <a:custGeom>
              <a:avLst/>
              <a:gdLst>
                <a:gd name="T0" fmla="*/ 4 w 89"/>
                <a:gd name="T1" fmla="*/ 6 h 84"/>
                <a:gd name="T2" fmla="*/ 86 w 89"/>
                <a:gd name="T3" fmla="*/ 68 h 84"/>
                <a:gd name="T4" fmla="*/ 84 w 89"/>
                <a:gd name="T5" fmla="*/ 62 h 84"/>
                <a:gd name="T6" fmla="*/ 42 w 89"/>
                <a:gd name="T7" fmla="*/ 29 h 84"/>
                <a:gd name="T8" fmla="*/ 4 w 89"/>
                <a:gd name="T9" fmla="*/ 0 h 84"/>
                <a:gd name="T10" fmla="*/ 4 w 89"/>
                <a:gd name="T11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4">
                  <a:moveTo>
                    <a:pt x="4" y="6"/>
                  </a:moveTo>
                  <a:cubicBezTo>
                    <a:pt x="41" y="6"/>
                    <a:pt x="46" y="84"/>
                    <a:pt x="86" y="68"/>
                  </a:cubicBezTo>
                  <a:cubicBezTo>
                    <a:pt x="89" y="67"/>
                    <a:pt x="88" y="61"/>
                    <a:pt x="84" y="62"/>
                  </a:cubicBezTo>
                  <a:cubicBezTo>
                    <a:pt x="63" y="71"/>
                    <a:pt x="51" y="43"/>
                    <a:pt x="42" y="29"/>
                  </a:cubicBezTo>
                  <a:cubicBezTo>
                    <a:pt x="33" y="15"/>
                    <a:pt x="22" y="0"/>
                    <a:pt x="4" y="0"/>
                  </a:cubicBezTo>
                  <a:cubicBezTo>
                    <a:pt x="0" y="0"/>
                    <a:pt x="0" y="6"/>
                    <a:pt x="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8" name="Freeform 147"/>
            <p:cNvSpPr>
              <a:spLocks/>
            </p:cNvSpPr>
            <p:nvPr/>
          </p:nvSpPr>
          <p:spPr bwMode="auto">
            <a:xfrm>
              <a:off x="2657625" y="3015010"/>
              <a:ext cx="73025" cy="58738"/>
            </a:xfrm>
            <a:custGeom>
              <a:avLst/>
              <a:gdLst>
                <a:gd name="T0" fmla="*/ 6 w 17"/>
                <a:gd name="T1" fmla="*/ 12 h 14"/>
                <a:gd name="T2" fmla="*/ 14 w 17"/>
                <a:gd name="T3" fmla="*/ 6 h 14"/>
                <a:gd name="T4" fmla="*/ 11 w 17"/>
                <a:gd name="T5" fmla="*/ 1 h 14"/>
                <a:gd name="T6" fmla="*/ 2 w 17"/>
                <a:gd name="T7" fmla="*/ 8 h 14"/>
                <a:gd name="T8" fmla="*/ 6 w 17"/>
                <a:gd name="T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6" y="12"/>
                  </a:moveTo>
                  <a:cubicBezTo>
                    <a:pt x="9" y="10"/>
                    <a:pt x="11" y="8"/>
                    <a:pt x="14" y="6"/>
                  </a:cubicBezTo>
                  <a:cubicBezTo>
                    <a:pt x="17" y="5"/>
                    <a:pt x="14" y="0"/>
                    <a:pt x="11" y="1"/>
                  </a:cubicBezTo>
                  <a:cubicBezTo>
                    <a:pt x="7" y="3"/>
                    <a:pt x="5" y="5"/>
                    <a:pt x="2" y="8"/>
                  </a:cubicBezTo>
                  <a:cubicBezTo>
                    <a:pt x="0" y="10"/>
                    <a:pt x="4" y="14"/>
                    <a:pt x="6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9" name="Freeform 148"/>
            <p:cNvSpPr>
              <a:spLocks/>
            </p:cNvSpPr>
            <p:nvPr/>
          </p:nvSpPr>
          <p:spPr bwMode="auto">
            <a:xfrm>
              <a:off x="3278337" y="3894485"/>
              <a:ext cx="101600" cy="76200"/>
            </a:xfrm>
            <a:custGeom>
              <a:avLst/>
              <a:gdLst>
                <a:gd name="T0" fmla="*/ 2 w 24"/>
                <a:gd name="T1" fmla="*/ 0 h 18"/>
                <a:gd name="T2" fmla="*/ 0 w 24"/>
                <a:gd name="T3" fmla="*/ 18 h 18"/>
                <a:gd name="T4" fmla="*/ 24 w 24"/>
                <a:gd name="T5" fmla="*/ 18 h 18"/>
                <a:gd name="T6" fmla="*/ 2 w 2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2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17" y="12"/>
                    <a:pt x="10" y="6"/>
                    <a:pt x="2" y="0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0" name="Freeform 149"/>
            <p:cNvSpPr>
              <a:spLocks/>
            </p:cNvSpPr>
            <p:nvPr/>
          </p:nvSpPr>
          <p:spPr bwMode="auto">
            <a:xfrm>
              <a:off x="3270400" y="3877023"/>
              <a:ext cx="122237" cy="93663"/>
            </a:xfrm>
            <a:custGeom>
              <a:avLst/>
              <a:gdLst>
                <a:gd name="T0" fmla="*/ 6 w 29"/>
                <a:gd name="T1" fmla="*/ 2 h 22"/>
                <a:gd name="T2" fmla="*/ 3 w 29"/>
                <a:gd name="T3" fmla="*/ 6 h 22"/>
                <a:gd name="T4" fmla="*/ 22 w 29"/>
                <a:gd name="T5" fmla="*/ 22 h 22"/>
                <a:gd name="T6" fmla="*/ 29 w 29"/>
                <a:gd name="T7" fmla="*/ 22 h 22"/>
                <a:gd name="T8" fmla="*/ 6 w 29"/>
                <a:gd name="T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2">
                  <a:moveTo>
                    <a:pt x="6" y="2"/>
                  </a:moveTo>
                  <a:cubicBezTo>
                    <a:pt x="3" y="0"/>
                    <a:pt x="0" y="5"/>
                    <a:pt x="3" y="6"/>
                  </a:cubicBezTo>
                  <a:cubicBezTo>
                    <a:pt x="10" y="11"/>
                    <a:pt x="16" y="17"/>
                    <a:pt x="22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2" y="15"/>
                    <a:pt x="14" y="8"/>
                    <a:pt x="6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1" name="Freeform 150"/>
            <p:cNvSpPr>
              <a:spLocks/>
            </p:cNvSpPr>
            <p:nvPr/>
          </p:nvSpPr>
          <p:spPr bwMode="auto">
            <a:xfrm>
              <a:off x="2824312" y="2305398"/>
              <a:ext cx="679450" cy="1665288"/>
            </a:xfrm>
            <a:custGeom>
              <a:avLst/>
              <a:gdLst>
                <a:gd name="T0" fmla="*/ 121 w 160"/>
                <a:gd name="T1" fmla="*/ 262 h 392"/>
                <a:gd name="T2" fmla="*/ 97 w 160"/>
                <a:gd name="T3" fmla="*/ 0 h 392"/>
                <a:gd name="T4" fmla="*/ 53 w 160"/>
                <a:gd name="T5" fmla="*/ 59 h 392"/>
                <a:gd name="T6" fmla="*/ 55 w 160"/>
                <a:gd name="T7" fmla="*/ 265 h 392"/>
                <a:gd name="T8" fmla="*/ 5 w 160"/>
                <a:gd name="T9" fmla="*/ 362 h 392"/>
                <a:gd name="T10" fmla="*/ 0 w 160"/>
                <a:gd name="T11" fmla="*/ 392 h 392"/>
                <a:gd name="T12" fmla="*/ 158 w 160"/>
                <a:gd name="T13" fmla="*/ 392 h 392"/>
                <a:gd name="T14" fmla="*/ 121 w 160"/>
                <a:gd name="T15" fmla="*/ 26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392">
                  <a:moveTo>
                    <a:pt x="121" y="262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55" y="265"/>
                    <a:pt x="55" y="265"/>
                    <a:pt x="55" y="265"/>
                  </a:cubicBezTo>
                  <a:cubicBezTo>
                    <a:pt x="44" y="280"/>
                    <a:pt x="14" y="323"/>
                    <a:pt x="5" y="362"/>
                  </a:cubicBezTo>
                  <a:cubicBezTo>
                    <a:pt x="2" y="374"/>
                    <a:pt x="1" y="384"/>
                    <a:pt x="0" y="392"/>
                  </a:cubicBezTo>
                  <a:cubicBezTo>
                    <a:pt x="158" y="392"/>
                    <a:pt x="158" y="392"/>
                    <a:pt x="158" y="392"/>
                  </a:cubicBezTo>
                  <a:cubicBezTo>
                    <a:pt x="160" y="357"/>
                    <a:pt x="153" y="312"/>
                    <a:pt x="121" y="262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2" name="Freeform 151"/>
            <p:cNvSpPr>
              <a:spLocks noEditPoints="1"/>
            </p:cNvSpPr>
            <p:nvPr/>
          </p:nvSpPr>
          <p:spPr bwMode="auto">
            <a:xfrm>
              <a:off x="3060850" y="2411760"/>
              <a:ext cx="192087" cy="989013"/>
            </a:xfrm>
            <a:custGeom>
              <a:avLst/>
              <a:gdLst>
                <a:gd name="T0" fmla="*/ 17 w 45"/>
                <a:gd name="T1" fmla="*/ 147 h 233"/>
                <a:gd name="T2" fmla="*/ 6 w 45"/>
                <a:gd name="T3" fmla="*/ 151 h 233"/>
                <a:gd name="T4" fmla="*/ 4 w 45"/>
                <a:gd name="T5" fmla="*/ 151 h 233"/>
                <a:gd name="T6" fmla="*/ 1 w 45"/>
                <a:gd name="T7" fmla="*/ 150 h 233"/>
                <a:gd name="T8" fmla="*/ 1 w 45"/>
                <a:gd name="T9" fmla="*/ 195 h 233"/>
                <a:gd name="T10" fmla="*/ 1 w 45"/>
                <a:gd name="T11" fmla="*/ 195 h 233"/>
                <a:gd name="T12" fmla="*/ 1 w 45"/>
                <a:gd name="T13" fmla="*/ 196 h 233"/>
                <a:gd name="T14" fmla="*/ 1 w 45"/>
                <a:gd name="T15" fmla="*/ 200 h 233"/>
                <a:gd name="T16" fmla="*/ 9 w 45"/>
                <a:gd name="T17" fmla="*/ 225 h 233"/>
                <a:gd name="T18" fmla="*/ 18 w 45"/>
                <a:gd name="T19" fmla="*/ 233 h 233"/>
                <a:gd name="T20" fmla="*/ 18 w 45"/>
                <a:gd name="T21" fmla="*/ 226 h 233"/>
                <a:gd name="T22" fmla="*/ 17 w 45"/>
                <a:gd name="T23" fmla="*/ 217 h 233"/>
                <a:gd name="T24" fmla="*/ 18 w 45"/>
                <a:gd name="T25" fmla="*/ 212 h 233"/>
                <a:gd name="T26" fmla="*/ 17 w 45"/>
                <a:gd name="T27" fmla="*/ 147 h 233"/>
                <a:gd name="T28" fmla="*/ 33 w 45"/>
                <a:gd name="T29" fmla="*/ 0 h 233"/>
                <a:gd name="T30" fmla="*/ 0 w 45"/>
                <a:gd name="T31" fmla="*/ 41 h 233"/>
                <a:gd name="T32" fmla="*/ 0 w 45"/>
                <a:gd name="T33" fmla="*/ 47 h 233"/>
                <a:gd name="T34" fmla="*/ 1 w 45"/>
                <a:gd name="T35" fmla="*/ 117 h 233"/>
                <a:gd name="T36" fmla="*/ 6 w 45"/>
                <a:gd name="T37" fmla="*/ 116 h 233"/>
                <a:gd name="T38" fmla="*/ 8 w 45"/>
                <a:gd name="T39" fmla="*/ 116 h 233"/>
                <a:gd name="T40" fmla="*/ 17 w 45"/>
                <a:gd name="T41" fmla="*/ 121 h 233"/>
                <a:gd name="T42" fmla="*/ 16 w 45"/>
                <a:gd name="T43" fmla="*/ 75 h 233"/>
                <a:gd name="T44" fmla="*/ 45 w 45"/>
                <a:gd name="T45" fmla="*/ 48 h 233"/>
                <a:gd name="T46" fmla="*/ 41 w 45"/>
                <a:gd name="T47" fmla="*/ 9 h 233"/>
                <a:gd name="T48" fmla="*/ 33 w 45"/>
                <a:gd name="T4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233">
                  <a:moveTo>
                    <a:pt x="17" y="147"/>
                  </a:moveTo>
                  <a:cubicBezTo>
                    <a:pt x="14" y="150"/>
                    <a:pt x="10" y="151"/>
                    <a:pt x="6" y="151"/>
                  </a:cubicBezTo>
                  <a:cubicBezTo>
                    <a:pt x="5" y="151"/>
                    <a:pt x="4" y="151"/>
                    <a:pt x="4" y="151"/>
                  </a:cubicBezTo>
                  <a:cubicBezTo>
                    <a:pt x="3" y="151"/>
                    <a:pt x="2" y="151"/>
                    <a:pt x="1" y="150"/>
                  </a:cubicBezTo>
                  <a:cubicBezTo>
                    <a:pt x="1" y="165"/>
                    <a:pt x="1" y="180"/>
                    <a:pt x="1" y="195"/>
                  </a:cubicBezTo>
                  <a:cubicBezTo>
                    <a:pt x="1" y="195"/>
                    <a:pt x="1" y="195"/>
                    <a:pt x="1" y="195"/>
                  </a:cubicBezTo>
                  <a:cubicBezTo>
                    <a:pt x="1" y="195"/>
                    <a:pt x="1" y="196"/>
                    <a:pt x="1" y="196"/>
                  </a:cubicBezTo>
                  <a:cubicBezTo>
                    <a:pt x="1" y="197"/>
                    <a:pt x="1" y="199"/>
                    <a:pt x="1" y="200"/>
                  </a:cubicBezTo>
                  <a:cubicBezTo>
                    <a:pt x="2" y="209"/>
                    <a:pt x="4" y="219"/>
                    <a:pt x="9" y="225"/>
                  </a:cubicBezTo>
                  <a:cubicBezTo>
                    <a:pt x="12" y="228"/>
                    <a:pt x="15" y="230"/>
                    <a:pt x="18" y="233"/>
                  </a:cubicBezTo>
                  <a:cubicBezTo>
                    <a:pt x="18" y="226"/>
                    <a:pt x="18" y="226"/>
                    <a:pt x="18" y="226"/>
                  </a:cubicBezTo>
                  <a:cubicBezTo>
                    <a:pt x="17" y="223"/>
                    <a:pt x="16" y="220"/>
                    <a:pt x="17" y="217"/>
                  </a:cubicBezTo>
                  <a:cubicBezTo>
                    <a:pt x="17" y="215"/>
                    <a:pt x="17" y="214"/>
                    <a:pt x="18" y="212"/>
                  </a:cubicBezTo>
                  <a:cubicBezTo>
                    <a:pt x="17" y="147"/>
                    <a:pt x="17" y="147"/>
                    <a:pt x="17" y="147"/>
                  </a:cubicBezTo>
                  <a:moveTo>
                    <a:pt x="33" y="0"/>
                  </a:moveTo>
                  <a:cubicBezTo>
                    <a:pt x="23" y="15"/>
                    <a:pt x="13" y="30"/>
                    <a:pt x="0" y="41"/>
                  </a:cubicBezTo>
                  <a:cubicBezTo>
                    <a:pt x="0" y="43"/>
                    <a:pt x="0" y="45"/>
                    <a:pt x="0" y="47"/>
                  </a:cubicBezTo>
                  <a:cubicBezTo>
                    <a:pt x="0" y="70"/>
                    <a:pt x="0" y="94"/>
                    <a:pt x="1" y="117"/>
                  </a:cubicBezTo>
                  <a:cubicBezTo>
                    <a:pt x="2" y="117"/>
                    <a:pt x="4" y="116"/>
                    <a:pt x="6" y="116"/>
                  </a:cubicBezTo>
                  <a:cubicBezTo>
                    <a:pt x="6" y="116"/>
                    <a:pt x="7" y="116"/>
                    <a:pt x="8" y="116"/>
                  </a:cubicBezTo>
                  <a:cubicBezTo>
                    <a:pt x="11" y="117"/>
                    <a:pt x="14" y="118"/>
                    <a:pt x="17" y="121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24" y="72"/>
                    <a:pt x="36" y="59"/>
                    <a:pt x="45" y="48"/>
                  </a:cubicBezTo>
                  <a:cubicBezTo>
                    <a:pt x="44" y="35"/>
                    <a:pt x="42" y="22"/>
                    <a:pt x="41" y="9"/>
                  </a:cubicBezTo>
                  <a:cubicBezTo>
                    <a:pt x="38" y="7"/>
                    <a:pt x="35" y="4"/>
                    <a:pt x="33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3" name="Freeform 152"/>
            <p:cNvSpPr>
              <a:spLocks/>
            </p:cNvSpPr>
            <p:nvPr/>
          </p:nvSpPr>
          <p:spPr bwMode="auto">
            <a:xfrm>
              <a:off x="3367237" y="3567460"/>
              <a:ext cx="127000" cy="403225"/>
            </a:xfrm>
            <a:custGeom>
              <a:avLst/>
              <a:gdLst>
                <a:gd name="T0" fmla="*/ 0 w 30"/>
                <a:gd name="T1" fmla="*/ 0 h 95"/>
                <a:gd name="T2" fmla="*/ 2 w 30"/>
                <a:gd name="T3" fmla="*/ 20 h 95"/>
                <a:gd name="T4" fmla="*/ 3 w 30"/>
                <a:gd name="T5" fmla="*/ 21 h 95"/>
                <a:gd name="T6" fmla="*/ 3 w 30"/>
                <a:gd name="T7" fmla="*/ 25 h 95"/>
                <a:gd name="T8" fmla="*/ 3 w 30"/>
                <a:gd name="T9" fmla="*/ 36 h 95"/>
                <a:gd name="T10" fmla="*/ 4 w 30"/>
                <a:gd name="T11" fmla="*/ 37 h 95"/>
                <a:gd name="T12" fmla="*/ 8 w 30"/>
                <a:gd name="T13" fmla="*/ 38 h 95"/>
                <a:gd name="T14" fmla="*/ 4 w 30"/>
                <a:gd name="T15" fmla="*/ 51 h 95"/>
                <a:gd name="T16" fmla="*/ 4 w 30"/>
                <a:gd name="T17" fmla="*/ 51 h 95"/>
                <a:gd name="T18" fmla="*/ 2 w 30"/>
                <a:gd name="T19" fmla="*/ 95 h 95"/>
                <a:gd name="T20" fmla="*/ 30 w 30"/>
                <a:gd name="T21" fmla="*/ 95 h 95"/>
                <a:gd name="T22" fmla="*/ 30 w 30"/>
                <a:gd name="T23" fmla="*/ 95 h 95"/>
                <a:gd name="T24" fmla="*/ 27 w 30"/>
                <a:gd name="T25" fmla="*/ 95 h 95"/>
                <a:gd name="T26" fmla="*/ 18 w 30"/>
                <a:gd name="T27" fmla="*/ 23 h 95"/>
                <a:gd name="T28" fmla="*/ 10 w 30"/>
                <a:gd name="T29" fmla="*/ 4 h 95"/>
                <a:gd name="T30" fmla="*/ 0 w 30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95">
                  <a:moveTo>
                    <a:pt x="0" y="0"/>
                  </a:moveTo>
                  <a:cubicBezTo>
                    <a:pt x="1" y="7"/>
                    <a:pt x="2" y="13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3"/>
                    <a:pt x="3" y="25"/>
                  </a:cubicBezTo>
                  <a:cubicBezTo>
                    <a:pt x="3" y="29"/>
                    <a:pt x="3" y="32"/>
                    <a:pt x="3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5" y="37"/>
                    <a:pt x="7" y="37"/>
                    <a:pt x="8" y="38"/>
                  </a:cubicBezTo>
                  <a:cubicBezTo>
                    <a:pt x="7" y="42"/>
                    <a:pt x="6" y="47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67"/>
                    <a:pt x="3" y="82"/>
                    <a:pt x="2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8" y="71"/>
                    <a:pt x="25" y="47"/>
                    <a:pt x="18" y="23"/>
                  </a:cubicBezTo>
                  <a:cubicBezTo>
                    <a:pt x="15" y="17"/>
                    <a:pt x="13" y="10"/>
                    <a:pt x="10" y="4"/>
                  </a:cubicBezTo>
                  <a:cubicBezTo>
                    <a:pt x="7" y="3"/>
                    <a:pt x="3" y="2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4" name="Freeform 153"/>
            <p:cNvSpPr>
              <a:spLocks/>
            </p:cNvSpPr>
            <p:nvPr/>
          </p:nvSpPr>
          <p:spPr bwMode="auto">
            <a:xfrm>
              <a:off x="3222775" y="2305398"/>
              <a:ext cx="22225" cy="30163"/>
            </a:xfrm>
            <a:custGeom>
              <a:avLst/>
              <a:gdLst>
                <a:gd name="T0" fmla="*/ 0 w 5"/>
                <a:gd name="T1" fmla="*/ 0 h 7"/>
                <a:gd name="T2" fmla="*/ 1 w 5"/>
                <a:gd name="T3" fmla="*/ 7 h 7"/>
                <a:gd name="T4" fmla="*/ 5 w 5"/>
                <a:gd name="T5" fmla="*/ 1 h 7"/>
                <a:gd name="T6" fmla="*/ 0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cubicBezTo>
                    <a:pt x="0" y="2"/>
                    <a:pt x="1" y="5"/>
                    <a:pt x="1" y="7"/>
                  </a:cubicBezTo>
                  <a:cubicBezTo>
                    <a:pt x="2" y="5"/>
                    <a:pt x="4" y="3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5" name="Freeform 154"/>
            <p:cNvSpPr>
              <a:spLocks/>
            </p:cNvSpPr>
            <p:nvPr/>
          </p:nvSpPr>
          <p:spPr bwMode="auto">
            <a:xfrm>
              <a:off x="3057675" y="2556223"/>
              <a:ext cx="3175" cy="7938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1 w 1"/>
                <a:gd name="T5" fmla="*/ 1 h 2"/>
                <a:gd name="T6" fmla="*/ 1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0" y="2"/>
                    <a:pt x="1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6" name="Freeform 155"/>
            <p:cNvSpPr>
              <a:spLocks/>
            </p:cNvSpPr>
            <p:nvPr/>
          </p:nvSpPr>
          <p:spPr bwMode="auto">
            <a:xfrm>
              <a:off x="2811612" y="2287935"/>
              <a:ext cx="704850" cy="1682750"/>
            </a:xfrm>
            <a:custGeom>
              <a:avLst/>
              <a:gdLst>
                <a:gd name="T0" fmla="*/ 134 w 166"/>
                <a:gd name="T1" fmla="*/ 277 h 396"/>
                <a:gd name="T2" fmla="*/ 126 w 166"/>
                <a:gd name="T3" fmla="*/ 258 h 396"/>
                <a:gd name="T4" fmla="*/ 124 w 166"/>
                <a:gd name="T5" fmla="*/ 232 h 396"/>
                <a:gd name="T6" fmla="*/ 116 w 166"/>
                <a:gd name="T7" fmla="*/ 148 h 396"/>
                <a:gd name="T8" fmla="*/ 103 w 166"/>
                <a:gd name="T9" fmla="*/ 3 h 396"/>
                <a:gd name="T10" fmla="*/ 98 w 166"/>
                <a:gd name="T11" fmla="*/ 2 h 396"/>
                <a:gd name="T12" fmla="*/ 57 w 166"/>
                <a:gd name="T13" fmla="*/ 58 h 396"/>
                <a:gd name="T14" fmla="*/ 54 w 166"/>
                <a:gd name="T15" fmla="*/ 93 h 396"/>
                <a:gd name="T16" fmla="*/ 55 w 166"/>
                <a:gd name="T17" fmla="*/ 258 h 396"/>
                <a:gd name="T18" fmla="*/ 52 w 166"/>
                <a:gd name="T19" fmla="*/ 272 h 396"/>
                <a:gd name="T20" fmla="*/ 20 w 166"/>
                <a:gd name="T21" fmla="*/ 326 h 396"/>
                <a:gd name="T22" fmla="*/ 1 w 166"/>
                <a:gd name="T23" fmla="*/ 391 h 396"/>
                <a:gd name="T24" fmla="*/ 0 w 166"/>
                <a:gd name="T25" fmla="*/ 396 h 396"/>
                <a:gd name="T26" fmla="*/ 6 w 166"/>
                <a:gd name="T27" fmla="*/ 396 h 396"/>
                <a:gd name="T28" fmla="*/ 48 w 166"/>
                <a:gd name="T29" fmla="*/ 287 h 396"/>
                <a:gd name="T30" fmla="*/ 60 w 166"/>
                <a:gd name="T31" fmla="*/ 266 h 396"/>
                <a:gd name="T32" fmla="*/ 60 w 166"/>
                <a:gd name="T33" fmla="*/ 242 h 396"/>
                <a:gd name="T34" fmla="*/ 59 w 166"/>
                <a:gd name="T35" fmla="*/ 76 h 396"/>
                <a:gd name="T36" fmla="*/ 59 w 166"/>
                <a:gd name="T37" fmla="*/ 64 h 396"/>
                <a:gd name="T38" fmla="*/ 59 w 166"/>
                <a:gd name="T39" fmla="*/ 65 h 396"/>
                <a:gd name="T40" fmla="*/ 59 w 166"/>
                <a:gd name="T41" fmla="*/ 64 h 396"/>
                <a:gd name="T42" fmla="*/ 59 w 166"/>
                <a:gd name="T43" fmla="*/ 64 h 396"/>
                <a:gd name="T44" fmla="*/ 59 w 166"/>
                <a:gd name="T45" fmla="*/ 64 h 396"/>
                <a:gd name="T46" fmla="*/ 60 w 166"/>
                <a:gd name="T47" fmla="*/ 63 h 396"/>
                <a:gd name="T48" fmla="*/ 68 w 166"/>
                <a:gd name="T49" fmla="*/ 52 h 396"/>
                <a:gd name="T50" fmla="*/ 98 w 166"/>
                <a:gd name="T51" fmla="*/ 11 h 396"/>
                <a:gd name="T52" fmla="*/ 97 w 166"/>
                <a:gd name="T53" fmla="*/ 4 h 396"/>
                <a:gd name="T54" fmla="*/ 102 w 166"/>
                <a:gd name="T55" fmla="*/ 5 h 396"/>
                <a:gd name="T56" fmla="*/ 98 w 166"/>
                <a:gd name="T57" fmla="*/ 11 h 396"/>
                <a:gd name="T58" fmla="*/ 121 w 166"/>
                <a:gd name="T59" fmla="*/ 265 h 396"/>
                <a:gd name="T60" fmla="*/ 121 w 166"/>
                <a:gd name="T61" fmla="*/ 266 h 396"/>
                <a:gd name="T62" fmla="*/ 124 w 166"/>
                <a:gd name="T63" fmla="*/ 271 h 396"/>
                <a:gd name="T64" fmla="*/ 132 w 166"/>
                <a:gd name="T65" fmla="*/ 286 h 396"/>
                <a:gd name="T66" fmla="*/ 149 w 166"/>
                <a:gd name="T67" fmla="*/ 324 h 396"/>
                <a:gd name="T68" fmla="*/ 158 w 166"/>
                <a:gd name="T69" fmla="*/ 396 h 396"/>
                <a:gd name="T70" fmla="*/ 164 w 166"/>
                <a:gd name="T71" fmla="*/ 396 h 396"/>
                <a:gd name="T72" fmla="*/ 134 w 166"/>
                <a:gd name="T73" fmla="*/ 277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6" h="396">
                  <a:moveTo>
                    <a:pt x="134" y="277"/>
                  </a:moveTo>
                  <a:cubicBezTo>
                    <a:pt x="129" y="269"/>
                    <a:pt x="127" y="266"/>
                    <a:pt x="126" y="258"/>
                  </a:cubicBezTo>
                  <a:cubicBezTo>
                    <a:pt x="125" y="249"/>
                    <a:pt x="124" y="240"/>
                    <a:pt x="124" y="232"/>
                  </a:cubicBezTo>
                  <a:cubicBezTo>
                    <a:pt x="121" y="204"/>
                    <a:pt x="118" y="176"/>
                    <a:pt x="116" y="148"/>
                  </a:cubicBezTo>
                  <a:cubicBezTo>
                    <a:pt x="111" y="99"/>
                    <a:pt x="107" y="51"/>
                    <a:pt x="103" y="3"/>
                  </a:cubicBezTo>
                  <a:cubicBezTo>
                    <a:pt x="102" y="1"/>
                    <a:pt x="99" y="0"/>
                    <a:pt x="98" y="2"/>
                  </a:cubicBezTo>
                  <a:cubicBezTo>
                    <a:pt x="84" y="20"/>
                    <a:pt x="70" y="39"/>
                    <a:pt x="57" y="58"/>
                  </a:cubicBezTo>
                  <a:cubicBezTo>
                    <a:pt x="50" y="67"/>
                    <a:pt x="54" y="82"/>
                    <a:pt x="54" y="93"/>
                  </a:cubicBezTo>
                  <a:cubicBezTo>
                    <a:pt x="54" y="148"/>
                    <a:pt x="55" y="203"/>
                    <a:pt x="55" y="258"/>
                  </a:cubicBezTo>
                  <a:cubicBezTo>
                    <a:pt x="55" y="265"/>
                    <a:pt x="56" y="267"/>
                    <a:pt x="52" y="272"/>
                  </a:cubicBezTo>
                  <a:cubicBezTo>
                    <a:pt x="40" y="289"/>
                    <a:pt x="29" y="307"/>
                    <a:pt x="20" y="326"/>
                  </a:cubicBezTo>
                  <a:cubicBezTo>
                    <a:pt x="10" y="346"/>
                    <a:pt x="3" y="368"/>
                    <a:pt x="1" y="391"/>
                  </a:cubicBezTo>
                  <a:cubicBezTo>
                    <a:pt x="1" y="393"/>
                    <a:pt x="0" y="395"/>
                    <a:pt x="0" y="396"/>
                  </a:cubicBezTo>
                  <a:cubicBezTo>
                    <a:pt x="6" y="396"/>
                    <a:pt x="6" y="396"/>
                    <a:pt x="6" y="396"/>
                  </a:cubicBezTo>
                  <a:cubicBezTo>
                    <a:pt x="9" y="357"/>
                    <a:pt x="26" y="320"/>
                    <a:pt x="48" y="287"/>
                  </a:cubicBezTo>
                  <a:cubicBezTo>
                    <a:pt x="52" y="281"/>
                    <a:pt x="61" y="274"/>
                    <a:pt x="60" y="266"/>
                  </a:cubicBezTo>
                  <a:cubicBezTo>
                    <a:pt x="60" y="258"/>
                    <a:pt x="60" y="250"/>
                    <a:pt x="60" y="242"/>
                  </a:cubicBezTo>
                  <a:cubicBezTo>
                    <a:pt x="60" y="186"/>
                    <a:pt x="60" y="131"/>
                    <a:pt x="59" y="76"/>
                  </a:cubicBezTo>
                  <a:cubicBezTo>
                    <a:pt x="59" y="72"/>
                    <a:pt x="59" y="68"/>
                    <a:pt x="59" y="64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8" y="65"/>
                    <a:pt x="59" y="65"/>
                    <a:pt x="59" y="64"/>
                  </a:cubicBezTo>
                  <a:cubicBezTo>
                    <a:pt x="59" y="64"/>
                    <a:pt x="59" y="63"/>
                    <a:pt x="59" y="64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59" y="64"/>
                    <a:pt x="60" y="63"/>
                    <a:pt x="60" y="63"/>
                  </a:cubicBezTo>
                  <a:cubicBezTo>
                    <a:pt x="63" y="59"/>
                    <a:pt x="66" y="55"/>
                    <a:pt x="68" y="52"/>
                  </a:cubicBezTo>
                  <a:cubicBezTo>
                    <a:pt x="78" y="38"/>
                    <a:pt x="88" y="25"/>
                    <a:pt x="98" y="11"/>
                  </a:cubicBezTo>
                  <a:cubicBezTo>
                    <a:pt x="98" y="9"/>
                    <a:pt x="97" y="6"/>
                    <a:pt x="97" y="4"/>
                  </a:cubicBezTo>
                  <a:cubicBezTo>
                    <a:pt x="99" y="4"/>
                    <a:pt x="100" y="5"/>
                    <a:pt x="102" y="5"/>
                  </a:cubicBezTo>
                  <a:cubicBezTo>
                    <a:pt x="101" y="7"/>
                    <a:pt x="99" y="9"/>
                    <a:pt x="98" y="11"/>
                  </a:cubicBezTo>
                  <a:cubicBezTo>
                    <a:pt x="106" y="96"/>
                    <a:pt x="113" y="181"/>
                    <a:pt x="121" y="265"/>
                  </a:cubicBezTo>
                  <a:cubicBezTo>
                    <a:pt x="121" y="266"/>
                    <a:pt x="121" y="266"/>
                    <a:pt x="121" y="266"/>
                  </a:cubicBezTo>
                  <a:cubicBezTo>
                    <a:pt x="121" y="267"/>
                    <a:pt x="123" y="270"/>
                    <a:pt x="124" y="271"/>
                  </a:cubicBezTo>
                  <a:cubicBezTo>
                    <a:pt x="127" y="276"/>
                    <a:pt x="129" y="281"/>
                    <a:pt x="132" y="286"/>
                  </a:cubicBezTo>
                  <a:cubicBezTo>
                    <a:pt x="139" y="298"/>
                    <a:pt x="144" y="311"/>
                    <a:pt x="149" y="324"/>
                  </a:cubicBezTo>
                  <a:cubicBezTo>
                    <a:pt x="156" y="348"/>
                    <a:pt x="159" y="372"/>
                    <a:pt x="158" y="396"/>
                  </a:cubicBezTo>
                  <a:cubicBezTo>
                    <a:pt x="164" y="396"/>
                    <a:pt x="164" y="396"/>
                    <a:pt x="164" y="396"/>
                  </a:cubicBezTo>
                  <a:cubicBezTo>
                    <a:pt x="166" y="355"/>
                    <a:pt x="154" y="314"/>
                    <a:pt x="134" y="27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7" name="Freeform 156"/>
            <p:cNvSpPr>
              <a:spLocks/>
            </p:cNvSpPr>
            <p:nvPr/>
          </p:nvSpPr>
          <p:spPr bwMode="auto">
            <a:xfrm>
              <a:off x="3010050" y="3792885"/>
              <a:ext cx="280987" cy="177800"/>
            </a:xfrm>
            <a:custGeom>
              <a:avLst/>
              <a:gdLst>
                <a:gd name="T0" fmla="*/ 39 w 66"/>
                <a:gd name="T1" fmla="*/ 2 h 42"/>
                <a:gd name="T2" fmla="*/ 0 w 66"/>
                <a:gd name="T3" fmla="*/ 42 h 42"/>
                <a:gd name="T4" fmla="*/ 66 w 66"/>
                <a:gd name="T5" fmla="*/ 42 h 42"/>
                <a:gd name="T6" fmla="*/ 39 w 66"/>
                <a:gd name="T7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42">
                  <a:moveTo>
                    <a:pt x="39" y="2"/>
                  </a:moveTo>
                  <a:cubicBezTo>
                    <a:pt x="23" y="0"/>
                    <a:pt x="8" y="17"/>
                    <a:pt x="0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2" y="20"/>
                    <a:pt x="52" y="4"/>
                    <a:pt x="3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8" name="Freeform 157"/>
            <p:cNvSpPr>
              <a:spLocks/>
            </p:cNvSpPr>
            <p:nvPr/>
          </p:nvSpPr>
          <p:spPr bwMode="auto">
            <a:xfrm>
              <a:off x="3171975" y="2692748"/>
              <a:ext cx="101600" cy="147638"/>
            </a:xfrm>
            <a:custGeom>
              <a:avLst/>
              <a:gdLst>
                <a:gd name="T0" fmla="*/ 18 w 24"/>
                <a:gd name="T1" fmla="*/ 0 h 35"/>
                <a:gd name="T2" fmla="*/ 2 w 24"/>
                <a:gd name="T3" fmla="*/ 15 h 35"/>
                <a:gd name="T4" fmla="*/ 16 w 24"/>
                <a:gd name="T5" fmla="*/ 35 h 35"/>
                <a:gd name="T6" fmla="*/ 18 w 24"/>
                <a:gd name="T7" fmla="*/ 35 h 35"/>
                <a:gd name="T8" fmla="*/ 24 w 24"/>
                <a:gd name="T9" fmla="*/ 34 h 35"/>
                <a:gd name="T10" fmla="*/ 20 w 24"/>
                <a:gd name="T11" fmla="*/ 0 h 35"/>
                <a:gd name="T12" fmla="*/ 20 w 24"/>
                <a:gd name="T13" fmla="*/ 0 h 35"/>
                <a:gd name="T14" fmla="*/ 18 w 24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5">
                  <a:moveTo>
                    <a:pt x="18" y="0"/>
                  </a:moveTo>
                  <a:cubicBezTo>
                    <a:pt x="10" y="0"/>
                    <a:pt x="3" y="7"/>
                    <a:pt x="2" y="15"/>
                  </a:cubicBezTo>
                  <a:cubicBezTo>
                    <a:pt x="0" y="25"/>
                    <a:pt x="7" y="34"/>
                    <a:pt x="16" y="35"/>
                  </a:cubicBezTo>
                  <a:cubicBezTo>
                    <a:pt x="17" y="35"/>
                    <a:pt x="18" y="35"/>
                    <a:pt x="18" y="35"/>
                  </a:cubicBezTo>
                  <a:cubicBezTo>
                    <a:pt x="20" y="35"/>
                    <a:pt x="22" y="35"/>
                    <a:pt x="24" y="34"/>
                  </a:cubicBezTo>
                  <a:cubicBezTo>
                    <a:pt x="23" y="23"/>
                    <a:pt x="21" y="11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9" y="0"/>
                    <a:pt x="18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9" name="Freeform 158"/>
            <p:cNvSpPr>
              <a:spLocks/>
            </p:cNvSpPr>
            <p:nvPr/>
          </p:nvSpPr>
          <p:spPr bwMode="auto">
            <a:xfrm>
              <a:off x="3257700" y="2692748"/>
              <a:ext cx="25400" cy="144463"/>
            </a:xfrm>
            <a:custGeom>
              <a:avLst/>
              <a:gdLst>
                <a:gd name="T0" fmla="*/ 0 w 6"/>
                <a:gd name="T1" fmla="*/ 0 h 34"/>
                <a:gd name="T2" fmla="*/ 4 w 6"/>
                <a:gd name="T3" fmla="*/ 34 h 34"/>
                <a:gd name="T4" fmla="*/ 6 w 6"/>
                <a:gd name="T5" fmla="*/ 33 h 34"/>
                <a:gd name="T6" fmla="*/ 3 w 6"/>
                <a:gd name="T7" fmla="*/ 1 h 34"/>
                <a:gd name="T8" fmla="*/ 0 w 6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4">
                  <a:moveTo>
                    <a:pt x="0" y="0"/>
                  </a:moveTo>
                  <a:cubicBezTo>
                    <a:pt x="1" y="11"/>
                    <a:pt x="3" y="23"/>
                    <a:pt x="4" y="34"/>
                  </a:cubicBezTo>
                  <a:cubicBezTo>
                    <a:pt x="4" y="34"/>
                    <a:pt x="5" y="33"/>
                    <a:pt x="6" y="3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0" name="Freeform 159"/>
            <p:cNvSpPr>
              <a:spLocks/>
            </p:cNvSpPr>
            <p:nvPr/>
          </p:nvSpPr>
          <p:spPr bwMode="auto">
            <a:xfrm>
              <a:off x="3133875" y="2926110"/>
              <a:ext cx="25400" cy="109538"/>
            </a:xfrm>
            <a:custGeom>
              <a:avLst/>
              <a:gdLst>
                <a:gd name="T0" fmla="*/ 0 w 6"/>
                <a:gd name="T1" fmla="*/ 0 h 26"/>
                <a:gd name="T2" fmla="*/ 0 w 6"/>
                <a:gd name="T3" fmla="*/ 26 h 26"/>
                <a:gd name="T4" fmla="*/ 5 w 6"/>
                <a:gd name="T5" fmla="*/ 15 h 26"/>
                <a:gd name="T6" fmla="*/ 0 w 6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" y="23"/>
                    <a:pt x="5" y="19"/>
                    <a:pt x="5" y="15"/>
                  </a:cubicBezTo>
                  <a:cubicBezTo>
                    <a:pt x="6" y="9"/>
                    <a:pt x="4" y="3"/>
                    <a:pt x="0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1" name="Freeform 160"/>
            <p:cNvSpPr>
              <a:spLocks/>
            </p:cNvSpPr>
            <p:nvPr/>
          </p:nvSpPr>
          <p:spPr bwMode="auto">
            <a:xfrm>
              <a:off x="3065612" y="2903885"/>
              <a:ext cx="68262" cy="149225"/>
            </a:xfrm>
            <a:custGeom>
              <a:avLst/>
              <a:gdLst>
                <a:gd name="T0" fmla="*/ 5 w 16"/>
                <a:gd name="T1" fmla="*/ 0 h 35"/>
                <a:gd name="T2" fmla="*/ 0 w 16"/>
                <a:gd name="T3" fmla="*/ 1 h 35"/>
                <a:gd name="T4" fmla="*/ 0 w 16"/>
                <a:gd name="T5" fmla="*/ 34 h 35"/>
                <a:gd name="T6" fmla="*/ 3 w 16"/>
                <a:gd name="T7" fmla="*/ 35 h 35"/>
                <a:gd name="T8" fmla="*/ 5 w 16"/>
                <a:gd name="T9" fmla="*/ 35 h 35"/>
                <a:gd name="T10" fmla="*/ 16 w 16"/>
                <a:gd name="T11" fmla="*/ 31 h 35"/>
                <a:gd name="T12" fmla="*/ 16 w 16"/>
                <a:gd name="T13" fmla="*/ 5 h 35"/>
                <a:gd name="T14" fmla="*/ 7 w 16"/>
                <a:gd name="T15" fmla="*/ 0 h 35"/>
                <a:gd name="T16" fmla="*/ 5 w 16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5">
                  <a:moveTo>
                    <a:pt x="5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12"/>
                    <a:pt x="0" y="23"/>
                    <a:pt x="0" y="34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4" y="35"/>
                    <a:pt x="5" y="35"/>
                  </a:cubicBezTo>
                  <a:cubicBezTo>
                    <a:pt x="9" y="35"/>
                    <a:pt x="13" y="34"/>
                    <a:pt x="16" y="31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3" y="2"/>
                    <a:pt x="10" y="1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auto">
            <a:xfrm>
              <a:off x="3052912" y="2908648"/>
              <a:ext cx="12700" cy="139700"/>
            </a:xfrm>
            <a:custGeom>
              <a:avLst/>
              <a:gdLst>
                <a:gd name="T0" fmla="*/ 3 w 3"/>
                <a:gd name="T1" fmla="*/ 0 h 33"/>
                <a:gd name="T2" fmla="*/ 0 w 3"/>
                <a:gd name="T3" fmla="*/ 1 h 33"/>
                <a:gd name="T4" fmla="*/ 0 w 3"/>
                <a:gd name="T5" fmla="*/ 32 h 33"/>
                <a:gd name="T6" fmla="*/ 3 w 3"/>
                <a:gd name="T7" fmla="*/ 33 h 33"/>
                <a:gd name="T8" fmla="*/ 3 w 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3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33"/>
                    <a:pt x="2" y="33"/>
                    <a:pt x="3" y="33"/>
                  </a:cubicBezTo>
                  <a:cubicBezTo>
                    <a:pt x="3" y="22"/>
                    <a:pt x="3" y="11"/>
                    <a:pt x="3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3" name="Freeform 162"/>
            <p:cNvSpPr>
              <a:spLocks noEditPoints="1"/>
            </p:cNvSpPr>
            <p:nvPr/>
          </p:nvSpPr>
          <p:spPr bwMode="auto">
            <a:xfrm>
              <a:off x="3078312" y="3473798"/>
              <a:ext cx="149225" cy="88900"/>
            </a:xfrm>
            <a:custGeom>
              <a:avLst/>
              <a:gdLst>
                <a:gd name="T0" fmla="*/ 5 w 35"/>
                <a:gd name="T1" fmla="*/ 3 h 21"/>
                <a:gd name="T2" fmla="*/ 0 w 35"/>
                <a:gd name="T3" fmla="*/ 3 h 21"/>
                <a:gd name="T4" fmla="*/ 2 w 35"/>
                <a:gd name="T5" fmla="*/ 5 h 21"/>
                <a:gd name="T6" fmla="*/ 5 w 35"/>
                <a:gd name="T7" fmla="*/ 3 h 21"/>
                <a:gd name="T8" fmla="*/ 5 w 35"/>
                <a:gd name="T9" fmla="*/ 3 h 21"/>
                <a:gd name="T10" fmla="*/ 28 w 35"/>
                <a:gd name="T11" fmla="*/ 0 h 21"/>
                <a:gd name="T12" fmla="*/ 26 w 35"/>
                <a:gd name="T13" fmla="*/ 0 h 21"/>
                <a:gd name="T14" fmla="*/ 26 w 35"/>
                <a:gd name="T15" fmla="*/ 0 h 21"/>
                <a:gd name="T16" fmla="*/ 28 w 35"/>
                <a:gd name="T17" fmla="*/ 4 h 21"/>
                <a:gd name="T18" fmla="*/ 23 w 35"/>
                <a:gd name="T19" fmla="*/ 15 h 21"/>
                <a:gd name="T20" fmla="*/ 35 w 35"/>
                <a:gd name="T21" fmla="*/ 21 h 21"/>
                <a:gd name="T22" fmla="*/ 35 w 35"/>
                <a:gd name="T23" fmla="*/ 20 h 21"/>
                <a:gd name="T24" fmla="*/ 31 w 35"/>
                <a:gd name="T25" fmla="*/ 2 h 21"/>
                <a:gd name="T26" fmla="*/ 31 w 35"/>
                <a:gd name="T27" fmla="*/ 0 h 21"/>
                <a:gd name="T28" fmla="*/ 28 w 35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21">
                  <a:moveTo>
                    <a:pt x="5" y="3"/>
                  </a:moveTo>
                  <a:cubicBezTo>
                    <a:pt x="4" y="3"/>
                    <a:pt x="2" y="3"/>
                    <a:pt x="0" y="3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3" y="4"/>
                    <a:pt x="4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moveTo>
                    <a:pt x="28" y="0"/>
                  </a:moveTo>
                  <a:cubicBezTo>
                    <a:pt x="27" y="0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1"/>
                    <a:pt x="29" y="2"/>
                    <a:pt x="28" y="4"/>
                  </a:cubicBezTo>
                  <a:cubicBezTo>
                    <a:pt x="27" y="8"/>
                    <a:pt x="25" y="12"/>
                    <a:pt x="23" y="15"/>
                  </a:cubicBezTo>
                  <a:cubicBezTo>
                    <a:pt x="27" y="17"/>
                    <a:pt x="31" y="19"/>
                    <a:pt x="35" y="21"/>
                  </a:cubicBezTo>
                  <a:cubicBezTo>
                    <a:pt x="35" y="21"/>
                    <a:pt x="35" y="21"/>
                    <a:pt x="35" y="20"/>
                  </a:cubicBezTo>
                  <a:cubicBezTo>
                    <a:pt x="33" y="17"/>
                    <a:pt x="31" y="9"/>
                    <a:pt x="31" y="2"/>
                  </a:cubicBezTo>
                  <a:cubicBezTo>
                    <a:pt x="31" y="2"/>
                    <a:pt x="31" y="1"/>
                    <a:pt x="31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4" name="Freeform 163"/>
            <p:cNvSpPr>
              <a:spLocks/>
            </p:cNvSpPr>
            <p:nvPr/>
          </p:nvSpPr>
          <p:spPr bwMode="auto">
            <a:xfrm>
              <a:off x="3414862" y="3537298"/>
              <a:ext cx="33337" cy="50800"/>
            </a:xfrm>
            <a:custGeom>
              <a:avLst/>
              <a:gdLst>
                <a:gd name="T0" fmla="*/ 0 w 8"/>
                <a:gd name="T1" fmla="*/ 0 h 12"/>
                <a:gd name="T2" fmla="*/ 6 w 8"/>
                <a:gd name="T3" fmla="*/ 12 h 12"/>
                <a:gd name="T4" fmla="*/ 8 w 8"/>
                <a:gd name="T5" fmla="*/ 12 h 12"/>
                <a:gd name="T6" fmla="*/ 2 w 8"/>
                <a:gd name="T7" fmla="*/ 0 h 12"/>
                <a:gd name="T8" fmla="*/ 2 w 8"/>
                <a:gd name="T9" fmla="*/ 0 h 12"/>
                <a:gd name="T10" fmla="*/ 0 w 8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2">
                  <a:moveTo>
                    <a:pt x="0" y="0"/>
                  </a:moveTo>
                  <a:cubicBezTo>
                    <a:pt x="2" y="4"/>
                    <a:pt x="4" y="8"/>
                    <a:pt x="6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6" y="12"/>
                    <a:pt x="4" y="7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5" name="Freeform 164"/>
            <p:cNvSpPr>
              <a:spLocks/>
            </p:cNvSpPr>
            <p:nvPr/>
          </p:nvSpPr>
          <p:spPr bwMode="auto">
            <a:xfrm>
              <a:off x="3270400" y="3486498"/>
              <a:ext cx="96837" cy="80963"/>
            </a:xfrm>
            <a:custGeom>
              <a:avLst/>
              <a:gdLst>
                <a:gd name="T0" fmla="*/ 0 w 23"/>
                <a:gd name="T1" fmla="*/ 0 h 19"/>
                <a:gd name="T2" fmla="*/ 9 w 23"/>
                <a:gd name="T3" fmla="*/ 11 h 19"/>
                <a:gd name="T4" fmla="*/ 23 w 23"/>
                <a:gd name="T5" fmla="*/ 19 h 19"/>
                <a:gd name="T6" fmla="*/ 21 w 23"/>
                <a:gd name="T7" fmla="*/ 7 h 19"/>
                <a:gd name="T8" fmla="*/ 14 w 23"/>
                <a:gd name="T9" fmla="*/ 4 h 19"/>
                <a:gd name="T10" fmla="*/ 0 w 23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9">
                  <a:moveTo>
                    <a:pt x="0" y="0"/>
                  </a:moveTo>
                  <a:cubicBezTo>
                    <a:pt x="4" y="4"/>
                    <a:pt x="8" y="9"/>
                    <a:pt x="9" y="11"/>
                  </a:cubicBezTo>
                  <a:cubicBezTo>
                    <a:pt x="13" y="14"/>
                    <a:pt x="18" y="17"/>
                    <a:pt x="23" y="19"/>
                  </a:cubicBezTo>
                  <a:cubicBezTo>
                    <a:pt x="22" y="15"/>
                    <a:pt x="22" y="11"/>
                    <a:pt x="21" y="7"/>
                  </a:cubicBezTo>
                  <a:cubicBezTo>
                    <a:pt x="19" y="6"/>
                    <a:pt x="16" y="5"/>
                    <a:pt x="14" y="4"/>
                  </a:cubicBezTo>
                  <a:cubicBezTo>
                    <a:pt x="9" y="3"/>
                    <a:pt x="5" y="1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6" name="Freeform 165"/>
            <p:cNvSpPr>
              <a:spLocks/>
            </p:cNvSpPr>
            <p:nvPr/>
          </p:nvSpPr>
          <p:spPr bwMode="auto">
            <a:xfrm>
              <a:off x="3359300" y="3516660"/>
              <a:ext cx="50800" cy="66675"/>
            </a:xfrm>
            <a:custGeom>
              <a:avLst/>
              <a:gdLst>
                <a:gd name="T0" fmla="*/ 0 w 12"/>
                <a:gd name="T1" fmla="*/ 0 h 16"/>
                <a:gd name="T2" fmla="*/ 2 w 12"/>
                <a:gd name="T3" fmla="*/ 12 h 16"/>
                <a:gd name="T4" fmla="*/ 12 w 12"/>
                <a:gd name="T5" fmla="*/ 16 h 16"/>
                <a:gd name="T6" fmla="*/ 6 w 12"/>
                <a:gd name="T7" fmla="*/ 2 h 16"/>
                <a:gd name="T8" fmla="*/ 0 w 1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0" y="0"/>
                  </a:moveTo>
                  <a:cubicBezTo>
                    <a:pt x="1" y="4"/>
                    <a:pt x="1" y="8"/>
                    <a:pt x="2" y="12"/>
                  </a:cubicBezTo>
                  <a:cubicBezTo>
                    <a:pt x="5" y="14"/>
                    <a:pt x="9" y="15"/>
                    <a:pt x="12" y="16"/>
                  </a:cubicBezTo>
                  <a:cubicBezTo>
                    <a:pt x="10" y="11"/>
                    <a:pt x="8" y="6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7" name="Freeform 166"/>
            <p:cNvSpPr>
              <a:spLocks/>
            </p:cNvSpPr>
            <p:nvPr/>
          </p:nvSpPr>
          <p:spPr bwMode="auto">
            <a:xfrm>
              <a:off x="3384700" y="3524598"/>
              <a:ext cx="55562" cy="63500"/>
            </a:xfrm>
            <a:custGeom>
              <a:avLst/>
              <a:gdLst>
                <a:gd name="T0" fmla="*/ 0 w 13"/>
                <a:gd name="T1" fmla="*/ 0 h 15"/>
                <a:gd name="T2" fmla="*/ 6 w 13"/>
                <a:gd name="T3" fmla="*/ 14 h 15"/>
                <a:gd name="T4" fmla="*/ 13 w 13"/>
                <a:gd name="T5" fmla="*/ 15 h 15"/>
                <a:gd name="T6" fmla="*/ 7 w 13"/>
                <a:gd name="T7" fmla="*/ 3 h 15"/>
                <a:gd name="T8" fmla="*/ 0 w 13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0" y="0"/>
                  </a:moveTo>
                  <a:cubicBezTo>
                    <a:pt x="2" y="4"/>
                    <a:pt x="4" y="9"/>
                    <a:pt x="6" y="14"/>
                  </a:cubicBezTo>
                  <a:cubicBezTo>
                    <a:pt x="8" y="14"/>
                    <a:pt x="10" y="15"/>
                    <a:pt x="13" y="15"/>
                  </a:cubicBezTo>
                  <a:cubicBezTo>
                    <a:pt x="11" y="11"/>
                    <a:pt x="9" y="7"/>
                    <a:pt x="7" y="3"/>
                  </a:cubicBezTo>
                  <a:cubicBezTo>
                    <a:pt x="5" y="2"/>
                    <a:pt x="2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8" name="Freeform 167"/>
            <p:cNvSpPr>
              <a:spLocks/>
            </p:cNvSpPr>
            <p:nvPr/>
          </p:nvSpPr>
          <p:spPr bwMode="auto">
            <a:xfrm>
              <a:off x="3138637" y="3269010"/>
              <a:ext cx="134937" cy="144463"/>
            </a:xfrm>
            <a:custGeom>
              <a:avLst/>
              <a:gdLst>
                <a:gd name="T0" fmla="*/ 15 w 32"/>
                <a:gd name="T1" fmla="*/ 0 h 34"/>
                <a:gd name="T2" fmla="*/ 0 w 32"/>
                <a:gd name="T3" fmla="*/ 10 h 34"/>
                <a:gd name="T4" fmla="*/ 0 w 32"/>
                <a:gd name="T5" fmla="*/ 24 h 34"/>
                <a:gd name="T6" fmla="*/ 14 w 32"/>
                <a:gd name="T7" fmla="*/ 34 h 34"/>
                <a:gd name="T8" fmla="*/ 16 w 32"/>
                <a:gd name="T9" fmla="*/ 34 h 34"/>
                <a:gd name="T10" fmla="*/ 22 w 32"/>
                <a:gd name="T11" fmla="*/ 33 h 34"/>
                <a:gd name="T12" fmla="*/ 32 w 32"/>
                <a:gd name="T13" fmla="*/ 17 h 34"/>
                <a:gd name="T14" fmla="*/ 18 w 32"/>
                <a:gd name="T15" fmla="*/ 0 h 34"/>
                <a:gd name="T16" fmla="*/ 15 w 32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4">
                  <a:moveTo>
                    <a:pt x="15" y="0"/>
                  </a:moveTo>
                  <a:cubicBezTo>
                    <a:pt x="9" y="0"/>
                    <a:pt x="2" y="4"/>
                    <a:pt x="0" y="1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9"/>
                    <a:pt x="7" y="34"/>
                    <a:pt x="14" y="34"/>
                  </a:cubicBezTo>
                  <a:cubicBezTo>
                    <a:pt x="14" y="34"/>
                    <a:pt x="15" y="34"/>
                    <a:pt x="16" y="34"/>
                  </a:cubicBezTo>
                  <a:cubicBezTo>
                    <a:pt x="18" y="34"/>
                    <a:pt x="20" y="34"/>
                    <a:pt x="22" y="33"/>
                  </a:cubicBezTo>
                  <a:cubicBezTo>
                    <a:pt x="26" y="28"/>
                    <a:pt x="30" y="23"/>
                    <a:pt x="32" y="17"/>
                  </a:cubicBezTo>
                  <a:cubicBezTo>
                    <a:pt x="32" y="8"/>
                    <a:pt x="26" y="1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9" name="Freeform 168"/>
            <p:cNvSpPr>
              <a:spLocks/>
            </p:cNvSpPr>
            <p:nvPr/>
          </p:nvSpPr>
          <p:spPr bwMode="auto">
            <a:xfrm>
              <a:off x="3129112" y="3311873"/>
              <a:ext cx="9525" cy="60325"/>
            </a:xfrm>
            <a:custGeom>
              <a:avLst/>
              <a:gdLst>
                <a:gd name="T0" fmla="*/ 2 w 2"/>
                <a:gd name="T1" fmla="*/ 0 h 14"/>
                <a:gd name="T2" fmla="*/ 1 w 2"/>
                <a:gd name="T3" fmla="*/ 5 h 14"/>
                <a:gd name="T4" fmla="*/ 2 w 2"/>
                <a:gd name="T5" fmla="*/ 14 h 14"/>
                <a:gd name="T6" fmla="*/ 2 w 2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2" y="0"/>
                  </a:moveTo>
                  <a:cubicBezTo>
                    <a:pt x="1" y="2"/>
                    <a:pt x="1" y="3"/>
                    <a:pt x="1" y="5"/>
                  </a:cubicBezTo>
                  <a:cubicBezTo>
                    <a:pt x="0" y="8"/>
                    <a:pt x="1" y="11"/>
                    <a:pt x="2" y="14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0" name="Freeform 169"/>
            <p:cNvSpPr>
              <a:spLocks/>
            </p:cNvSpPr>
            <p:nvPr/>
          </p:nvSpPr>
          <p:spPr bwMode="auto">
            <a:xfrm>
              <a:off x="2916387" y="3240435"/>
              <a:ext cx="268287" cy="292100"/>
            </a:xfrm>
            <a:custGeom>
              <a:avLst/>
              <a:gdLst>
                <a:gd name="T0" fmla="*/ 32 w 63"/>
                <a:gd name="T1" fmla="*/ 0 h 69"/>
                <a:gd name="T2" fmla="*/ 44 w 63"/>
                <a:gd name="T3" fmla="*/ 35 h 69"/>
                <a:gd name="T4" fmla="*/ 63 w 63"/>
                <a:gd name="T5" fmla="*/ 53 h 69"/>
                <a:gd name="T6" fmla="*/ 4 w 63"/>
                <a:gd name="T7" fmla="*/ 69 h 69"/>
                <a:gd name="T8" fmla="*/ 32 w 63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9">
                  <a:moveTo>
                    <a:pt x="32" y="0"/>
                  </a:moveTo>
                  <a:cubicBezTo>
                    <a:pt x="32" y="0"/>
                    <a:pt x="31" y="24"/>
                    <a:pt x="44" y="35"/>
                  </a:cubicBezTo>
                  <a:cubicBezTo>
                    <a:pt x="58" y="45"/>
                    <a:pt x="63" y="53"/>
                    <a:pt x="63" y="53"/>
                  </a:cubicBezTo>
                  <a:cubicBezTo>
                    <a:pt x="63" y="53"/>
                    <a:pt x="20" y="56"/>
                    <a:pt x="4" y="69"/>
                  </a:cubicBezTo>
                  <a:cubicBezTo>
                    <a:pt x="4" y="69"/>
                    <a:pt x="0" y="55"/>
                    <a:pt x="32" y="0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1" name="Freeform 170"/>
            <p:cNvSpPr>
              <a:spLocks/>
            </p:cNvSpPr>
            <p:nvPr/>
          </p:nvSpPr>
          <p:spPr bwMode="auto">
            <a:xfrm>
              <a:off x="3002112" y="3430935"/>
              <a:ext cx="157162" cy="38100"/>
            </a:xfrm>
            <a:custGeom>
              <a:avLst/>
              <a:gdLst>
                <a:gd name="T0" fmla="*/ 32 w 37"/>
                <a:gd name="T1" fmla="*/ 0 h 9"/>
                <a:gd name="T2" fmla="*/ 0 w 37"/>
                <a:gd name="T3" fmla="*/ 4 h 9"/>
                <a:gd name="T4" fmla="*/ 10 w 37"/>
                <a:gd name="T5" fmla="*/ 9 h 9"/>
                <a:gd name="T6" fmla="*/ 37 w 37"/>
                <a:gd name="T7" fmla="*/ 5 h 9"/>
                <a:gd name="T8" fmla="*/ 32 w 3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">
                  <a:moveTo>
                    <a:pt x="32" y="0"/>
                  </a:moveTo>
                  <a:cubicBezTo>
                    <a:pt x="21" y="0"/>
                    <a:pt x="10" y="1"/>
                    <a:pt x="0" y="4"/>
                  </a:cubicBezTo>
                  <a:cubicBezTo>
                    <a:pt x="4" y="6"/>
                    <a:pt x="7" y="7"/>
                    <a:pt x="10" y="9"/>
                  </a:cubicBezTo>
                  <a:cubicBezTo>
                    <a:pt x="19" y="7"/>
                    <a:pt x="29" y="6"/>
                    <a:pt x="37" y="5"/>
                  </a:cubicBezTo>
                  <a:cubicBezTo>
                    <a:pt x="35" y="3"/>
                    <a:pt x="33" y="1"/>
                    <a:pt x="32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2" name="Freeform 171"/>
            <p:cNvSpPr>
              <a:spLocks/>
            </p:cNvSpPr>
            <p:nvPr/>
          </p:nvSpPr>
          <p:spPr bwMode="auto">
            <a:xfrm>
              <a:off x="2916387" y="3218210"/>
              <a:ext cx="280987" cy="331788"/>
            </a:xfrm>
            <a:custGeom>
              <a:avLst/>
              <a:gdLst>
                <a:gd name="T0" fmla="*/ 30 w 66"/>
                <a:gd name="T1" fmla="*/ 5 h 78"/>
                <a:gd name="T2" fmla="*/ 35 w 66"/>
                <a:gd name="T3" fmla="*/ 32 h 78"/>
                <a:gd name="T4" fmla="*/ 60 w 66"/>
                <a:gd name="T5" fmla="*/ 59 h 78"/>
                <a:gd name="T6" fmla="*/ 62 w 66"/>
                <a:gd name="T7" fmla="*/ 55 h 78"/>
                <a:gd name="T8" fmla="*/ 2 w 66"/>
                <a:gd name="T9" fmla="*/ 72 h 78"/>
                <a:gd name="T10" fmla="*/ 7 w 66"/>
                <a:gd name="T11" fmla="*/ 74 h 78"/>
                <a:gd name="T12" fmla="*/ 9 w 66"/>
                <a:gd name="T13" fmla="*/ 61 h 78"/>
                <a:gd name="T14" fmla="*/ 35 w 66"/>
                <a:gd name="T15" fmla="*/ 7 h 78"/>
                <a:gd name="T16" fmla="*/ 30 w 66"/>
                <a:gd name="T17" fmla="*/ 3 h 78"/>
                <a:gd name="T18" fmla="*/ 3 w 66"/>
                <a:gd name="T19" fmla="*/ 60 h 78"/>
                <a:gd name="T20" fmla="*/ 1 w 66"/>
                <a:gd name="T21" fmla="*/ 75 h 78"/>
                <a:gd name="T22" fmla="*/ 6 w 66"/>
                <a:gd name="T23" fmla="*/ 77 h 78"/>
                <a:gd name="T24" fmla="*/ 63 w 66"/>
                <a:gd name="T25" fmla="*/ 60 h 78"/>
                <a:gd name="T26" fmla="*/ 65 w 66"/>
                <a:gd name="T27" fmla="*/ 56 h 78"/>
                <a:gd name="T28" fmla="*/ 43 w 66"/>
                <a:gd name="T29" fmla="*/ 35 h 78"/>
                <a:gd name="T30" fmla="*/ 35 w 66"/>
                <a:gd name="T31" fmla="*/ 5 h 78"/>
                <a:gd name="T32" fmla="*/ 30 w 66"/>
                <a:gd name="T33" fmla="*/ 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78">
                  <a:moveTo>
                    <a:pt x="30" y="5"/>
                  </a:moveTo>
                  <a:cubicBezTo>
                    <a:pt x="29" y="14"/>
                    <a:pt x="31" y="23"/>
                    <a:pt x="35" y="32"/>
                  </a:cubicBezTo>
                  <a:cubicBezTo>
                    <a:pt x="40" y="43"/>
                    <a:pt x="53" y="49"/>
                    <a:pt x="60" y="59"/>
                  </a:cubicBezTo>
                  <a:cubicBezTo>
                    <a:pt x="61" y="58"/>
                    <a:pt x="62" y="56"/>
                    <a:pt x="62" y="55"/>
                  </a:cubicBezTo>
                  <a:cubicBezTo>
                    <a:pt x="43" y="56"/>
                    <a:pt x="18" y="59"/>
                    <a:pt x="2" y="72"/>
                  </a:cubicBezTo>
                  <a:cubicBezTo>
                    <a:pt x="4" y="73"/>
                    <a:pt x="5" y="73"/>
                    <a:pt x="7" y="74"/>
                  </a:cubicBezTo>
                  <a:cubicBezTo>
                    <a:pt x="6" y="70"/>
                    <a:pt x="8" y="64"/>
                    <a:pt x="9" y="61"/>
                  </a:cubicBezTo>
                  <a:cubicBezTo>
                    <a:pt x="14" y="42"/>
                    <a:pt x="25" y="24"/>
                    <a:pt x="35" y="7"/>
                  </a:cubicBezTo>
                  <a:cubicBezTo>
                    <a:pt x="36" y="4"/>
                    <a:pt x="32" y="0"/>
                    <a:pt x="30" y="3"/>
                  </a:cubicBezTo>
                  <a:cubicBezTo>
                    <a:pt x="20" y="21"/>
                    <a:pt x="9" y="40"/>
                    <a:pt x="3" y="60"/>
                  </a:cubicBezTo>
                  <a:cubicBezTo>
                    <a:pt x="2" y="64"/>
                    <a:pt x="0" y="70"/>
                    <a:pt x="1" y="75"/>
                  </a:cubicBezTo>
                  <a:cubicBezTo>
                    <a:pt x="2" y="77"/>
                    <a:pt x="4" y="78"/>
                    <a:pt x="6" y="77"/>
                  </a:cubicBezTo>
                  <a:cubicBezTo>
                    <a:pt x="21" y="65"/>
                    <a:pt x="44" y="62"/>
                    <a:pt x="63" y="60"/>
                  </a:cubicBezTo>
                  <a:cubicBezTo>
                    <a:pt x="65" y="60"/>
                    <a:pt x="66" y="57"/>
                    <a:pt x="65" y="56"/>
                  </a:cubicBezTo>
                  <a:cubicBezTo>
                    <a:pt x="59" y="47"/>
                    <a:pt x="50" y="42"/>
                    <a:pt x="43" y="35"/>
                  </a:cubicBezTo>
                  <a:cubicBezTo>
                    <a:pt x="37" y="27"/>
                    <a:pt x="35" y="15"/>
                    <a:pt x="35" y="5"/>
                  </a:cubicBezTo>
                  <a:cubicBezTo>
                    <a:pt x="35" y="2"/>
                    <a:pt x="30" y="1"/>
                    <a:pt x="3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3" name="Freeform 172"/>
            <p:cNvSpPr>
              <a:spLocks/>
            </p:cNvSpPr>
            <p:nvPr/>
          </p:nvSpPr>
          <p:spPr bwMode="auto">
            <a:xfrm>
              <a:off x="3184675" y="3227735"/>
              <a:ext cx="242887" cy="301625"/>
            </a:xfrm>
            <a:custGeom>
              <a:avLst/>
              <a:gdLst>
                <a:gd name="T0" fmla="*/ 0 w 57"/>
                <a:gd name="T1" fmla="*/ 56 h 71"/>
                <a:gd name="T2" fmla="*/ 32 w 57"/>
                <a:gd name="T3" fmla="*/ 0 h 71"/>
                <a:gd name="T4" fmla="*/ 57 w 57"/>
                <a:gd name="T5" fmla="*/ 71 h 71"/>
                <a:gd name="T6" fmla="*/ 0 w 57"/>
                <a:gd name="T7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1">
                  <a:moveTo>
                    <a:pt x="0" y="56"/>
                  </a:moveTo>
                  <a:cubicBezTo>
                    <a:pt x="0" y="56"/>
                    <a:pt x="27" y="42"/>
                    <a:pt x="32" y="0"/>
                  </a:cubicBezTo>
                  <a:cubicBezTo>
                    <a:pt x="32" y="0"/>
                    <a:pt x="56" y="44"/>
                    <a:pt x="57" y="71"/>
                  </a:cubicBezTo>
                  <a:cubicBezTo>
                    <a:pt x="57" y="71"/>
                    <a:pt x="14" y="54"/>
                    <a:pt x="0" y="56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4" name="Freeform 173"/>
            <p:cNvSpPr>
              <a:spLocks/>
            </p:cNvSpPr>
            <p:nvPr/>
          </p:nvSpPr>
          <p:spPr bwMode="auto">
            <a:xfrm>
              <a:off x="3222775" y="3410298"/>
              <a:ext cx="192087" cy="96838"/>
            </a:xfrm>
            <a:custGeom>
              <a:avLst/>
              <a:gdLst>
                <a:gd name="T0" fmla="*/ 10 w 45"/>
                <a:gd name="T1" fmla="*/ 0 h 23"/>
                <a:gd name="T2" fmla="*/ 0 w 45"/>
                <a:gd name="T3" fmla="*/ 10 h 23"/>
                <a:gd name="T4" fmla="*/ 45 w 45"/>
                <a:gd name="T5" fmla="*/ 23 h 23"/>
                <a:gd name="T6" fmla="*/ 42 w 45"/>
                <a:gd name="T7" fmla="*/ 8 h 23"/>
                <a:gd name="T8" fmla="*/ 10 w 45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10" y="0"/>
                  </a:moveTo>
                  <a:cubicBezTo>
                    <a:pt x="7" y="3"/>
                    <a:pt x="4" y="7"/>
                    <a:pt x="0" y="10"/>
                  </a:cubicBezTo>
                  <a:cubicBezTo>
                    <a:pt x="15" y="11"/>
                    <a:pt x="31" y="18"/>
                    <a:pt x="45" y="23"/>
                  </a:cubicBezTo>
                  <a:cubicBezTo>
                    <a:pt x="44" y="18"/>
                    <a:pt x="43" y="13"/>
                    <a:pt x="42" y="8"/>
                  </a:cubicBezTo>
                  <a:cubicBezTo>
                    <a:pt x="31" y="7"/>
                    <a:pt x="19" y="6"/>
                    <a:pt x="10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5" name="Freeform 174"/>
            <p:cNvSpPr>
              <a:spLocks/>
            </p:cNvSpPr>
            <p:nvPr/>
          </p:nvSpPr>
          <p:spPr bwMode="auto">
            <a:xfrm>
              <a:off x="3164037" y="3210273"/>
              <a:ext cx="276225" cy="331788"/>
            </a:xfrm>
            <a:custGeom>
              <a:avLst/>
              <a:gdLst>
                <a:gd name="T0" fmla="*/ 6 w 65"/>
                <a:gd name="T1" fmla="*/ 62 h 78"/>
                <a:gd name="T2" fmla="*/ 40 w 65"/>
                <a:gd name="T3" fmla="*/ 4 h 78"/>
                <a:gd name="T4" fmla="*/ 35 w 65"/>
                <a:gd name="T5" fmla="*/ 5 h 78"/>
                <a:gd name="T6" fmla="*/ 59 w 65"/>
                <a:gd name="T7" fmla="*/ 75 h 78"/>
                <a:gd name="T8" fmla="*/ 63 w 65"/>
                <a:gd name="T9" fmla="*/ 72 h 78"/>
                <a:gd name="T10" fmla="*/ 4 w 65"/>
                <a:gd name="T11" fmla="*/ 57 h 78"/>
                <a:gd name="T12" fmla="*/ 5 w 65"/>
                <a:gd name="T13" fmla="*/ 62 h 78"/>
                <a:gd name="T14" fmla="*/ 39 w 65"/>
                <a:gd name="T15" fmla="*/ 69 h 78"/>
                <a:gd name="T16" fmla="*/ 61 w 65"/>
                <a:gd name="T17" fmla="*/ 77 h 78"/>
                <a:gd name="T18" fmla="*/ 65 w 65"/>
                <a:gd name="T19" fmla="*/ 74 h 78"/>
                <a:gd name="T20" fmla="*/ 40 w 65"/>
                <a:gd name="T21" fmla="*/ 3 h 78"/>
                <a:gd name="T22" fmla="*/ 35 w 65"/>
                <a:gd name="T23" fmla="*/ 3 h 78"/>
                <a:gd name="T24" fmla="*/ 4 w 65"/>
                <a:gd name="T25" fmla="*/ 57 h 78"/>
                <a:gd name="T26" fmla="*/ 6 w 65"/>
                <a:gd name="T27" fmla="*/ 6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78">
                  <a:moveTo>
                    <a:pt x="6" y="62"/>
                  </a:moveTo>
                  <a:cubicBezTo>
                    <a:pt x="27" y="52"/>
                    <a:pt x="37" y="26"/>
                    <a:pt x="40" y="4"/>
                  </a:cubicBezTo>
                  <a:cubicBezTo>
                    <a:pt x="38" y="4"/>
                    <a:pt x="37" y="5"/>
                    <a:pt x="35" y="5"/>
                  </a:cubicBezTo>
                  <a:cubicBezTo>
                    <a:pt x="46" y="26"/>
                    <a:pt x="58" y="51"/>
                    <a:pt x="59" y="75"/>
                  </a:cubicBezTo>
                  <a:cubicBezTo>
                    <a:pt x="61" y="74"/>
                    <a:pt x="62" y="73"/>
                    <a:pt x="63" y="72"/>
                  </a:cubicBezTo>
                  <a:cubicBezTo>
                    <a:pt x="45" y="65"/>
                    <a:pt x="24" y="55"/>
                    <a:pt x="4" y="57"/>
                  </a:cubicBezTo>
                  <a:cubicBezTo>
                    <a:pt x="1" y="57"/>
                    <a:pt x="2" y="63"/>
                    <a:pt x="5" y="62"/>
                  </a:cubicBezTo>
                  <a:cubicBezTo>
                    <a:pt x="16" y="62"/>
                    <a:pt x="28" y="66"/>
                    <a:pt x="39" y="69"/>
                  </a:cubicBezTo>
                  <a:cubicBezTo>
                    <a:pt x="46" y="72"/>
                    <a:pt x="54" y="75"/>
                    <a:pt x="61" y="77"/>
                  </a:cubicBezTo>
                  <a:cubicBezTo>
                    <a:pt x="63" y="78"/>
                    <a:pt x="65" y="76"/>
                    <a:pt x="65" y="74"/>
                  </a:cubicBezTo>
                  <a:cubicBezTo>
                    <a:pt x="63" y="49"/>
                    <a:pt x="52" y="24"/>
                    <a:pt x="40" y="3"/>
                  </a:cubicBezTo>
                  <a:cubicBezTo>
                    <a:pt x="39" y="0"/>
                    <a:pt x="35" y="0"/>
                    <a:pt x="35" y="3"/>
                  </a:cubicBezTo>
                  <a:cubicBezTo>
                    <a:pt x="32" y="23"/>
                    <a:pt x="22" y="47"/>
                    <a:pt x="4" y="57"/>
                  </a:cubicBezTo>
                  <a:cubicBezTo>
                    <a:pt x="0" y="58"/>
                    <a:pt x="3" y="64"/>
                    <a:pt x="6" y="6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6" name="Freeform 175"/>
            <p:cNvSpPr>
              <a:spLocks/>
            </p:cNvSpPr>
            <p:nvPr/>
          </p:nvSpPr>
          <p:spPr bwMode="auto">
            <a:xfrm>
              <a:off x="3032275" y="3451573"/>
              <a:ext cx="157162" cy="161925"/>
            </a:xfrm>
            <a:custGeom>
              <a:avLst/>
              <a:gdLst>
                <a:gd name="T0" fmla="*/ 35 w 37"/>
                <a:gd name="T1" fmla="*/ 4 h 38"/>
                <a:gd name="T2" fmla="*/ 11 w 37"/>
                <a:gd name="T3" fmla="*/ 15 h 38"/>
                <a:gd name="T4" fmla="*/ 0 w 37"/>
                <a:gd name="T5" fmla="*/ 38 h 38"/>
                <a:gd name="T6" fmla="*/ 21 w 37"/>
                <a:gd name="T7" fmla="*/ 31 h 38"/>
                <a:gd name="T8" fmla="*/ 37 w 37"/>
                <a:gd name="T9" fmla="*/ 8 h 38"/>
                <a:gd name="T10" fmla="*/ 35 w 37"/>
                <a:gd name="T1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8">
                  <a:moveTo>
                    <a:pt x="35" y="4"/>
                  </a:moveTo>
                  <a:cubicBezTo>
                    <a:pt x="31" y="0"/>
                    <a:pt x="15" y="11"/>
                    <a:pt x="11" y="15"/>
                  </a:cubicBezTo>
                  <a:cubicBezTo>
                    <a:pt x="4" y="20"/>
                    <a:pt x="2" y="30"/>
                    <a:pt x="0" y="38"/>
                  </a:cubicBezTo>
                  <a:cubicBezTo>
                    <a:pt x="6" y="33"/>
                    <a:pt x="14" y="37"/>
                    <a:pt x="21" y="31"/>
                  </a:cubicBezTo>
                  <a:cubicBezTo>
                    <a:pt x="28" y="25"/>
                    <a:pt x="34" y="16"/>
                    <a:pt x="37" y="8"/>
                  </a:cubicBezTo>
                  <a:cubicBezTo>
                    <a:pt x="35" y="4"/>
                    <a:pt x="35" y="4"/>
                    <a:pt x="35" y="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7" name="Freeform 176"/>
            <p:cNvSpPr>
              <a:spLocks/>
            </p:cNvSpPr>
            <p:nvPr/>
          </p:nvSpPr>
          <p:spPr bwMode="auto">
            <a:xfrm>
              <a:off x="3138637" y="3478560"/>
              <a:ext cx="38100" cy="50800"/>
            </a:xfrm>
            <a:custGeom>
              <a:avLst/>
              <a:gdLst>
                <a:gd name="T0" fmla="*/ 6 w 9"/>
                <a:gd name="T1" fmla="*/ 0 h 12"/>
                <a:gd name="T2" fmla="*/ 5 w 9"/>
                <a:gd name="T3" fmla="*/ 0 h 12"/>
                <a:gd name="T4" fmla="*/ 0 w 9"/>
                <a:gd name="T5" fmla="*/ 9 h 12"/>
                <a:gd name="T6" fmla="*/ 4 w 9"/>
                <a:gd name="T7" fmla="*/ 12 h 12"/>
                <a:gd name="T8" fmla="*/ 9 w 9"/>
                <a:gd name="T9" fmla="*/ 1 h 12"/>
                <a:gd name="T10" fmla="*/ 8 w 9"/>
                <a:gd name="T11" fmla="*/ 1 h 12"/>
                <a:gd name="T12" fmla="*/ 6 w 9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">
                  <a:moveTo>
                    <a:pt x="6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4"/>
                    <a:pt x="1" y="7"/>
                    <a:pt x="0" y="9"/>
                  </a:cubicBezTo>
                  <a:cubicBezTo>
                    <a:pt x="1" y="10"/>
                    <a:pt x="3" y="11"/>
                    <a:pt x="4" y="12"/>
                  </a:cubicBezTo>
                  <a:cubicBezTo>
                    <a:pt x="6" y="8"/>
                    <a:pt x="8" y="5"/>
                    <a:pt x="9" y="1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8" name="Freeform 177"/>
            <p:cNvSpPr>
              <a:spLocks/>
            </p:cNvSpPr>
            <p:nvPr/>
          </p:nvSpPr>
          <p:spPr bwMode="auto">
            <a:xfrm>
              <a:off x="3014812" y="3443635"/>
              <a:ext cx="190500" cy="187325"/>
            </a:xfrm>
            <a:custGeom>
              <a:avLst/>
              <a:gdLst>
                <a:gd name="T0" fmla="*/ 41 w 45"/>
                <a:gd name="T1" fmla="*/ 4 h 44"/>
                <a:gd name="T2" fmla="*/ 20 w 45"/>
                <a:gd name="T3" fmla="*/ 10 h 44"/>
                <a:gd name="T4" fmla="*/ 1 w 45"/>
                <a:gd name="T5" fmla="*/ 39 h 44"/>
                <a:gd name="T6" fmla="*/ 5 w 45"/>
                <a:gd name="T7" fmla="*/ 42 h 44"/>
                <a:gd name="T8" fmla="*/ 20 w 45"/>
                <a:gd name="T9" fmla="*/ 39 h 44"/>
                <a:gd name="T10" fmla="*/ 29 w 45"/>
                <a:gd name="T11" fmla="*/ 33 h 44"/>
                <a:gd name="T12" fmla="*/ 43 w 45"/>
                <a:gd name="T13" fmla="*/ 11 h 44"/>
                <a:gd name="T14" fmla="*/ 38 w 45"/>
                <a:gd name="T15" fmla="*/ 9 h 44"/>
                <a:gd name="T16" fmla="*/ 24 w 45"/>
                <a:gd name="T17" fmla="*/ 30 h 44"/>
                <a:gd name="T18" fmla="*/ 2 w 45"/>
                <a:gd name="T19" fmla="*/ 38 h 44"/>
                <a:gd name="T20" fmla="*/ 6 w 45"/>
                <a:gd name="T21" fmla="*/ 41 h 44"/>
                <a:gd name="T22" fmla="*/ 19 w 45"/>
                <a:gd name="T23" fmla="*/ 18 h 44"/>
                <a:gd name="T24" fmla="*/ 37 w 45"/>
                <a:gd name="T25" fmla="*/ 9 h 44"/>
                <a:gd name="T26" fmla="*/ 41 w 45"/>
                <a:gd name="T27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44">
                  <a:moveTo>
                    <a:pt x="41" y="4"/>
                  </a:moveTo>
                  <a:cubicBezTo>
                    <a:pt x="34" y="0"/>
                    <a:pt x="25" y="7"/>
                    <a:pt x="20" y="10"/>
                  </a:cubicBezTo>
                  <a:cubicBezTo>
                    <a:pt x="9" y="17"/>
                    <a:pt x="5" y="27"/>
                    <a:pt x="1" y="39"/>
                  </a:cubicBezTo>
                  <a:cubicBezTo>
                    <a:pt x="0" y="42"/>
                    <a:pt x="3" y="44"/>
                    <a:pt x="5" y="42"/>
                  </a:cubicBezTo>
                  <a:cubicBezTo>
                    <a:pt x="10" y="40"/>
                    <a:pt x="15" y="40"/>
                    <a:pt x="20" y="39"/>
                  </a:cubicBezTo>
                  <a:cubicBezTo>
                    <a:pt x="23" y="38"/>
                    <a:pt x="26" y="36"/>
                    <a:pt x="29" y="33"/>
                  </a:cubicBezTo>
                  <a:cubicBezTo>
                    <a:pt x="35" y="28"/>
                    <a:pt x="41" y="20"/>
                    <a:pt x="43" y="11"/>
                  </a:cubicBezTo>
                  <a:cubicBezTo>
                    <a:pt x="45" y="8"/>
                    <a:pt x="39" y="6"/>
                    <a:pt x="38" y="9"/>
                  </a:cubicBezTo>
                  <a:cubicBezTo>
                    <a:pt x="35" y="18"/>
                    <a:pt x="30" y="25"/>
                    <a:pt x="24" y="30"/>
                  </a:cubicBezTo>
                  <a:cubicBezTo>
                    <a:pt x="18" y="35"/>
                    <a:pt x="9" y="34"/>
                    <a:pt x="2" y="38"/>
                  </a:cubicBezTo>
                  <a:cubicBezTo>
                    <a:pt x="3" y="39"/>
                    <a:pt x="5" y="40"/>
                    <a:pt x="6" y="41"/>
                  </a:cubicBezTo>
                  <a:cubicBezTo>
                    <a:pt x="9" y="32"/>
                    <a:pt x="11" y="24"/>
                    <a:pt x="19" y="18"/>
                  </a:cubicBezTo>
                  <a:cubicBezTo>
                    <a:pt x="21" y="16"/>
                    <a:pt x="33" y="6"/>
                    <a:pt x="37" y="9"/>
                  </a:cubicBezTo>
                  <a:cubicBezTo>
                    <a:pt x="40" y="11"/>
                    <a:pt x="44" y="6"/>
                    <a:pt x="41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9" name="Freeform 178"/>
            <p:cNvSpPr>
              <a:spLocks/>
            </p:cNvSpPr>
            <p:nvPr/>
          </p:nvSpPr>
          <p:spPr bwMode="auto">
            <a:xfrm>
              <a:off x="3202137" y="3438873"/>
              <a:ext cx="119062" cy="192088"/>
            </a:xfrm>
            <a:custGeom>
              <a:avLst/>
              <a:gdLst>
                <a:gd name="T0" fmla="*/ 25 w 28"/>
                <a:gd name="T1" fmla="*/ 44 h 45"/>
                <a:gd name="T2" fmla="*/ 26 w 28"/>
                <a:gd name="T3" fmla="*/ 45 h 45"/>
                <a:gd name="T4" fmla="*/ 25 w 28"/>
                <a:gd name="T5" fmla="*/ 23 h 45"/>
                <a:gd name="T6" fmla="*/ 4 w 28"/>
                <a:gd name="T7" fmla="*/ 4 h 45"/>
                <a:gd name="T8" fmla="*/ 6 w 28"/>
                <a:gd name="T9" fmla="*/ 28 h 45"/>
                <a:gd name="T10" fmla="*/ 25 w 28"/>
                <a:gd name="T11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45">
                  <a:moveTo>
                    <a:pt x="25" y="44"/>
                  </a:moveTo>
                  <a:cubicBezTo>
                    <a:pt x="25" y="44"/>
                    <a:pt x="25" y="45"/>
                    <a:pt x="26" y="45"/>
                  </a:cubicBezTo>
                  <a:cubicBezTo>
                    <a:pt x="27" y="37"/>
                    <a:pt x="28" y="30"/>
                    <a:pt x="25" y="23"/>
                  </a:cubicBezTo>
                  <a:cubicBezTo>
                    <a:pt x="23" y="18"/>
                    <a:pt x="7" y="0"/>
                    <a:pt x="4" y="4"/>
                  </a:cubicBezTo>
                  <a:cubicBezTo>
                    <a:pt x="0" y="8"/>
                    <a:pt x="4" y="24"/>
                    <a:pt x="6" y="28"/>
                  </a:cubicBezTo>
                  <a:cubicBezTo>
                    <a:pt x="9" y="36"/>
                    <a:pt x="18" y="39"/>
                    <a:pt x="25" y="4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0" name="Freeform 179"/>
            <p:cNvSpPr>
              <a:spLocks/>
            </p:cNvSpPr>
            <p:nvPr/>
          </p:nvSpPr>
          <p:spPr bwMode="auto">
            <a:xfrm>
              <a:off x="3210075" y="3456335"/>
              <a:ext cx="22225" cy="17463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0 h 4"/>
                <a:gd name="T4" fmla="*/ 0 w 5"/>
                <a:gd name="T5" fmla="*/ 4 h 4"/>
                <a:gd name="T6" fmla="*/ 0 w 5"/>
                <a:gd name="T7" fmla="*/ 4 h 4"/>
                <a:gd name="T8" fmla="*/ 2 w 5"/>
                <a:gd name="T9" fmla="*/ 0 h 4"/>
                <a:gd name="T10" fmla="*/ 3 w 5"/>
                <a:gd name="T11" fmla="*/ 0 h 4"/>
                <a:gd name="T12" fmla="*/ 5 w 5"/>
                <a:gd name="T13" fmla="*/ 0 h 4"/>
                <a:gd name="T14" fmla="*/ 3 w 5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3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1" name="Freeform 180"/>
            <p:cNvSpPr>
              <a:spLocks/>
            </p:cNvSpPr>
            <p:nvPr/>
          </p:nvSpPr>
          <p:spPr bwMode="auto">
            <a:xfrm>
              <a:off x="3210075" y="3456335"/>
              <a:ext cx="60325" cy="127000"/>
            </a:xfrm>
            <a:custGeom>
              <a:avLst/>
              <a:gdLst>
                <a:gd name="T0" fmla="*/ 3 w 14"/>
                <a:gd name="T1" fmla="*/ 0 h 30"/>
                <a:gd name="T2" fmla="*/ 2 w 14"/>
                <a:gd name="T3" fmla="*/ 0 h 30"/>
                <a:gd name="T4" fmla="*/ 0 w 14"/>
                <a:gd name="T5" fmla="*/ 4 h 30"/>
                <a:gd name="T6" fmla="*/ 0 w 14"/>
                <a:gd name="T7" fmla="*/ 6 h 30"/>
                <a:gd name="T8" fmla="*/ 4 w 14"/>
                <a:gd name="T9" fmla="*/ 24 h 30"/>
                <a:gd name="T10" fmla="*/ 4 w 14"/>
                <a:gd name="T11" fmla="*/ 25 h 30"/>
                <a:gd name="T12" fmla="*/ 14 w 14"/>
                <a:gd name="T13" fmla="*/ 30 h 30"/>
                <a:gd name="T14" fmla="*/ 7 w 14"/>
                <a:gd name="T15" fmla="*/ 1 h 30"/>
                <a:gd name="T16" fmla="*/ 5 w 14"/>
                <a:gd name="T17" fmla="*/ 0 h 30"/>
                <a:gd name="T18" fmla="*/ 3 w 14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0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13"/>
                    <a:pt x="2" y="21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7" y="27"/>
                    <a:pt x="11" y="29"/>
                    <a:pt x="14" y="30"/>
                  </a:cubicBezTo>
                  <a:cubicBezTo>
                    <a:pt x="11" y="21"/>
                    <a:pt x="9" y="11"/>
                    <a:pt x="7" y="1"/>
                  </a:cubicBezTo>
                  <a:cubicBezTo>
                    <a:pt x="7" y="1"/>
                    <a:pt x="6" y="1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2" name="Freeform 181"/>
            <p:cNvSpPr>
              <a:spLocks/>
            </p:cNvSpPr>
            <p:nvPr/>
          </p:nvSpPr>
          <p:spPr bwMode="auto">
            <a:xfrm>
              <a:off x="3184675" y="3435698"/>
              <a:ext cx="149225" cy="212725"/>
            </a:xfrm>
            <a:custGeom>
              <a:avLst/>
              <a:gdLst>
                <a:gd name="T0" fmla="*/ 27 w 35"/>
                <a:gd name="T1" fmla="*/ 47 h 50"/>
                <a:gd name="T2" fmla="*/ 28 w 35"/>
                <a:gd name="T3" fmla="*/ 48 h 50"/>
                <a:gd name="T4" fmla="*/ 32 w 35"/>
                <a:gd name="T5" fmla="*/ 46 h 50"/>
                <a:gd name="T6" fmla="*/ 27 w 35"/>
                <a:gd name="T7" fmla="*/ 15 h 50"/>
                <a:gd name="T8" fmla="*/ 8 w 35"/>
                <a:gd name="T9" fmla="*/ 2 h 50"/>
                <a:gd name="T10" fmla="*/ 5 w 35"/>
                <a:gd name="T11" fmla="*/ 25 h 50"/>
                <a:gd name="T12" fmla="*/ 27 w 35"/>
                <a:gd name="T13" fmla="*/ 47 h 50"/>
                <a:gd name="T14" fmla="*/ 30 w 35"/>
                <a:gd name="T15" fmla="*/ 43 h 50"/>
                <a:gd name="T16" fmla="*/ 12 w 35"/>
                <a:gd name="T17" fmla="*/ 27 h 50"/>
                <a:gd name="T18" fmla="*/ 9 w 35"/>
                <a:gd name="T19" fmla="*/ 8 h 50"/>
                <a:gd name="T20" fmla="*/ 23 w 35"/>
                <a:gd name="T21" fmla="*/ 20 h 50"/>
                <a:gd name="T22" fmla="*/ 27 w 35"/>
                <a:gd name="T23" fmla="*/ 46 h 50"/>
                <a:gd name="T24" fmla="*/ 31 w 35"/>
                <a:gd name="T25" fmla="*/ 44 h 50"/>
                <a:gd name="T26" fmla="*/ 30 w 35"/>
                <a:gd name="T27" fmla="*/ 43 h 50"/>
                <a:gd name="T28" fmla="*/ 27 w 35"/>
                <a:gd name="T2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50">
                  <a:moveTo>
                    <a:pt x="27" y="47"/>
                  </a:moveTo>
                  <a:cubicBezTo>
                    <a:pt x="27" y="48"/>
                    <a:pt x="28" y="48"/>
                    <a:pt x="28" y="48"/>
                  </a:cubicBezTo>
                  <a:cubicBezTo>
                    <a:pt x="30" y="50"/>
                    <a:pt x="32" y="48"/>
                    <a:pt x="32" y="46"/>
                  </a:cubicBezTo>
                  <a:cubicBezTo>
                    <a:pt x="35" y="35"/>
                    <a:pt x="34" y="24"/>
                    <a:pt x="27" y="15"/>
                  </a:cubicBezTo>
                  <a:cubicBezTo>
                    <a:pt x="23" y="11"/>
                    <a:pt x="15" y="0"/>
                    <a:pt x="8" y="2"/>
                  </a:cubicBezTo>
                  <a:cubicBezTo>
                    <a:pt x="0" y="4"/>
                    <a:pt x="4" y="20"/>
                    <a:pt x="5" y="25"/>
                  </a:cubicBezTo>
                  <a:cubicBezTo>
                    <a:pt x="8" y="37"/>
                    <a:pt x="17" y="41"/>
                    <a:pt x="27" y="47"/>
                  </a:cubicBezTo>
                  <a:cubicBezTo>
                    <a:pt x="30" y="49"/>
                    <a:pt x="33" y="45"/>
                    <a:pt x="30" y="43"/>
                  </a:cubicBezTo>
                  <a:cubicBezTo>
                    <a:pt x="24" y="38"/>
                    <a:pt x="15" y="35"/>
                    <a:pt x="12" y="27"/>
                  </a:cubicBezTo>
                  <a:cubicBezTo>
                    <a:pt x="11" y="26"/>
                    <a:pt x="7" y="7"/>
                    <a:pt x="9" y="8"/>
                  </a:cubicBezTo>
                  <a:cubicBezTo>
                    <a:pt x="14" y="8"/>
                    <a:pt x="20" y="17"/>
                    <a:pt x="23" y="20"/>
                  </a:cubicBezTo>
                  <a:cubicBezTo>
                    <a:pt x="29" y="27"/>
                    <a:pt x="29" y="37"/>
                    <a:pt x="27" y="46"/>
                  </a:cubicBezTo>
                  <a:cubicBezTo>
                    <a:pt x="28" y="45"/>
                    <a:pt x="30" y="44"/>
                    <a:pt x="31" y="44"/>
                  </a:cubicBezTo>
                  <a:cubicBezTo>
                    <a:pt x="31" y="43"/>
                    <a:pt x="31" y="43"/>
                    <a:pt x="30" y="43"/>
                  </a:cubicBezTo>
                  <a:cubicBezTo>
                    <a:pt x="27" y="41"/>
                    <a:pt x="24" y="45"/>
                    <a:pt x="27" y="4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3" name="Freeform 182"/>
            <p:cNvSpPr>
              <a:spLocks/>
            </p:cNvSpPr>
            <p:nvPr/>
          </p:nvSpPr>
          <p:spPr bwMode="auto">
            <a:xfrm>
              <a:off x="3154512" y="3426173"/>
              <a:ext cx="85725" cy="77788"/>
            </a:xfrm>
            <a:custGeom>
              <a:avLst/>
              <a:gdLst>
                <a:gd name="T0" fmla="*/ 19 w 20"/>
                <a:gd name="T1" fmla="*/ 10 h 18"/>
                <a:gd name="T2" fmla="*/ 9 w 20"/>
                <a:gd name="T3" fmla="*/ 18 h 18"/>
                <a:gd name="T4" fmla="*/ 1 w 20"/>
                <a:gd name="T5" fmla="*/ 8 h 18"/>
                <a:gd name="T6" fmla="*/ 11 w 20"/>
                <a:gd name="T7" fmla="*/ 0 h 18"/>
                <a:gd name="T8" fmla="*/ 19 w 20"/>
                <a:gd name="T9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8">
                  <a:moveTo>
                    <a:pt x="19" y="10"/>
                  </a:moveTo>
                  <a:cubicBezTo>
                    <a:pt x="19" y="15"/>
                    <a:pt x="14" y="18"/>
                    <a:pt x="9" y="18"/>
                  </a:cubicBezTo>
                  <a:cubicBezTo>
                    <a:pt x="4" y="17"/>
                    <a:pt x="0" y="13"/>
                    <a:pt x="1" y="8"/>
                  </a:cubicBezTo>
                  <a:cubicBezTo>
                    <a:pt x="1" y="3"/>
                    <a:pt x="6" y="0"/>
                    <a:pt x="11" y="0"/>
                  </a:cubicBezTo>
                  <a:cubicBezTo>
                    <a:pt x="16" y="1"/>
                    <a:pt x="20" y="5"/>
                    <a:pt x="19" y="10"/>
                  </a:cubicBezTo>
                  <a:close/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4" name="Freeform 183"/>
            <p:cNvSpPr>
              <a:spLocks/>
            </p:cNvSpPr>
            <p:nvPr/>
          </p:nvSpPr>
          <p:spPr bwMode="auto">
            <a:xfrm>
              <a:off x="3141812" y="3397598"/>
              <a:ext cx="111125" cy="122238"/>
            </a:xfrm>
            <a:custGeom>
              <a:avLst/>
              <a:gdLst>
                <a:gd name="T0" fmla="*/ 19 w 26"/>
                <a:gd name="T1" fmla="*/ 17 h 29"/>
                <a:gd name="T2" fmla="*/ 7 w 26"/>
                <a:gd name="T3" fmla="*/ 15 h 29"/>
                <a:gd name="T4" fmla="*/ 19 w 26"/>
                <a:gd name="T5" fmla="*/ 17 h 29"/>
                <a:gd name="T6" fmla="*/ 25 w 26"/>
                <a:gd name="T7" fmla="*/ 17 h 29"/>
                <a:gd name="T8" fmla="*/ 1 w 26"/>
                <a:gd name="T9" fmla="*/ 14 h 29"/>
                <a:gd name="T10" fmla="*/ 12 w 26"/>
                <a:gd name="T11" fmla="*/ 27 h 29"/>
                <a:gd name="T12" fmla="*/ 25 w 26"/>
                <a:gd name="T13" fmla="*/ 17 h 29"/>
                <a:gd name="T14" fmla="*/ 19 w 26"/>
                <a:gd name="T15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9">
                  <a:moveTo>
                    <a:pt x="19" y="17"/>
                  </a:moveTo>
                  <a:cubicBezTo>
                    <a:pt x="18" y="24"/>
                    <a:pt x="6" y="23"/>
                    <a:pt x="7" y="15"/>
                  </a:cubicBezTo>
                  <a:cubicBezTo>
                    <a:pt x="7" y="8"/>
                    <a:pt x="20" y="9"/>
                    <a:pt x="19" y="17"/>
                  </a:cubicBezTo>
                  <a:cubicBezTo>
                    <a:pt x="19" y="20"/>
                    <a:pt x="25" y="21"/>
                    <a:pt x="25" y="17"/>
                  </a:cubicBezTo>
                  <a:cubicBezTo>
                    <a:pt x="26" y="3"/>
                    <a:pt x="4" y="0"/>
                    <a:pt x="1" y="14"/>
                  </a:cubicBezTo>
                  <a:cubicBezTo>
                    <a:pt x="0" y="21"/>
                    <a:pt x="6" y="26"/>
                    <a:pt x="12" y="27"/>
                  </a:cubicBezTo>
                  <a:cubicBezTo>
                    <a:pt x="18" y="29"/>
                    <a:pt x="24" y="24"/>
                    <a:pt x="25" y="17"/>
                  </a:cubicBezTo>
                  <a:cubicBezTo>
                    <a:pt x="26" y="14"/>
                    <a:pt x="20" y="13"/>
                    <a:pt x="19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5" name="Freeform 184"/>
            <p:cNvSpPr>
              <a:spLocks/>
            </p:cNvSpPr>
            <p:nvPr/>
          </p:nvSpPr>
          <p:spPr bwMode="auto">
            <a:xfrm>
              <a:off x="3022750" y="3346798"/>
              <a:ext cx="22225" cy="15875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6" name="Freeform 185"/>
            <p:cNvSpPr>
              <a:spLocks/>
            </p:cNvSpPr>
            <p:nvPr/>
          </p:nvSpPr>
          <p:spPr bwMode="auto">
            <a:xfrm>
              <a:off x="3070375" y="3413473"/>
              <a:ext cx="17462" cy="22225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4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7" name="Freeform 186"/>
            <p:cNvSpPr>
              <a:spLocks/>
            </p:cNvSpPr>
            <p:nvPr/>
          </p:nvSpPr>
          <p:spPr bwMode="auto">
            <a:xfrm>
              <a:off x="3002112" y="3418235"/>
              <a:ext cx="20637" cy="17463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8" name="Freeform 187"/>
            <p:cNvSpPr>
              <a:spLocks/>
            </p:cNvSpPr>
            <p:nvPr/>
          </p:nvSpPr>
          <p:spPr bwMode="auto">
            <a:xfrm>
              <a:off x="3349775" y="3354735"/>
              <a:ext cx="17462" cy="20638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5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9" name="Freeform 188"/>
            <p:cNvSpPr>
              <a:spLocks/>
            </p:cNvSpPr>
            <p:nvPr/>
          </p:nvSpPr>
          <p:spPr bwMode="auto">
            <a:xfrm>
              <a:off x="3291037" y="3413473"/>
              <a:ext cx="20637" cy="22225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1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0" name="Freeform 189"/>
            <p:cNvSpPr>
              <a:spLocks/>
            </p:cNvSpPr>
            <p:nvPr/>
          </p:nvSpPr>
          <p:spPr bwMode="auto">
            <a:xfrm>
              <a:off x="3367237" y="3448398"/>
              <a:ext cx="17462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1" name="Freeform 190"/>
            <p:cNvSpPr>
              <a:spLocks/>
            </p:cNvSpPr>
            <p:nvPr/>
          </p:nvSpPr>
          <p:spPr bwMode="auto">
            <a:xfrm>
              <a:off x="3113237" y="3511898"/>
              <a:ext cx="15875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2" name="Freeform 191"/>
            <p:cNvSpPr>
              <a:spLocks/>
            </p:cNvSpPr>
            <p:nvPr/>
          </p:nvSpPr>
          <p:spPr bwMode="auto">
            <a:xfrm>
              <a:off x="3087837" y="3567460"/>
              <a:ext cx="15875" cy="15875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3" name="Freeform 192"/>
            <p:cNvSpPr>
              <a:spLocks/>
            </p:cNvSpPr>
            <p:nvPr/>
          </p:nvSpPr>
          <p:spPr bwMode="auto">
            <a:xfrm>
              <a:off x="3260875" y="3542060"/>
              <a:ext cx="22225" cy="15875"/>
            </a:xfrm>
            <a:custGeom>
              <a:avLst/>
              <a:gdLst>
                <a:gd name="T0" fmla="*/ 5 w 5"/>
                <a:gd name="T1" fmla="*/ 2 h 4"/>
                <a:gd name="T2" fmla="*/ 2 w 5"/>
                <a:gd name="T3" fmla="*/ 4 h 4"/>
                <a:gd name="T4" fmla="*/ 1 w 5"/>
                <a:gd name="T5" fmla="*/ 2 h 4"/>
                <a:gd name="T6" fmla="*/ 3 w 5"/>
                <a:gd name="T7" fmla="*/ 0 h 4"/>
                <a:gd name="T8" fmla="*/ 5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4" name="Freeform 193"/>
            <p:cNvSpPr>
              <a:spLocks/>
            </p:cNvSpPr>
            <p:nvPr/>
          </p:nvSpPr>
          <p:spPr bwMode="auto">
            <a:xfrm>
              <a:off x="3227537" y="1868835"/>
              <a:ext cx="131762" cy="134938"/>
            </a:xfrm>
            <a:custGeom>
              <a:avLst/>
              <a:gdLst>
                <a:gd name="T0" fmla="*/ 27 w 31"/>
                <a:gd name="T1" fmla="*/ 23 h 32"/>
                <a:gd name="T2" fmla="*/ 8 w 31"/>
                <a:gd name="T3" fmla="*/ 28 h 32"/>
                <a:gd name="T4" fmla="*/ 3 w 31"/>
                <a:gd name="T5" fmla="*/ 9 h 32"/>
                <a:gd name="T6" fmla="*/ 22 w 31"/>
                <a:gd name="T7" fmla="*/ 4 h 32"/>
                <a:gd name="T8" fmla="*/ 27 w 31"/>
                <a:gd name="T9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7" y="23"/>
                  </a:moveTo>
                  <a:cubicBezTo>
                    <a:pt x="24" y="30"/>
                    <a:pt x="15" y="32"/>
                    <a:pt x="8" y="28"/>
                  </a:cubicBezTo>
                  <a:cubicBezTo>
                    <a:pt x="2" y="24"/>
                    <a:pt x="0" y="16"/>
                    <a:pt x="3" y="9"/>
                  </a:cubicBezTo>
                  <a:cubicBezTo>
                    <a:pt x="7" y="2"/>
                    <a:pt x="16" y="0"/>
                    <a:pt x="22" y="4"/>
                  </a:cubicBezTo>
                  <a:cubicBezTo>
                    <a:pt x="29" y="8"/>
                    <a:pt x="31" y="16"/>
                    <a:pt x="27" y="2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5" name="Freeform 194"/>
            <p:cNvSpPr>
              <a:spLocks/>
            </p:cNvSpPr>
            <p:nvPr/>
          </p:nvSpPr>
          <p:spPr bwMode="auto">
            <a:xfrm>
              <a:off x="3346600" y="2016473"/>
              <a:ext cx="134937" cy="139700"/>
            </a:xfrm>
            <a:custGeom>
              <a:avLst/>
              <a:gdLst>
                <a:gd name="T0" fmla="*/ 28 w 32"/>
                <a:gd name="T1" fmla="*/ 24 h 33"/>
                <a:gd name="T2" fmla="*/ 9 w 32"/>
                <a:gd name="T3" fmla="*/ 29 h 33"/>
                <a:gd name="T4" fmla="*/ 4 w 32"/>
                <a:gd name="T5" fmla="*/ 9 h 33"/>
                <a:gd name="T6" fmla="*/ 23 w 32"/>
                <a:gd name="T7" fmla="*/ 4 h 33"/>
                <a:gd name="T8" fmla="*/ 28 w 32"/>
                <a:gd name="T9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28" y="24"/>
                  </a:moveTo>
                  <a:cubicBezTo>
                    <a:pt x="24" y="31"/>
                    <a:pt x="15" y="33"/>
                    <a:pt x="9" y="29"/>
                  </a:cubicBezTo>
                  <a:cubicBezTo>
                    <a:pt x="2" y="25"/>
                    <a:pt x="0" y="16"/>
                    <a:pt x="4" y="9"/>
                  </a:cubicBezTo>
                  <a:cubicBezTo>
                    <a:pt x="8" y="3"/>
                    <a:pt x="16" y="0"/>
                    <a:pt x="23" y="4"/>
                  </a:cubicBezTo>
                  <a:cubicBezTo>
                    <a:pt x="29" y="8"/>
                    <a:pt x="32" y="17"/>
                    <a:pt x="28" y="2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6" name="Freeform 195"/>
            <p:cNvSpPr>
              <a:spLocks/>
            </p:cNvSpPr>
            <p:nvPr/>
          </p:nvSpPr>
          <p:spPr bwMode="auto">
            <a:xfrm>
              <a:off x="2517925" y="1935510"/>
              <a:ext cx="904875" cy="815975"/>
            </a:xfrm>
            <a:custGeom>
              <a:avLst/>
              <a:gdLst>
                <a:gd name="T0" fmla="*/ 170 w 213"/>
                <a:gd name="T1" fmla="*/ 87 h 192"/>
                <a:gd name="T2" fmla="*/ 169 w 213"/>
                <a:gd name="T3" fmla="*/ 69 h 192"/>
                <a:gd name="T4" fmla="*/ 209 w 213"/>
                <a:gd name="T5" fmla="*/ 39 h 192"/>
                <a:gd name="T6" fmla="*/ 211 w 213"/>
                <a:gd name="T7" fmla="*/ 31 h 192"/>
                <a:gd name="T8" fmla="*/ 203 w 213"/>
                <a:gd name="T9" fmla="*/ 30 h 192"/>
                <a:gd name="T10" fmla="*/ 164 w 213"/>
                <a:gd name="T11" fmla="*/ 58 h 192"/>
                <a:gd name="T12" fmla="*/ 159 w 213"/>
                <a:gd name="T13" fmla="*/ 51 h 192"/>
                <a:gd name="T14" fmla="*/ 151 w 213"/>
                <a:gd name="T15" fmla="*/ 45 h 192"/>
                <a:gd name="T16" fmla="*/ 184 w 213"/>
                <a:gd name="T17" fmla="*/ 12 h 192"/>
                <a:gd name="T18" fmla="*/ 185 w 213"/>
                <a:gd name="T19" fmla="*/ 3 h 192"/>
                <a:gd name="T20" fmla="*/ 177 w 213"/>
                <a:gd name="T21" fmla="*/ 4 h 192"/>
                <a:gd name="T22" fmla="*/ 140 w 213"/>
                <a:gd name="T23" fmla="*/ 39 h 192"/>
                <a:gd name="T24" fmla="*/ 123 w 213"/>
                <a:gd name="T25" fmla="*/ 39 h 192"/>
                <a:gd name="T26" fmla="*/ 95 w 213"/>
                <a:gd name="T27" fmla="*/ 12 h 192"/>
                <a:gd name="T28" fmla="*/ 103 w 213"/>
                <a:gd name="T29" fmla="*/ 54 h 192"/>
                <a:gd name="T30" fmla="*/ 100 w 213"/>
                <a:gd name="T31" fmla="*/ 58 h 192"/>
                <a:gd name="T32" fmla="*/ 55 w 213"/>
                <a:gd name="T33" fmla="*/ 147 h 192"/>
                <a:gd name="T34" fmla="*/ 160 w 213"/>
                <a:gd name="T35" fmla="*/ 107 h 192"/>
                <a:gd name="T36" fmla="*/ 206 w 213"/>
                <a:gd name="T37" fmla="*/ 112 h 192"/>
                <a:gd name="T38" fmla="*/ 170 w 213"/>
                <a:gd name="T39" fmla="*/ 8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" h="192">
                  <a:moveTo>
                    <a:pt x="170" y="87"/>
                  </a:moveTo>
                  <a:cubicBezTo>
                    <a:pt x="172" y="80"/>
                    <a:pt x="171" y="74"/>
                    <a:pt x="169" y="69"/>
                  </a:cubicBezTo>
                  <a:cubicBezTo>
                    <a:pt x="209" y="39"/>
                    <a:pt x="209" y="39"/>
                    <a:pt x="209" y="39"/>
                  </a:cubicBezTo>
                  <a:cubicBezTo>
                    <a:pt x="212" y="37"/>
                    <a:pt x="213" y="33"/>
                    <a:pt x="211" y="31"/>
                  </a:cubicBezTo>
                  <a:cubicBezTo>
                    <a:pt x="210" y="28"/>
                    <a:pt x="206" y="28"/>
                    <a:pt x="203" y="30"/>
                  </a:cubicBezTo>
                  <a:cubicBezTo>
                    <a:pt x="164" y="58"/>
                    <a:pt x="164" y="58"/>
                    <a:pt x="164" y="58"/>
                  </a:cubicBezTo>
                  <a:cubicBezTo>
                    <a:pt x="162" y="54"/>
                    <a:pt x="159" y="51"/>
                    <a:pt x="159" y="51"/>
                  </a:cubicBezTo>
                  <a:cubicBezTo>
                    <a:pt x="156" y="49"/>
                    <a:pt x="153" y="47"/>
                    <a:pt x="151" y="45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7" y="9"/>
                    <a:pt x="188" y="5"/>
                    <a:pt x="185" y="3"/>
                  </a:cubicBezTo>
                  <a:cubicBezTo>
                    <a:pt x="183" y="0"/>
                    <a:pt x="179" y="1"/>
                    <a:pt x="177" y="4"/>
                  </a:cubicBezTo>
                  <a:cubicBezTo>
                    <a:pt x="140" y="39"/>
                    <a:pt x="140" y="39"/>
                    <a:pt x="140" y="39"/>
                  </a:cubicBezTo>
                  <a:cubicBezTo>
                    <a:pt x="134" y="37"/>
                    <a:pt x="128" y="37"/>
                    <a:pt x="123" y="39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12"/>
                    <a:pt x="76" y="39"/>
                    <a:pt x="103" y="54"/>
                  </a:cubicBezTo>
                  <a:cubicBezTo>
                    <a:pt x="102" y="55"/>
                    <a:pt x="101" y="56"/>
                    <a:pt x="100" y="58"/>
                  </a:cubicBezTo>
                  <a:cubicBezTo>
                    <a:pt x="87" y="73"/>
                    <a:pt x="0" y="99"/>
                    <a:pt x="55" y="147"/>
                  </a:cubicBezTo>
                  <a:cubicBezTo>
                    <a:pt x="106" y="192"/>
                    <a:pt x="142" y="137"/>
                    <a:pt x="160" y="107"/>
                  </a:cubicBezTo>
                  <a:cubicBezTo>
                    <a:pt x="182" y="141"/>
                    <a:pt x="206" y="112"/>
                    <a:pt x="206" y="112"/>
                  </a:cubicBezTo>
                  <a:cubicBezTo>
                    <a:pt x="170" y="87"/>
                    <a:pt x="170" y="87"/>
                    <a:pt x="170" y="87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7" name="Freeform 196"/>
            <p:cNvSpPr>
              <a:spLocks/>
            </p:cNvSpPr>
            <p:nvPr/>
          </p:nvSpPr>
          <p:spPr bwMode="auto">
            <a:xfrm>
              <a:off x="2611587" y="2279998"/>
              <a:ext cx="436562" cy="387350"/>
            </a:xfrm>
            <a:custGeom>
              <a:avLst/>
              <a:gdLst>
                <a:gd name="T0" fmla="*/ 42 w 103"/>
                <a:gd name="T1" fmla="*/ 0 h 91"/>
                <a:gd name="T2" fmla="*/ 33 w 103"/>
                <a:gd name="T3" fmla="*/ 66 h 91"/>
                <a:gd name="T4" fmla="*/ 103 w 103"/>
                <a:gd name="T5" fmla="*/ 71 h 91"/>
                <a:gd name="T6" fmla="*/ 42 w 103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91">
                  <a:moveTo>
                    <a:pt x="42" y="0"/>
                  </a:moveTo>
                  <a:cubicBezTo>
                    <a:pt x="19" y="16"/>
                    <a:pt x="0" y="37"/>
                    <a:pt x="33" y="66"/>
                  </a:cubicBezTo>
                  <a:cubicBezTo>
                    <a:pt x="61" y="91"/>
                    <a:pt x="85" y="85"/>
                    <a:pt x="103" y="71"/>
                  </a:cubicBezTo>
                  <a:cubicBezTo>
                    <a:pt x="92" y="41"/>
                    <a:pt x="70" y="16"/>
                    <a:pt x="4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8" name="Freeform 197"/>
            <p:cNvSpPr>
              <a:spLocks/>
            </p:cNvSpPr>
            <p:nvPr/>
          </p:nvSpPr>
          <p:spPr bwMode="auto">
            <a:xfrm>
              <a:off x="2568725" y="1922810"/>
              <a:ext cx="879475" cy="752475"/>
            </a:xfrm>
            <a:custGeom>
              <a:avLst/>
              <a:gdLst>
                <a:gd name="T0" fmla="*/ 160 w 207"/>
                <a:gd name="T1" fmla="*/ 71 h 177"/>
                <a:gd name="T2" fmla="*/ 186 w 207"/>
                <a:gd name="T3" fmla="*/ 54 h 177"/>
                <a:gd name="T4" fmla="*/ 178 w 207"/>
                <a:gd name="T5" fmla="*/ 39 h 177"/>
                <a:gd name="T6" fmla="*/ 155 w 207"/>
                <a:gd name="T7" fmla="*/ 60 h 177"/>
                <a:gd name="T8" fmla="*/ 141 w 207"/>
                <a:gd name="T9" fmla="*/ 50 h 177"/>
                <a:gd name="T10" fmla="*/ 172 w 207"/>
                <a:gd name="T11" fmla="*/ 2 h 177"/>
                <a:gd name="T12" fmla="*/ 136 w 207"/>
                <a:gd name="T13" fmla="*/ 31 h 177"/>
                <a:gd name="T14" fmla="*/ 127 w 207"/>
                <a:gd name="T15" fmla="*/ 40 h 177"/>
                <a:gd name="T16" fmla="*/ 112 w 207"/>
                <a:gd name="T17" fmla="*/ 39 h 177"/>
                <a:gd name="T18" fmla="*/ 102 w 207"/>
                <a:gd name="T19" fmla="*/ 30 h 177"/>
                <a:gd name="T20" fmla="*/ 81 w 207"/>
                <a:gd name="T21" fmla="*/ 14 h 177"/>
                <a:gd name="T22" fmla="*/ 89 w 207"/>
                <a:gd name="T23" fmla="*/ 55 h 177"/>
                <a:gd name="T24" fmla="*/ 22 w 207"/>
                <a:gd name="T25" fmla="*/ 117 h 177"/>
                <a:gd name="T26" fmla="*/ 106 w 207"/>
                <a:gd name="T27" fmla="*/ 163 h 177"/>
                <a:gd name="T28" fmla="*/ 146 w 207"/>
                <a:gd name="T29" fmla="*/ 112 h 177"/>
                <a:gd name="T30" fmla="*/ 196 w 207"/>
                <a:gd name="T31" fmla="*/ 117 h 177"/>
                <a:gd name="T32" fmla="*/ 160 w 207"/>
                <a:gd name="T33" fmla="*/ 88 h 177"/>
                <a:gd name="T34" fmla="*/ 192 w 207"/>
                <a:gd name="T35" fmla="*/ 118 h 177"/>
                <a:gd name="T36" fmla="*/ 181 w 207"/>
                <a:gd name="T37" fmla="*/ 122 h 177"/>
                <a:gd name="T38" fmla="*/ 146 w 207"/>
                <a:gd name="T39" fmla="*/ 109 h 177"/>
                <a:gd name="T40" fmla="*/ 40 w 207"/>
                <a:gd name="T41" fmla="*/ 143 h 177"/>
                <a:gd name="T42" fmla="*/ 93 w 207"/>
                <a:gd name="T43" fmla="*/ 55 h 177"/>
                <a:gd name="T44" fmla="*/ 81 w 207"/>
                <a:gd name="T45" fmla="*/ 17 h 177"/>
                <a:gd name="T46" fmla="*/ 118 w 207"/>
                <a:gd name="T47" fmla="*/ 44 h 177"/>
                <a:gd name="T48" fmla="*/ 130 w 207"/>
                <a:gd name="T49" fmla="*/ 44 h 177"/>
                <a:gd name="T50" fmla="*/ 162 w 207"/>
                <a:gd name="T51" fmla="*/ 13 h 177"/>
                <a:gd name="T52" fmla="*/ 170 w 207"/>
                <a:gd name="T53" fmla="*/ 13 h 177"/>
                <a:gd name="T54" fmla="*/ 137 w 207"/>
                <a:gd name="T55" fmla="*/ 46 h 177"/>
                <a:gd name="T56" fmla="*/ 150 w 207"/>
                <a:gd name="T57" fmla="*/ 63 h 177"/>
                <a:gd name="T58" fmla="*/ 192 w 207"/>
                <a:gd name="T59" fmla="*/ 36 h 177"/>
                <a:gd name="T60" fmla="*/ 189 w 207"/>
                <a:gd name="T61" fmla="*/ 44 h 177"/>
                <a:gd name="T62" fmla="*/ 156 w 207"/>
                <a:gd name="T63" fmla="*/ 69 h 177"/>
                <a:gd name="T64" fmla="*/ 156 w 207"/>
                <a:gd name="T65" fmla="*/ 9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177">
                  <a:moveTo>
                    <a:pt x="161" y="91"/>
                  </a:moveTo>
                  <a:cubicBezTo>
                    <a:pt x="162" y="84"/>
                    <a:pt x="162" y="78"/>
                    <a:pt x="160" y="71"/>
                  </a:cubicBezTo>
                  <a:cubicBezTo>
                    <a:pt x="159" y="72"/>
                    <a:pt x="159" y="73"/>
                    <a:pt x="159" y="74"/>
                  </a:cubicBezTo>
                  <a:cubicBezTo>
                    <a:pt x="168" y="67"/>
                    <a:pt x="177" y="61"/>
                    <a:pt x="186" y="54"/>
                  </a:cubicBezTo>
                  <a:cubicBezTo>
                    <a:pt x="192" y="50"/>
                    <a:pt x="207" y="42"/>
                    <a:pt x="202" y="32"/>
                  </a:cubicBezTo>
                  <a:cubicBezTo>
                    <a:pt x="196" y="22"/>
                    <a:pt x="183" y="35"/>
                    <a:pt x="178" y="39"/>
                  </a:cubicBezTo>
                  <a:cubicBezTo>
                    <a:pt x="169" y="46"/>
                    <a:pt x="160" y="52"/>
                    <a:pt x="151" y="59"/>
                  </a:cubicBezTo>
                  <a:cubicBezTo>
                    <a:pt x="152" y="59"/>
                    <a:pt x="154" y="60"/>
                    <a:pt x="155" y="60"/>
                  </a:cubicBezTo>
                  <a:cubicBezTo>
                    <a:pt x="151" y="54"/>
                    <a:pt x="146" y="50"/>
                    <a:pt x="140" y="45"/>
                  </a:cubicBezTo>
                  <a:cubicBezTo>
                    <a:pt x="140" y="47"/>
                    <a:pt x="140" y="48"/>
                    <a:pt x="141" y="50"/>
                  </a:cubicBezTo>
                  <a:cubicBezTo>
                    <a:pt x="151" y="39"/>
                    <a:pt x="162" y="28"/>
                    <a:pt x="173" y="18"/>
                  </a:cubicBezTo>
                  <a:cubicBezTo>
                    <a:pt x="177" y="14"/>
                    <a:pt x="180" y="4"/>
                    <a:pt x="172" y="2"/>
                  </a:cubicBezTo>
                  <a:cubicBezTo>
                    <a:pt x="166" y="0"/>
                    <a:pt x="161" y="6"/>
                    <a:pt x="157" y="10"/>
                  </a:cubicBezTo>
                  <a:cubicBezTo>
                    <a:pt x="150" y="17"/>
                    <a:pt x="143" y="24"/>
                    <a:pt x="136" y="31"/>
                  </a:cubicBezTo>
                  <a:cubicBezTo>
                    <a:pt x="134" y="33"/>
                    <a:pt x="131" y="36"/>
                    <a:pt x="128" y="38"/>
                  </a:cubicBezTo>
                  <a:cubicBezTo>
                    <a:pt x="128" y="39"/>
                    <a:pt x="127" y="40"/>
                    <a:pt x="127" y="40"/>
                  </a:cubicBezTo>
                  <a:cubicBezTo>
                    <a:pt x="128" y="39"/>
                    <a:pt x="121" y="38"/>
                    <a:pt x="120" y="38"/>
                  </a:cubicBezTo>
                  <a:cubicBezTo>
                    <a:pt x="118" y="38"/>
                    <a:pt x="115" y="38"/>
                    <a:pt x="112" y="39"/>
                  </a:cubicBezTo>
                  <a:cubicBezTo>
                    <a:pt x="112" y="39"/>
                    <a:pt x="114" y="41"/>
                    <a:pt x="112" y="39"/>
                  </a:cubicBezTo>
                  <a:cubicBezTo>
                    <a:pt x="108" y="36"/>
                    <a:pt x="105" y="33"/>
                    <a:pt x="102" y="30"/>
                  </a:cubicBezTo>
                  <a:cubicBezTo>
                    <a:pt x="97" y="24"/>
                    <a:pt x="91" y="19"/>
                    <a:pt x="85" y="13"/>
                  </a:cubicBezTo>
                  <a:cubicBezTo>
                    <a:pt x="84" y="12"/>
                    <a:pt x="82" y="12"/>
                    <a:pt x="81" y="14"/>
                  </a:cubicBezTo>
                  <a:cubicBezTo>
                    <a:pt x="69" y="30"/>
                    <a:pt x="73" y="50"/>
                    <a:pt x="90" y="60"/>
                  </a:cubicBezTo>
                  <a:cubicBezTo>
                    <a:pt x="90" y="58"/>
                    <a:pt x="90" y="57"/>
                    <a:pt x="89" y="55"/>
                  </a:cubicBezTo>
                  <a:cubicBezTo>
                    <a:pt x="75" y="71"/>
                    <a:pt x="53" y="78"/>
                    <a:pt x="37" y="92"/>
                  </a:cubicBezTo>
                  <a:cubicBezTo>
                    <a:pt x="29" y="99"/>
                    <a:pt x="24" y="107"/>
                    <a:pt x="22" y="117"/>
                  </a:cubicBezTo>
                  <a:cubicBezTo>
                    <a:pt x="21" y="130"/>
                    <a:pt x="30" y="141"/>
                    <a:pt x="38" y="149"/>
                  </a:cubicBezTo>
                  <a:cubicBezTo>
                    <a:pt x="56" y="168"/>
                    <a:pt x="82" y="177"/>
                    <a:pt x="106" y="163"/>
                  </a:cubicBezTo>
                  <a:cubicBezTo>
                    <a:pt x="126" y="152"/>
                    <a:pt x="139" y="131"/>
                    <a:pt x="151" y="112"/>
                  </a:cubicBezTo>
                  <a:cubicBezTo>
                    <a:pt x="149" y="112"/>
                    <a:pt x="148" y="112"/>
                    <a:pt x="146" y="112"/>
                  </a:cubicBezTo>
                  <a:cubicBezTo>
                    <a:pt x="154" y="123"/>
                    <a:pt x="164" y="132"/>
                    <a:pt x="178" y="129"/>
                  </a:cubicBezTo>
                  <a:cubicBezTo>
                    <a:pt x="185" y="128"/>
                    <a:pt x="191" y="123"/>
                    <a:pt x="196" y="117"/>
                  </a:cubicBezTo>
                  <a:cubicBezTo>
                    <a:pt x="197" y="116"/>
                    <a:pt x="197" y="114"/>
                    <a:pt x="195" y="113"/>
                  </a:cubicBezTo>
                  <a:cubicBezTo>
                    <a:pt x="183" y="105"/>
                    <a:pt x="172" y="96"/>
                    <a:pt x="160" y="88"/>
                  </a:cubicBezTo>
                  <a:cubicBezTo>
                    <a:pt x="157" y="86"/>
                    <a:pt x="154" y="91"/>
                    <a:pt x="157" y="93"/>
                  </a:cubicBezTo>
                  <a:cubicBezTo>
                    <a:pt x="169" y="101"/>
                    <a:pt x="181" y="110"/>
                    <a:pt x="192" y="118"/>
                  </a:cubicBezTo>
                  <a:cubicBezTo>
                    <a:pt x="192" y="116"/>
                    <a:pt x="192" y="115"/>
                    <a:pt x="192" y="113"/>
                  </a:cubicBezTo>
                  <a:cubicBezTo>
                    <a:pt x="189" y="117"/>
                    <a:pt x="185" y="120"/>
                    <a:pt x="181" y="122"/>
                  </a:cubicBezTo>
                  <a:cubicBezTo>
                    <a:pt x="169" y="128"/>
                    <a:pt x="158" y="119"/>
                    <a:pt x="151" y="109"/>
                  </a:cubicBezTo>
                  <a:cubicBezTo>
                    <a:pt x="150" y="107"/>
                    <a:pt x="147" y="107"/>
                    <a:pt x="146" y="109"/>
                  </a:cubicBezTo>
                  <a:cubicBezTo>
                    <a:pt x="135" y="126"/>
                    <a:pt x="124" y="144"/>
                    <a:pt x="107" y="155"/>
                  </a:cubicBezTo>
                  <a:cubicBezTo>
                    <a:pt x="84" y="172"/>
                    <a:pt x="59" y="162"/>
                    <a:pt x="40" y="143"/>
                  </a:cubicBezTo>
                  <a:cubicBezTo>
                    <a:pt x="0" y="102"/>
                    <a:pt x="73" y="82"/>
                    <a:pt x="93" y="59"/>
                  </a:cubicBezTo>
                  <a:cubicBezTo>
                    <a:pt x="95" y="58"/>
                    <a:pt x="94" y="56"/>
                    <a:pt x="93" y="55"/>
                  </a:cubicBezTo>
                  <a:cubicBezTo>
                    <a:pt x="78" y="46"/>
                    <a:pt x="76" y="30"/>
                    <a:pt x="86" y="17"/>
                  </a:cubicBezTo>
                  <a:cubicBezTo>
                    <a:pt x="84" y="17"/>
                    <a:pt x="83" y="17"/>
                    <a:pt x="81" y="17"/>
                  </a:cubicBezTo>
                  <a:cubicBezTo>
                    <a:pt x="90" y="26"/>
                    <a:pt x="100" y="35"/>
                    <a:pt x="109" y="44"/>
                  </a:cubicBezTo>
                  <a:cubicBezTo>
                    <a:pt x="111" y="46"/>
                    <a:pt x="115" y="44"/>
                    <a:pt x="118" y="44"/>
                  </a:cubicBezTo>
                  <a:cubicBezTo>
                    <a:pt x="119" y="44"/>
                    <a:pt x="121" y="44"/>
                    <a:pt x="123" y="45"/>
                  </a:cubicBezTo>
                  <a:cubicBezTo>
                    <a:pt x="126" y="45"/>
                    <a:pt x="129" y="46"/>
                    <a:pt x="130" y="44"/>
                  </a:cubicBezTo>
                  <a:cubicBezTo>
                    <a:pt x="135" y="40"/>
                    <a:pt x="139" y="36"/>
                    <a:pt x="144" y="31"/>
                  </a:cubicBezTo>
                  <a:cubicBezTo>
                    <a:pt x="150" y="25"/>
                    <a:pt x="156" y="19"/>
                    <a:pt x="162" y="13"/>
                  </a:cubicBezTo>
                  <a:cubicBezTo>
                    <a:pt x="164" y="12"/>
                    <a:pt x="165" y="10"/>
                    <a:pt x="166" y="9"/>
                  </a:cubicBezTo>
                  <a:cubicBezTo>
                    <a:pt x="168" y="7"/>
                    <a:pt x="171" y="12"/>
                    <a:pt x="170" y="13"/>
                  </a:cubicBezTo>
                  <a:cubicBezTo>
                    <a:pt x="169" y="14"/>
                    <a:pt x="168" y="15"/>
                    <a:pt x="167" y="16"/>
                  </a:cubicBezTo>
                  <a:cubicBezTo>
                    <a:pt x="157" y="26"/>
                    <a:pt x="147" y="36"/>
                    <a:pt x="137" y="46"/>
                  </a:cubicBezTo>
                  <a:cubicBezTo>
                    <a:pt x="135" y="47"/>
                    <a:pt x="136" y="49"/>
                    <a:pt x="137" y="50"/>
                  </a:cubicBezTo>
                  <a:cubicBezTo>
                    <a:pt x="143" y="54"/>
                    <a:pt x="146" y="57"/>
                    <a:pt x="150" y="63"/>
                  </a:cubicBezTo>
                  <a:cubicBezTo>
                    <a:pt x="151" y="64"/>
                    <a:pt x="152" y="65"/>
                    <a:pt x="154" y="64"/>
                  </a:cubicBezTo>
                  <a:cubicBezTo>
                    <a:pt x="166" y="54"/>
                    <a:pt x="179" y="45"/>
                    <a:pt x="192" y="36"/>
                  </a:cubicBezTo>
                  <a:cubicBezTo>
                    <a:pt x="196" y="33"/>
                    <a:pt x="196" y="40"/>
                    <a:pt x="194" y="41"/>
                  </a:cubicBezTo>
                  <a:cubicBezTo>
                    <a:pt x="192" y="42"/>
                    <a:pt x="191" y="43"/>
                    <a:pt x="189" y="44"/>
                  </a:cubicBezTo>
                  <a:cubicBezTo>
                    <a:pt x="185" y="48"/>
                    <a:pt x="180" y="51"/>
                    <a:pt x="176" y="54"/>
                  </a:cubicBezTo>
                  <a:cubicBezTo>
                    <a:pt x="169" y="59"/>
                    <a:pt x="162" y="64"/>
                    <a:pt x="156" y="69"/>
                  </a:cubicBezTo>
                  <a:cubicBezTo>
                    <a:pt x="155" y="70"/>
                    <a:pt x="154" y="71"/>
                    <a:pt x="155" y="72"/>
                  </a:cubicBezTo>
                  <a:cubicBezTo>
                    <a:pt x="156" y="78"/>
                    <a:pt x="157" y="84"/>
                    <a:pt x="156" y="90"/>
                  </a:cubicBezTo>
                  <a:cubicBezTo>
                    <a:pt x="155" y="93"/>
                    <a:pt x="160" y="95"/>
                    <a:pt x="161" y="9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9" name="Freeform 198"/>
            <p:cNvSpPr>
              <a:spLocks/>
            </p:cNvSpPr>
            <p:nvPr/>
          </p:nvSpPr>
          <p:spPr bwMode="auto">
            <a:xfrm>
              <a:off x="2930675" y="2229198"/>
              <a:ext cx="41275" cy="38100"/>
            </a:xfrm>
            <a:custGeom>
              <a:avLst/>
              <a:gdLst>
                <a:gd name="T0" fmla="*/ 9 w 10"/>
                <a:gd name="T1" fmla="*/ 7 h 9"/>
                <a:gd name="T2" fmla="*/ 3 w 10"/>
                <a:gd name="T3" fmla="*/ 8 h 9"/>
                <a:gd name="T4" fmla="*/ 1 w 10"/>
                <a:gd name="T5" fmla="*/ 2 h 9"/>
                <a:gd name="T6" fmla="*/ 7 w 10"/>
                <a:gd name="T7" fmla="*/ 1 h 9"/>
                <a:gd name="T8" fmla="*/ 9 w 10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9" y="7"/>
                  </a:moveTo>
                  <a:cubicBezTo>
                    <a:pt x="7" y="9"/>
                    <a:pt x="5" y="9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9" y="2"/>
                    <a:pt x="10" y="5"/>
                    <a:pt x="9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0" name="Freeform 199"/>
            <p:cNvSpPr>
              <a:spLocks/>
            </p:cNvSpPr>
            <p:nvPr/>
          </p:nvSpPr>
          <p:spPr bwMode="auto">
            <a:xfrm>
              <a:off x="3073550" y="2381598"/>
              <a:ext cx="42862" cy="42863"/>
            </a:xfrm>
            <a:custGeom>
              <a:avLst/>
              <a:gdLst>
                <a:gd name="T0" fmla="*/ 8 w 10"/>
                <a:gd name="T1" fmla="*/ 7 h 10"/>
                <a:gd name="T2" fmla="*/ 3 w 10"/>
                <a:gd name="T3" fmla="*/ 9 h 10"/>
                <a:gd name="T4" fmla="*/ 1 w 10"/>
                <a:gd name="T5" fmla="*/ 3 h 10"/>
                <a:gd name="T6" fmla="*/ 7 w 10"/>
                <a:gd name="T7" fmla="*/ 2 h 10"/>
                <a:gd name="T8" fmla="*/ 8 w 10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8" y="7"/>
                  </a:moveTo>
                  <a:cubicBezTo>
                    <a:pt x="7" y="9"/>
                    <a:pt x="5" y="10"/>
                    <a:pt x="3" y="9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9" y="3"/>
                    <a:pt x="10" y="5"/>
                    <a:pt x="8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01" name="Picture 200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212" y="2187923"/>
              <a:ext cx="166687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2" name="Picture 201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337" y="2265710"/>
              <a:ext cx="114300" cy="9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3" name="Picture 202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5575" y="2189510"/>
              <a:ext cx="177800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" name="Picture 203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387" y="2221260"/>
              <a:ext cx="38100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" name="Picture 204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975" y="2227610"/>
              <a:ext cx="762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" name="Picture 206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5262" y="2224436"/>
              <a:ext cx="106363" cy="8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" name="Picture 207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2087" y="2216498"/>
              <a:ext cx="101600" cy="7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" name="Picture 208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6075" y="2381598"/>
              <a:ext cx="177800" cy="179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9" name="Picture 209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025" y="2418111"/>
              <a:ext cx="114300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" name="Picture 210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0850" y="2387948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" name="Picture 211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412" y="2424461"/>
              <a:ext cx="106363" cy="109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2" name="Picture 212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650" y="2464148"/>
              <a:ext cx="46038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3" name="Freeform 213"/>
            <p:cNvSpPr>
              <a:spLocks/>
            </p:cNvSpPr>
            <p:nvPr/>
          </p:nvSpPr>
          <p:spPr bwMode="auto">
            <a:xfrm>
              <a:off x="2895750" y="2025998"/>
              <a:ext cx="111125" cy="165100"/>
            </a:xfrm>
            <a:custGeom>
              <a:avLst/>
              <a:gdLst>
                <a:gd name="T0" fmla="*/ 4 w 26"/>
                <a:gd name="T1" fmla="*/ 0 h 39"/>
                <a:gd name="T2" fmla="*/ 16 w 26"/>
                <a:gd name="T3" fmla="*/ 31 h 39"/>
                <a:gd name="T4" fmla="*/ 16 w 26"/>
                <a:gd name="T5" fmla="*/ 35 h 39"/>
                <a:gd name="T6" fmla="*/ 13 w 26"/>
                <a:gd name="T7" fmla="*/ 39 h 39"/>
                <a:gd name="T8" fmla="*/ 26 w 26"/>
                <a:gd name="T9" fmla="*/ 27 h 39"/>
                <a:gd name="T10" fmla="*/ 4 w 26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9">
                  <a:moveTo>
                    <a:pt x="4" y="0"/>
                  </a:moveTo>
                  <a:cubicBezTo>
                    <a:pt x="0" y="12"/>
                    <a:pt x="4" y="24"/>
                    <a:pt x="16" y="31"/>
                  </a:cubicBezTo>
                  <a:cubicBezTo>
                    <a:pt x="17" y="32"/>
                    <a:pt x="18" y="34"/>
                    <a:pt x="16" y="35"/>
                  </a:cubicBezTo>
                  <a:cubicBezTo>
                    <a:pt x="15" y="36"/>
                    <a:pt x="14" y="38"/>
                    <a:pt x="13" y="39"/>
                  </a:cubicBezTo>
                  <a:cubicBezTo>
                    <a:pt x="17" y="36"/>
                    <a:pt x="22" y="32"/>
                    <a:pt x="26" y="27"/>
                  </a:cubicBezTo>
                  <a:cubicBezTo>
                    <a:pt x="14" y="22"/>
                    <a:pt x="7" y="12"/>
                    <a:pt x="4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4" name="Freeform 214"/>
            <p:cNvSpPr>
              <a:spLocks/>
            </p:cNvSpPr>
            <p:nvPr/>
          </p:nvSpPr>
          <p:spPr bwMode="auto">
            <a:xfrm>
              <a:off x="2865587" y="2003773"/>
              <a:ext cx="106363" cy="204788"/>
            </a:xfrm>
            <a:custGeom>
              <a:avLst/>
              <a:gdLst>
                <a:gd name="T0" fmla="*/ 11 w 25"/>
                <a:gd name="T1" fmla="*/ 0 h 48"/>
                <a:gd name="T2" fmla="*/ 21 w 25"/>
                <a:gd name="T3" fmla="*/ 38 h 48"/>
                <a:gd name="T4" fmla="*/ 18 w 25"/>
                <a:gd name="T5" fmla="*/ 42 h 48"/>
                <a:gd name="T6" fmla="*/ 10 w 25"/>
                <a:gd name="T7" fmla="*/ 48 h 48"/>
                <a:gd name="T8" fmla="*/ 20 w 25"/>
                <a:gd name="T9" fmla="*/ 44 h 48"/>
                <a:gd name="T10" fmla="*/ 23 w 25"/>
                <a:gd name="T11" fmla="*/ 40 h 48"/>
                <a:gd name="T12" fmla="*/ 23 w 25"/>
                <a:gd name="T13" fmla="*/ 36 h 48"/>
                <a:gd name="T14" fmla="*/ 11 w 25"/>
                <a:gd name="T15" fmla="*/ 5 h 48"/>
                <a:gd name="T16" fmla="*/ 11 w 25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7" y="8"/>
                    <a:pt x="0" y="26"/>
                    <a:pt x="21" y="38"/>
                  </a:cubicBezTo>
                  <a:cubicBezTo>
                    <a:pt x="20" y="39"/>
                    <a:pt x="19" y="40"/>
                    <a:pt x="18" y="42"/>
                  </a:cubicBezTo>
                  <a:cubicBezTo>
                    <a:pt x="17" y="44"/>
                    <a:pt x="14" y="46"/>
                    <a:pt x="10" y="48"/>
                  </a:cubicBezTo>
                  <a:cubicBezTo>
                    <a:pt x="14" y="47"/>
                    <a:pt x="17" y="45"/>
                    <a:pt x="20" y="44"/>
                  </a:cubicBezTo>
                  <a:cubicBezTo>
                    <a:pt x="21" y="43"/>
                    <a:pt x="22" y="41"/>
                    <a:pt x="23" y="40"/>
                  </a:cubicBezTo>
                  <a:cubicBezTo>
                    <a:pt x="25" y="39"/>
                    <a:pt x="24" y="37"/>
                    <a:pt x="23" y="36"/>
                  </a:cubicBezTo>
                  <a:cubicBezTo>
                    <a:pt x="11" y="29"/>
                    <a:pt x="7" y="17"/>
                    <a:pt x="11" y="5"/>
                  </a:cubicBezTo>
                  <a:cubicBezTo>
                    <a:pt x="11" y="3"/>
                    <a:pt x="11" y="2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5" name="Freeform 215"/>
            <p:cNvSpPr>
              <a:spLocks noEditPoints="1"/>
            </p:cNvSpPr>
            <p:nvPr/>
          </p:nvSpPr>
          <p:spPr bwMode="auto">
            <a:xfrm>
              <a:off x="3040212" y="2335561"/>
              <a:ext cx="331788" cy="233363"/>
            </a:xfrm>
            <a:custGeom>
              <a:avLst/>
              <a:gdLst>
                <a:gd name="T0" fmla="*/ 5 w 78"/>
                <a:gd name="T1" fmla="*/ 52 h 55"/>
                <a:gd name="T2" fmla="*/ 0 w 78"/>
                <a:gd name="T3" fmla="*/ 52 h 55"/>
                <a:gd name="T4" fmla="*/ 0 w 78"/>
                <a:gd name="T5" fmla="*/ 52 h 55"/>
                <a:gd name="T6" fmla="*/ 1 w 78"/>
                <a:gd name="T7" fmla="*/ 55 h 55"/>
                <a:gd name="T8" fmla="*/ 5 w 78"/>
                <a:gd name="T9" fmla="*/ 52 h 55"/>
                <a:gd name="T10" fmla="*/ 35 w 78"/>
                <a:gd name="T11" fmla="*/ 0 h 55"/>
                <a:gd name="T12" fmla="*/ 17 w 78"/>
                <a:gd name="T13" fmla="*/ 26 h 55"/>
                <a:gd name="T14" fmla="*/ 18 w 78"/>
                <a:gd name="T15" fmla="*/ 37 h 55"/>
                <a:gd name="T16" fmla="*/ 35 w 78"/>
                <a:gd name="T17" fmla="*/ 12 h 55"/>
                <a:gd name="T18" fmla="*/ 37 w 78"/>
                <a:gd name="T19" fmla="*/ 11 h 55"/>
                <a:gd name="T20" fmla="*/ 40 w 78"/>
                <a:gd name="T21" fmla="*/ 12 h 55"/>
                <a:gd name="T22" fmla="*/ 62 w 78"/>
                <a:gd name="T23" fmla="*/ 27 h 55"/>
                <a:gd name="T24" fmla="*/ 70 w 78"/>
                <a:gd name="T25" fmla="*/ 25 h 55"/>
                <a:gd name="T26" fmla="*/ 78 w 78"/>
                <a:gd name="T27" fmla="*/ 19 h 55"/>
                <a:gd name="T28" fmla="*/ 76 w 78"/>
                <a:gd name="T29" fmla="*/ 17 h 55"/>
                <a:gd name="T30" fmla="*/ 76 w 78"/>
                <a:gd name="T31" fmla="*/ 17 h 55"/>
                <a:gd name="T32" fmla="*/ 35 w 78"/>
                <a:gd name="T3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55">
                  <a:moveTo>
                    <a:pt x="5" y="52"/>
                  </a:moveTo>
                  <a:cubicBezTo>
                    <a:pt x="3" y="52"/>
                    <a:pt x="2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1" y="54"/>
                    <a:pt x="1" y="55"/>
                  </a:cubicBezTo>
                  <a:cubicBezTo>
                    <a:pt x="2" y="54"/>
                    <a:pt x="3" y="53"/>
                    <a:pt x="5" y="52"/>
                  </a:cubicBezTo>
                  <a:moveTo>
                    <a:pt x="35" y="0"/>
                  </a:moveTo>
                  <a:cubicBezTo>
                    <a:pt x="29" y="8"/>
                    <a:pt x="23" y="17"/>
                    <a:pt x="17" y="26"/>
                  </a:cubicBezTo>
                  <a:cubicBezTo>
                    <a:pt x="18" y="30"/>
                    <a:pt x="19" y="33"/>
                    <a:pt x="18" y="37"/>
                  </a:cubicBezTo>
                  <a:cubicBezTo>
                    <a:pt x="24" y="29"/>
                    <a:pt x="30" y="20"/>
                    <a:pt x="35" y="12"/>
                  </a:cubicBezTo>
                  <a:cubicBezTo>
                    <a:pt x="36" y="11"/>
                    <a:pt x="36" y="11"/>
                    <a:pt x="37" y="11"/>
                  </a:cubicBezTo>
                  <a:cubicBezTo>
                    <a:pt x="38" y="11"/>
                    <a:pt x="39" y="11"/>
                    <a:pt x="40" y="12"/>
                  </a:cubicBezTo>
                  <a:cubicBezTo>
                    <a:pt x="45" y="20"/>
                    <a:pt x="53" y="27"/>
                    <a:pt x="62" y="27"/>
                  </a:cubicBezTo>
                  <a:cubicBezTo>
                    <a:pt x="64" y="27"/>
                    <a:pt x="67" y="26"/>
                    <a:pt x="70" y="25"/>
                  </a:cubicBezTo>
                  <a:cubicBezTo>
                    <a:pt x="73" y="23"/>
                    <a:pt x="76" y="21"/>
                    <a:pt x="78" y="19"/>
                  </a:cubicBezTo>
                  <a:cubicBezTo>
                    <a:pt x="78" y="18"/>
                    <a:pt x="77" y="18"/>
                    <a:pt x="76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61" y="17"/>
                    <a:pt x="47" y="13"/>
                    <a:pt x="35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6" name="Freeform 216"/>
            <p:cNvSpPr>
              <a:spLocks/>
            </p:cNvSpPr>
            <p:nvPr/>
          </p:nvSpPr>
          <p:spPr bwMode="auto">
            <a:xfrm>
              <a:off x="2908450" y="2556223"/>
              <a:ext cx="136525" cy="63500"/>
            </a:xfrm>
            <a:custGeom>
              <a:avLst/>
              <a:gdLst>
                <a:gd name="T0" fmla="*/ 27 w 32"/>
                <a:gd name="T1" fmla="*/ 0 h 15"/>
                <a:gd name="T2" fmla="*/ 0 w 32"/>
                <a:gd name="T3" fmla="*/ 15 h 15"/>
                <a:gd name="T4" fmla="*/ 2 w 32"/>
                <a:gd name="T5" fmla="*/ 15 h 15"/>
                <a:gd name="T6" fmla="*/ 27 w 32"/>
                <a:gd name="T7" fmla="*/ 6 h 15"/>
                <a:gd name="T8" fmla="*/ 32 w 32"/>
                <a:gd name="T9" fmla="*/ 3 h 15"/>
                <a:gd name="T10" fmla="*/ 31 w 32"/>
                <a:gd name="T11" fmla="*/ 0 h 15"/>
                <a:gd name="T12" fmla="*/ 27 w 32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5">
                  <a:moveTo>
                    <a:pt x="27" y="0"/>
                  </a:moveTo>
                  <a:cubicBezTo>
                    <a:pt x="19" y="7"/>
                    <a:pt x="10" y="13"/>
                    <a:pt x="0" y="15"/>
                  </a:cubicBezTo>
                  <a:cubicBezTo>
                    <a:pt x="1" y="15"/>
                    <a:pt x="1" y="15"/>
                    <a:pt x="2" y="15"/>
                  </a:cubicBezTo>
                  <a:cubicBezTo>
                    <a:pt x="11" y="15"/>
                    <a:pt x="19" y="12"/>
                    <a:pt x="27" y="6"/>
                  </a:cubicBezTo>
                  <a:cubicBezTo>
                    <a:pt x="29" y="5"/>
                    <a:pt x="30" y="4"/>
                    <a:pt x="32" y="3"/>
                  </a:cubicBezTo>
                  <a:cubicBezTo>
                    <a:pt x="32" y="2"/>
                    <a:pt x="31" y="1"/>
                    <a:pt x="31" y="0"/>
                  </a:cubicBezTo>
                  <a:cubicBezTo>
                    <a:pt x="30" y="0"/>
                    <a:pt x="28" y="0"/>
                    <a:pt x="27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7" name="Freeform 217"/>
            <p:cNvSpPr>
              <a:spLocks/>
            </p:cNvSpPr>
            <p:nvPr/>
          </p:nvSpPr>
          <p:spPr bwMode="auto">
            <a:xfrm>
              <a:off x="2824312" y="2381598"/>
              <a:ext cx="568325" cy="250825"/>
            </a:xfrm>
            <a:custGeom>
              <a:avLst/>
              <a:gdLst>
                <a:gd name="T0" fmla="*/ 88 w 134"/>
                <a:gd name="T1" fmla="*/ 0 h 59"/>
                <a:gd name="T2" fmla="*/ 86 w 134"/>
                <a:gd name="T3" fmla="*/ 1 h 59"/>
                <a:gd name="T4" fmla="*/ 69 w 134"/>
                <a:gd name="T5" fmla="*/ 26 h 59"/>
                <a:gd name="T6" fmla="*/ 67 w 134"/>
                <a:gd name="T7" fmla="*/ 32 h 59"/>
                <a:gd name="T8" fmla="*/ 56 w 134"/>
                <a:gd name="T9" fmla="*/ 41 h 59"/>
                <a:gd name="T10" fmla="*/ 52 w 134"/>
                <a:gd name="T11" fmla="*/ 44 h 59"/>
                <a:gd name="T12" fmla="*/ 47 w 134"/>
                <a:gd name="T13" fmla="*/ 47 h 59"/>
                <a:gd name="T14" fmla="*/ 22 w 134"/>
                <a:gd name="T15" fmla="*/ 56 h 59"/>
                <a:gd name="T16" fmla="*/ 20 w 134"/>
                <a:gd name="T17" fmla="*/ 56 h 59"/>
                <a:gd name="T18" fmla="*/ 14 w 134"/>
                <a:gd name="T19" fmla="*/ 56 h 59"/>
                <a:gd name="T20" fmla="*/ 0 w 134"/>
                <a:gd name="T21" fmla="*/ 54 h 59"/>
                <a:gd name="T22" fmla="*/ 21 w 134"/>
                <a:gd name="T23" fmla="*/ 59 h 59"/>
                <a:gd name="T24" fmla="*/ 88 w 134"/>
                <a:gd name="T25" fmla="*/ 2 h 59"/>
                <a:gd name="T26" fmla="*/ 112 w 134"/>
                <a:gd name="T27" fmla="*/ 19 h 59"/>
                <a:gd name="T28" fmla="*/ 134 w 134"/>
                <a:gd name="T29" fmla="*/ 7 h 59"/>
                <a:gd name="T30" fmla="*/ 132 w 134"/>
                <a:gd name="T31" fmla="*/ 6 h 59"/>
                <a:gd name="T32" fmla="*/ 127 w 134"/>
                <a:gd name="T33" fmla="*/ 6 h 59"/>
                <a:gd name="T34" fmla="*/ 129 w 134"/>
                <a:gd name="T35" fmla="*/ 8 h 59"/>
                <a:gd name="T36" fmla="*/ 121 w 134"/>
                <a:gd name="T37" fmla="*/ 14 h 59"/>
                <a:gd name="T38" fmla="*/ 113 w 134"/>
                <a:gd name="T39" fmla="*/ 16 h 59"/>
                <a:gd name="T40" fmla="*/ 91 w 134"/>
                <a:gd name="T41" fmla="*/ 1 h 59"/>
                <a:gd name="T42" fmla="*/ 88 w 134"/>
                <a:gd name="T4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59">
                  <a:moveTo>
                    <a:pt x="88" y="0"/>
                  </a:moveTo>
                  <a:cubicBezTo>
                    <a:pt x="87" y="0"/>
                    <a:pt x="87" y="0"/>
                    <a:pt x="86" y="1"/>
                  </a:cubicBezTo>
                  <a:cubicBezTo>
                    <a:pt x="81" y="9"/>
                    <a:pt x="75" y="18"/>
                    <a:pt x="69" y="26"/>
                  </a:cubicBezTo>
                  <a:cubicBezTo>
                    <a:pt x="69" y="28"/>
                    <a:pt x="68" y="30"/>
                    <a:pt x="67" y="32"/>
                  </a:cubicBezTo>
                  <a:cubicBezTo>
                    <a:pt x="64" y="36"/>
                    <a:pt x="60" y="39"/>
                    <a:pt x="56" y="41"/>
                  </a:cubicBezTo>
                  <a:cubicBezTo>
                    <a:pt x="54" y="42"/>
                    <a:pt x="53" y="43"/>
                    <a:pt x="52" y="44"/>
                  </a:cubicBezTo>
                  <a:cubicBezTo>
                    <a:pt x="50" y="45"/>
                    <a:pt x="49" y="46"/>
                    <a:pt x="47" y="47"/>
                  </a:cubicBezTo>
                  <a:cubicBezTo>
                    <a:pt x="39" y="53"/>
                    <a:pt x="31" y="56"/>
                    <a:pt x="22" y="56"/>
                  </a:cubicBezTo>
                  <a:cubicBezTo>
                    <a:pt x="21" y="56"/>
                    <a:pt x="21" y="56"/>
                    <a:pt x="20" y="56"/>
                  </a:cubicBezTo>
                  <a:cubicBezTo>
                    <a:pt x="18" y="56"/>
                    <a:pt x="16" y="56"/>
                    <a:pt x="14" y="56"/>
                  </a:cubicBezTo>
                  <a:cubicBezTo>
                    <a:pt x="9" y="56"/>
                    <a:pt x="5" y="56"/>
                    <a:pt x="0" y="54"/>
                  </a:cubicBezTo>
                  <a:cubicBezTo>
                    <a:pt x="8" y="58"/>
                    <a:pt x="15" y="59"/>
                    <a:pt x="21" y="59"/>
                  </a:cubicBezTo>
                  <a:cubicBezTo>
                    <a:pt x="52" y="59"/>
                    <a:pt x="75" y="24"/>
                    <a:pt x="88" y="2"/>
                  </a:cubicBezTo>
                  <a:cubicBezTo>
                    <a:pt x="96" y="15"/>
                    <a:pt x="105" y="19"/>
                    <a:pt x="112" y="19"/>
                  </a:cubicBezTo>
                  <a:cubicBezTo>
                    <a:pt x="124" y="19"/>
                    <a:pt x="134" y="7"/>
                    <a:pt x="134" y="7"/>
                  </a:cubicBezTo>
                  <a:cubicBezTo>
                    <a:pt x="132" y="6"/>
                    <a:pt x="132" y="6"/>
                    <a:pt x="132" y="6"/>
                  </a:cubicBezTo>
                  <a:cubicBezTo>
                    <a:pt x="131" y="6"/>
                    <a:pt x="129" y="6"/>
                    <a:pt x="127" y="6"/>
                  </a:cubicBezTo>
                  <a:cubicBezTo>
                    <a:pt x="128" y="7"/>
                    <a:pt x="129" y="7"/>
                    <a:pt x="129" y="8"/>
                  </a:cubicBezTo>
                  <a:cubicBezTo>
                    <a:pt x="127" y="10"/>
                    <a:pt x="124" y="12"/>
                    <a:pt x="121" y="14"/>
                  </a:cubicBezTo>
                  <a:cubicBezTo>
                    <a:pt x="118" y="15"/>
                    <a:pt x="115" y="16"/>
                    <a:pt x="113" y="16"/>
                  </a:cubicBezTo>
                  <a:cubicBezTo>
                    <a:pt x="104" y="16"/>
                    <a:pt x="96" y="9"/>
                    <a:pt x="91" y="1"/>
                  </a:cubicBezTo>
                  <a:cubicBezTo>
                    <a:pt x="90" y="0"/>
                    <a:pt x="89" y="0"/>
                    <a:pt x="88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18" name="Picture 218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400" y="2433986"/>
              <a:ext cx="115888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9" name="Picture 219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287" y="2522886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0" name="Picture 220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3387" y="2468911"/>
              <a:ext cx="889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1" name="Picture 221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6562" y="2472086"/>
              <a:ext cx="49213" cy="5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2" name="Freeform 222"/>
            <p:cNvSpPr>
              <a:spLocks/>
            </p:cNvSpPr>
            <p:nvPr/>
          </p:nvSpPr>
          <p:spPr bwMode="auto">
            <a:xfrm>
              <a:off x="2568725" y="2445098"/>
              <a:ext cx="238125" cy="149225"/>
            </a:xfrm>
            <a:custGeom>
              <a:avLst/>
              <a:gdLst>
                <a:gd name="T0" fmla="*/ 56 w 56"/>
                <a:gd name="T1" fmla="*/ 18 h 35"/>
                <a:gd name="T2" fmla="*/ 44 w 56"/>
                <a:gd name="T3" fmla="*/ 2 h 35"/>
                <a:gd name="T4" fmla="*/ 7 w 56"/>
                <a:gd name="T5" fmla="*/ 19 h 35"/>
                <a:gd name="T6" fmla="*/ 49 w 56"/>
                <a:gd name="T7" fmla="*/ 23 h 35"/>
                <a:gd name="T8" fmla="*/ 56 w 56"/>
                <a:gd name="T9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5">
                  <a:moveTo>
                    <a:pt x="56" y="18"/>
                  </a:moveTo>
                  <a:cubicBezTo>
                    <a:pt x="55" y="19"/>
                    <a:pt x="44" y="4"/>
                    <a:pt x="44" y="2"/>
                  </a:cubicBezTo>
                  <a:cubicBezTo>
                    <a:pt x="36" y="3"/>
                    <a:pt x="0" y="0"/>
                    <a:pt x="7" y="19"/>
                  </a:cubicBezTo>
                  <a:cubicBezTo>
                    <a:pt x="14" y="35"/>
                    <a:pt x="38" y="29"/>
                    <a:pt x="49" y="23"/>
                  </a:cubicBezTo>
                  <a:cubicBezTo>
                    <a:pt x="51" y="22"/>
                    <a:pt x="54" y="20"/>
                    <a:pt x="56" y="18"/>
                  </a:cubicBezTo>
                  <a:close/>
                </a:path>
              </a:pathLst>
            </a:custGeom>
            <a:solidFill>
              <a:srgbClr val="FF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3" name="Freeform 223"/>
            <p:cNvSpPr>
              <a:spLocks/>
            </p:cNvSpPr>
            <p:nvPr/>
          </p:nvSpPr>
          <p:spPr bwMode="auto">
            <a:xfrm>
              <a:off x="2556025" y="2445098"/>
              <a:ext cx="255588" cy="174625"/>
            </a:xfrm>
            <a:custGeom>
              <a:avLst/>
              <a:gdLst>
                <a:gd name="T0" fmla="*/ 46 w 60"/>
                <a:gd name="T1" fmla="*/ 1 h 41"/>
                <a:gd name="T2" fmla="*/ 8 w 60"/>
                <a:gd name="T3" fmla="*/ 20 h 41"/>
                <a:gd name="T4" fmla="*/ 58 w 60"/>
                <a:gd name="T5" fmla="*/ 21 h 41"/>
                <a:gd name="T6" fmla="*/ 56 w 60"/>
                <a:gd name="T7" fmla="*/ 19 h 41"/>
                <a:gd name="T8" fmla="*/ 12 w 60"/>
                <a:gd name="T9" fmla="*/ 20 h 41"/>
                <a:gd name="T10" fmla="*/ 46 w 60"/>
                <a:gd name="T11" fmla="*/ 5 h 41"/>
                <a:gd name="T12" fmla="*/ 46 w 60"/>
                <a:gd name="T13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1">
                  <a:moveTo>
                    <a:pt x="46" y="1"/>
                  </a:moveTo>
                  <a:cubicBezTo>
                    <a:pt x="36" y="2"/>
                    <a:pt x="0" y="0"/>
                    <a:pt x="8" y="20"/>
                  </a:cubicBezTo>
                  <a:cubicBezTo>
                    <a:pt x="17" y="41"/>
                    <a:pt x="45" y="29"/>
                    <a:pt x="58" y="21"/>
                  </a:cubicBezTo>
                  <a:cubicBezTo>
                    <a:pt x="60" y="20"/>
                    <a:pt x="58" y="18"/>
                    <a:pt x="56" y="19"/>
                  </a:cubicBezTo>
                  <a:cubicBezTo>
                    <a:pt x="44" y="26"/>
                    <a:pt x="23" y="35"/>
                    <a:pt x="12" y="20"/>
                  </a:cubicBezTo>
                  <a:cubicBezTo>
                    <a:pt x="1" y="4"/>
                    <a:pt x="39" y="5"/>
                    <a:pt x="46" y="5"/>
                  </a:cubicBezTo>
                  <a:cubicBezTo>
                    <a:pt x="48" y="4"/>
                    <a:pt x="48" y="1"/>
                    <a:pt x="46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4" name="Freeform 224"/>
            <p:cNvSpPr>
              <a:spLocks/>
            </p:cNvSpPr>
            <p:nvPr/>
          </p:nvSpPr>
          <p:spPr bwMode="auto">
            <a:xfrm>
              <a:off x="2662387" y="2480023"/>
              <a:ext cx="109538" cy="46038"/>
            </a:xfrm>
            <a:custGeom>
              <a:avLst/>
              <a:gdLst>
                <a:gd name="T0" fmla="*/ 23 w 26"/>
                <a:gd name="T1" fmla="*/ 0 h 11"/>
                <a:gd name="T2" fmla="*/ 2 w 26"/>
                <a:gd name="T3" fmla="*/ 7 h 11"/>
                <a:gd name="T4" fmla="*/ 3 w 26"/>
                <a:gd name="T5" fmla="*/ 10 h 11"/>
                <a:gd name="T6" fmla="*/ 24 w 26"/>
                <a:gd name="T7" fmla="*/ 3 h 11"/>
                <a:gd name="T8" fmla="*/ 23 w 2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1">
                  <a:moveTo>
                    <a:pt x="23" y="0"/>
                  </a:moveTo>
                  <a:cubicBezTo>
                    <a:pt x="16" y="3"/>
                    <a:pt x="9" y="5"/>
                    <a:pt x="2" y="7"/>
                  </a:cubicBezTo>
                  <a:cubicBezTo>
                    <a:pt x="0" y="8"/>
                    <a:pt x="1" y="11"/>
                    <a:pt x="3" y="10"/>
                  </a:cubicBezTo>
                  <a:cubicBezTo>
                    <a:pt x="10" y="8"/>
                    <a:pt x="17" y="6"/>
                    <a:pt x="24" y="3"/>
                  </a:cubicBezTo>
                  <a:cubicBezTo>
                    <a:pt x="26" y="3"/>
                    <a:pt x="25" y="0"/>
                    <a:pt x="23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5" name="Freeform 225"/>
            <p:cNvSpPr>
              <a:spLocks/>
            </p:cNvSpPr>
            <p:nvPr/>
          </p:nvSpPr>
          <p:spPr bwMode="auto">
            <a:xfrm>
              <a:off x="2721125" y="2318098"/>
              <a:ext cx="293688" cy="276225"/>
            </a:xfrm>
            <a:custGeom>
              <a:avLst/>
              <a:gdLst>
                <a:gd name="T0" fmla="*/ 20 w 69"/>
                <a:gd name="T1" fmla="*/ 2 h 65"/>
                <a:gd name="T2" fmla="*/ 11 w 69"/>
                <a:gd name="T3" fmla="*/ 43 h 65"/>
                <a:gd name="T4" fmla="*/ 67 w 69"/>
                <a:gd name="T5" fmla="*/ 55 h 65"/>
                <a:gd name="T6" fmla="*/ 65 w 69"/>
                <a:gd name="T7" fmla="*/ 52 h 65"/>
                <a:gd name="T8" fmla="*/ 17 w 69"/>
                <a:gd name="T9" fmla="*/ 44 h 65"/>
                <a:gd name="T10" fmla="*/ 22 w 69"/>
                <a:gd name="T11" fmla="*/ 5 h 65"/>
                <a:gd name="T12" fmla="*/ 20 w 69"/>
                <a:gd name="T13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5">
                  <a:moveTo>
                    <a:pt x="20" y="2"/>
                  </a:moveTo>
                  <a:cubicBezTo>
                    <a:pt x="5" y="11"/>
                    <a:pt x="0" y="28"/>
                    <a:pt x="11" y="43"/>
                  </a:cubicBezTo>
                  <a:cubicBezTo>
                    <a:pt x="23" y="60"/>
                    <a:pt x="49" y="65"/>
                    <a:pt x="67" y="55"/>
                  </a:cubicBezTo>
                  <a:cubicBezTo>
                    <a:pt x="69" y="54"/>
                    <a:pt x="67" y="50"/>
                    <a:pt x="65" y="52"/>
                  </a:cubicBezTo>
                  <a:cubicBezTo>
                    <a:pt x="49" y="61"/>
                    <a:pt x="30" y="56"/>
                    <a:pt x="17" y="44"/>
                  </a:cubicBezTo>
                  <a:cubicBezTo>
                    <a:pt x="3" y="31"/>
                    <a:pt x="7" y="14"/>
                    <a:pt x="22" y="5"/>
                  </a:cubicBezTo>
                  <a:cubicBezTo>
                    <a:pt x="24" y="4"/>
                    <a:pt x="22" y="0"/>
                    <a:pt x="2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6" name="Freeform 226"/>
            <p:cNvSpPr>
              <a:spLocks/>
            </p:cNvSpPr>
            <p:nvPr/>
          </p:nvSpPr>
          <p:spPr bwMode="auto">
            <a:xfrm>
              <a:off x="2467125" y="3184873"/>
              <a:ext cx="912813" cy="590550"/>
            </a:xfrm>
            <a:custGeom>
              <a:avLst/>
              <a:gdLst>
                <a:gd name="T0" fmla="*/ 215 w 215"/>
                <a:gd name="T1" fmla="*/ 111 h 139"/>
                <a:gd name="T2" fmla="*/ 204 w 215"/>
                <a:gd name="T3" fmla="*/ 102 h 139"/>
                <a:gd name="T4" fmla="*/ 86 w 215"/>
                <a:gd name="T5" fmla="*/ 39 h 139"/>
                <a:gd name="T6" fmla="*/ 23 w 215"/>
                <a:gd name="T7" fmla="*/ 22 h 139"/>
                <a:gd name="T8" fmla="*/ 134 w 215"/>
                <a:gd name="T9" fmla="*/ 116 h 139"/>
                <a:gd name="T10" fmla="*/ 203 w 215"/>
                <a:gd name="T11" fmla="*/ 139 h 139"/>
                <a:gd name="T12" fmla="*/ 215 w 215"/>
                <a:gd name="T13" fmla="*/ 11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139">
                  <a:moveTo>
                    <a:pt x="215" y="111"/>
                  </a:moveTo>
                  <a:cubicBezTo>
                    <a:pt x="204" y="102"/>
                    <a:pt x="204" y="102"/>
                    <a:pt x="204" y="102"/>
                  </a:cubicBezTo>
                  <a:cubicBezTo>
                    <a:pt x="204" y="102"/>
                    <a:pt x="128" y="64"/>
                    <a:pt x="86" y="39"/>
                  </a:cubicBezTo>
                  <a:cubicBezTo>
                    <a:pt x="43" y="13"/>
                    <a:pt x="46" y="0"/>
                    <a:pt x="23" y="22"/>
                  </a:cubicBezTo>
                  <a:cubicBezTo>
                    <a:pt x="0" y="43"/>
                    <a:pt x="83" y="89"/>
                    <a:pt x="134" y="116"/>
                  </a:cubicBezTo>
                  <a:cubicBezTo>
                    <a:pt x="155" y="128"/>
                    <a:pt x="181" y="135"/>
                    <a:pt x="203" y="139"/>
                  </a:cubicBezTo>
                  <a:cubicBezTo>
                    <a:pt x="209" y="131"/>
                    <a:pt x="214" y="121"/>
                    <a:pt x="215" y="111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7" name="Freeform 227"/>
            <p:cNvSpPr>
              <a:spLocks/>
            </p:cNvSpPr>
            <p:nvPr/>
          </p:nvSpPr>
          <p:spPr bwMode="auto">
            <a:xfrm>
              <a:off x="2522687" y="3202336"/>
              <a:ext cx="233363" cy="228600"/>
            </a:xfrm>
            <a:custGeom>
              <a:avLst/>
              <a:gdLst>
                <a:gd name="T0" fmla="*/ 55 w 55"/>
                <a:gd name="T1" fmla="*/ 23 h 54"/>
                <a:gd name="T2" fmla="*/ 10 w 55"/>
                <a:gd name="T3" fmla="*/ 18 h 54"/>
                <a:gd name="T4" fmla="*/ 26 w 55"/>
                <a:gd name="T5" fmla="*/ 54 h 54"/>
                <a:gd name="T6" fmla="*/ 55 w 55"/>
                <a:gd name="T7" fmla="*/ 2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4">
                  <a:moveTo>
                    <a:pt x="55" y="23"/>
                  </a:moveTo>
                  <a:cubicBezTo>
                    <a:pt x="31" y="6"/>
                    <a:pt x="29" y="0"/>
                    <a:pt x="10" y="18"/>
                  </a:cubicBezTo>
                  <a:cubicBezTo>
                    <a:pt x="0" y="27"/>
                    <a:pt x="9" y="40"/>
                    <a:pt x="26" y="54"/>
                  </a:cubicBezTo>
                  <a:cubicBezTo>
                    <a:pt x="35" y="43"/>
                    <a:pt x="45" y="33"/>
                    <a:pt x="55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8" name="Freeform 228"/>
            <p:cNvSpPr>
              <a:spLocks/>
            </p:cNvSpPr>
            <p:nvPr/>
          </p:nvSpPr>
          <p:spPr bwMode="auto">
            <a:xfrm>
              <a:off x="3333900" y="3715098"/>
              <a:ext cx="50800" cy="68263"/>
            </a:xfrm>
            <a:custGeom>
              <a:avLst/>
              <a:gdLst>
                <a:gd name="T0" fmla="*/ 7 w 12"/>
                <a:gd name="T1" fmla="*/ 0 h 16"/>
                <a:gd name="T2" fmla="*/ 7 w 12"/>
                <a:gd name="T3" fmla="*/ 1 h 16"/>
                <a:gd name="T4" fmla="*/ 1 w 12"/>
                <a:gd name="T5" fmla="*/ 12 h 16"/>
                <a:gd name="T6" fmla="*/ 0 w 12"/>
                <a:gd name="T7" fmla="*/ 14 h 16"/>
                <a:gd name="T8" fmla="*/ 4 w 12"/>
                <a:gd name="T9" fmla="*/ 15 h 16"/>
                <a:gd name="T10" fmla="*/ 12 w 12"/>
                <a:gd name="T11" fmla="*/ 16 h 16"/>
                <a:gd name="T12" fmla="*/ 11 w 12"/>
                <a:gd name="T13" fmla="*/ 1 h 16"/>
                <a:gd name="T14" fmla="*/ 7 w 12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6"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5"/>
                    <a:pt x="3" y="9"/>
                    <a:pt x="1" y="12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1" y="14"/>
                    <a:pt x="3" y="15"/>
                    <a:pt x="4" y="15"/>
                  </a:cubicBezTo>
                  <a:cubicBezTo>
                    <a:pt x="7" y="15"/>
                    <a:pt x="9" y="16"/>
                    <a:pt x="12" y="16"/>
                  </a:cubicBezTo>
                  <a:cubicBezTo>
                    <a:pt x="12" y="11"/>
                    <a:pt x="12" y="6"/>
                    <a:pt x="11" y="1"/>
                  </a:cubicBezTo>
                  <a:cubicBezTo>
                    <a:pt x="10" y="1"/>
                    <a:pt x="9" y="1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9" name="Freeform 229"/>
            <p:cNvSpPr>
              <a:spLocks/>
            </p:cNvSpPr>
            <p:nvPr/>
          </p:nvSpPr>
          <p:spPr bwMode="auto">
            <a:xfrm>
              <a:off x="3379937" y="3719861"/>
              <a:ext cx="22225" cy="63500"/>
            </a:xfrm>
            <a:custGeom>
              <a:avLst/>
              <a:gdLst>
                <a:gd name="T0" fmla="*/ 0 w 5"/>
                <a:gd name="T1" fmla="*/ 0 h 15"/>
                <a:gd name="T2" fmla="*/ 1 w 5"/>
                <a:gd name="T3" fmla="*/ 15 h 15"/>
                <a:gd name="T4" fmla="*/ 1 w 5"/>
                <a:gd name="T5" fmla="*/ 15 h 15"/>
                <a:gd name="T6" fmla="*/ 5 w 5"/>
                <a:gd name="T7" fmla="*/ 2 h 15"/>
                <a:gd name="T8" fmla="*/ 1 w 5"/>
                <a:gd name="T9" fmla="*/ 1 h 15"/>
                <a:gd name="T10" fmla="*/ 0 w 5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5">
                  <a:moveTo>
                    <a:pt x="0" y="0"/>
                  </a:moveTo>
                  <a:cubicBezTo>
                    <a:pt x="1" y="5"/>
                    <a:pt x="1" y="10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1"/>
                    <a:pt x="4" y="6"/>
                    <a:pt x="5" y="2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0" name="Freeform 230"/>
            <p:cNvSpPr>
              <a:spLocks noEditPoints="1"/>
            </p:cNvSpPr>
            <p:nvPr/>
          </p:nvSpPr>
          <p:spPr bwMode="auto">
            <a:xfrm>
              <a:off x="3333900" y="3715098"/>
              <a:ext cx="28575" cy="60325"/>
            </a:xfrm>
            <a:custGeom>
              <a:avLst/>
              <a:gdLst>
                <a:gd name="T0" fmla="*/ 1 w 7"/>
                <a:gd name="T1" fmla="*/ 12 h 14"/>
                <a:gd name="T2" fmla="*/ 0 w 7"/>
                <a:gd name="T3" fmla="*/ 14 h 14"/>
                <a:gd name="T4" fmla="*/ 0 w 7"/>
                <a:gd name="T5" fmla="*/ 14 h 14"/>
                <a:gd name="T6" fmla="*/ 1 w 7"/>
                <a:gd name="T7" fmla="*/ 12 h 14"/>
                <a:gd name="T8" fmla="*/ 7 w 7"/>
                <a:gd name="T9" fmla="*/ 0 h 14"/>
                <a:gd name="T10" fmla="*/ 7 w 7"/>
                <a:gd name="T11" fmla="*/ 1 h 14"/>
                <a:gd name="T12" fmla="*/ 7 w 7"/>
                <a:gd name="T13" fmla="*/ 0 h 14"/>
                <a:gd name="T14" fmla="*/ 7 w 7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4">
                  <a:moveTo>
                    <a:pt x="1" y="12"/>
                  </a:move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3"/>
                    <a:pt x="1" y="12"/>
                  </a:cubicBezTo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1" name="Freeform 231"/>
            <p:cNvSpPr>
              <a:spLocks noEditPoints="1"/>
            </p:cNvSpPr>
            <p:nvPr/>
          </p:nvSpPr>
          <p:spPr bwMode="auto">
            <a:xfrm>
              <a:off x="3035450" y="3676998"/>
              <a:ext cx="327025" cy="88900"/>
            </a:xfrm>
            <a:custGeom>
              <a:avLst/>
              <a:gdLst>
                <a:gd name="T0" fmla="*/ 77 w 77"/>
                <a:gd name="T1" fmla="*/ 10 h 21"/>
                <a:gd name="T2" fmla="*/ 71 w 77"/>
                <a:gd name="T3" fmla="*/ 21 h 21"/>
                <a:gd name="T4" fmla="*/ 77 w 77"/>
                <a:gd name="T5" fmla="*/ 10 h 21"/>
                <a:gd name="T6" fmla="*/ 0 w 77"/>
                <a:gd name="T7" fmla="*/ 0 h 21"/>
                <a:gd name="T8" fmla="*/ 57 w 77"/>
                <a:gd name="T9" fmla="*/ 20 h 21"/>
                <a:gd name="T10" fmla="*/ 0 w 7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21">
                  <a:moveTo>
                    <a:pt x="77" y="10"/>
                  </a:moveTo>
                  <a:cubicBezTo>
                    <a:pt x="75" y="14"/>
                    <a:pt x="73" y="18"/>
                    <a:pt x="71" y="21"/>
                  </a:cubicBezTo>
                  <a:cubicBezTo>
                    <a:pt x="73" y="18"/>
                    <a:pt x="75" y="14"/>
                    <a:pt x="77" y="10"/>
                  </a:cubicBezTo>
                  <a:moveTo>
                    <a:pt x="0" y="0"/>
                  </a:moveTo>
                  <a:cubicBezTo>
                    <a:pt x="17" y="10"/>
                    <a:pt x="37" y="16"/>
                    <a:pt x="57" y="20"/>
                  </a:cubicBezTo>
                  <a:cubicBezTo>
                    <a:pt x="38" y="16"/>
                    <a:pt x="17" y="10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2" name="Freeform 232"/>
            <p:cNvSpPr>
              <a:spLocks/>
            </p:cNvSpPr>
            <p:nvPr/>
          </p:nvSpPr>
          <p:spPr bwMode="auto">
            <a:xfrm>
              <a:off x="2522687" y="3278536"/>
              <a:ext cx="839788" cy="496888"/>
            </a:xfrm>
            <a:custGeom>
              <a:avLst/>
              <a:gdLst>
                <a:gd name="T0" fmla="*/ 10 w 198"/>
                <a:gd name="T1" fmla="*/ 0 h 117"/>
                <a:gd name="T2" fmla="*/ 6 w 198"/>
                <a:gd name="T3" fmla="*/ 8 h 117"/>
                <a:gd name="T4" fmla="*/ 121 w 198"/>
                <a:gd name="T5" fmla="*/ 94 h 117"/>
                <a:gd name="T6" fmla="*/ 121 w 198"/>
                <a:gd name="T7" fmla="*/ 94 h 117"/>
                <a:gd name="T8" fmla="*/ 178 w 198"/>
                <a:gd name="T9" fmla="*/ 114 h 117"/>
                <a:gd name="T10" fmla="*/ 191 w 198"/>
                <a:gd name="T11" fmla="*/ 117 h 117"/>
                <a:gd name="T12" fmla="*/ 192 w 198"/>
                <a:gd name="T13" fmla="*/ 115 h 117"/>
                <a:gd name="T14" fmla="*/ 198 w 198"/>
                <a:gd name="T15" fmla="*/ 104 h 117"/>
                <a:gd name="T16" fmla="*/ 198 w 198"/>
                <a:gd name="T17" fmla="*/ 103 h 117"/>
                <a:gd name="T18" fmla="*/ 142 w 198"/>
                <a:gd name="T19" fmla="*/ 83 h 117"/>
                <a:gd name="T20" fmla="*/ 41 w 198"/>
                <a:gd name="T21" fmla="*/ 19 h 117"/>
                <a:gd name="T22" fmla="*/ 26 w 198"/>
                <a:gd name="T23" fmla="*/ 36 h 117"/>
                <a:gd name="T24" fmla="*/ 10 w 198"/>
                <a:gd name="T2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" h="117">
                  <a:moveTo>
                    <a:pt x="10" y="0"/>
                  </a:moveTo>
                  <a:cubicBezTo>
                    <a:pt x="7" y="2"/>
                    <a:pt x="6" y="5"/>
                    <a:pt x="6" y="8"/>
                  </a:cubicBezTo>
                  <a:cubicBezTo>
                    <a:pt x="6" y="32"/>
                    <a:pt x="76" y="70"/>
                    <a:pt x="121" y="94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38" y="104"/>
                    <a:pt x="159" y="110"/>
                    <a:pt x="178" y="114"/>
                  </a:cubicBezTo>
                  <a:cubicBezTo>
                    <a:pt x="182" y="115"/>
                    <a:pt x="186" y="116"/>
                    <a:pt x="191" y="117"/>
                  </a:cubicBezTo>
                  <a:cubicBezTo>
                    <a:pt x="191" y="116"/>
                    <a:pt x="191" y="116"/>
                    <a:pt x="192" y="115"/>
                  </a:cubicBezTo>
                  <a:cubicBezTo>
                    <a:pt x="194" y="112"/>
                    <a:pt x="196" y="108"/>
                    <a:pt x="198" y="104"/>
                  </a:cubicBezTo>
                  <a:cubicBezTo>
                    <a:pt x="198" y="104"/>
                    <a:pt x="198" y="104"/>
                    <a:pt x="198" y="103"/>
                  </a:cubicBezTo>
                  <a:cubicBezTo>
                    <a:pt x="179" y="98"/>
                    <a:pt x="160" y="93"/>
                    <a:pt x="142" y="83"/>
                  </a:cubicBezTo>
                  <a:cubicBezTo>
                    <a:pt x="109" y="65"/>
                    <a:pt x="64" y="41"/>
                    <a:pt x="41" y="19"/>
                  </a:cubicBezTo>
                  <a:cubicBezTo>
                    <a:pt x="36" y="25"/>
                    <a:pt x="31" y="30"/>
                    <a:pt x="26" y="36"/>
                  </a:cubicBezTo>
                  <a:cubicBezTo>
                    <a:pt x="9" y="22"/>
                    <a:pt x="0" y="9"/>
                    <a:pt x="1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3" name="Freeform 233"/>
            <p:cNvSpPr>
              <a:spLocks/>
            </p:cNvSpPr>
            <p:nvPr/>
          </p:nvSpPr>
          <p:spPr bwMode="auto">
            <a:xfrm>
              <a:off x="2522687" y="3230911"/>
              <a:ext cx="173038" cy="200025"/>
            </a:xfrm>
            <a:custGeom>
              <a:avLst/>
              <a:gdLst>
                <a:gd name="T0" fmla="*/ 28 w 41"/>
                <a:gd name="T1" fmla="*/ 0 h 47"/>
                <a:gd name="T2" fmla="*/ 10 w 41"/>
                <a:gd name="T3" fmla="*/ 11 h 47"/>
                <a:gd name="T4" fmla="*/ 10 w 41"/>
                <a:gd name="T5" fmla="*/ 11 h 47"/>
                <a:gd name="T6" fmla="*/ 10 w 41"/>
                <a:gd name="T7" fmla="*/ 11 h 47"/>
                <a:gd name="T8" fmla="*/ 10 w 41"/>
                <a:gd name="T9" fmla="*/ 11 h 47"/>
                <a:gd name="T10" fmla="*/ 10 w 41"/>
                <a:gd name="T11" fmla="*/ 11 h 47"/>
                <a:gd name="T12" fmla="*/ 26 w 41"/>
                <a:gd name="T13" fmla="*/ 47 h 47"/>
                <a:gd name="T14" fmla="*/ 41 w 41"/>
                <a:gd name="T15" fmla="*/ 30 h 47"/>
                <a:gd name="T16" fmla="*/ 30 w 41"/>
                <a:gd name="T17" fmla="*/ 0 h 47"/>
                <a:gd name="T18" fmla="*/ 28 w 41"/>
                <a:gd name="T1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7">
                  <a:moveTo>
                    <a:pt x="28" y="0"/>
                  </a:moveTo>
                  <a:cubicBezTo>
                    <a:pt x="23" y="0"/>
                    <a:pt x="18" y="3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0" y="20"/>
                    <a:pt x="9" y="33"/>
                    <a:pt x="26" y="47"/>
                  </a:cubicBezTo>
                  <a:cubicBezTo>
                    <a:pt x="31" y="41"/>
                    <a:pt x="36" y="36"/>
                    <a:pt x="41" y="30"/>
                  </a:cubicBezTo>
                  <a:cubicBezTo>
                    <a:pt x="29" y="19"/>
                    <a:pt x="23" y="8"/>
                    <a:pt x="30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4" name="Freeform 234"/>
            <p:cNvSpPr>
              <a:spLocks/>
            </p:cNvSpPr>
            <p:nvPr/>
          </p:nvSpPr>
          <p:spPr bwMode="auto">
            <a:xfrm>
              <a:off x="2513162" y="3205511"/>
              <a:ext cx="841375" cy="582613"/>
            </a:xfrm>
            <a:custGeom>
              <a:avLst/>
              <a:gdLst>
                <a:gd name="T0" fmla="*/ 124 w 198"/>
                <a:gd name="T1" fmla="*/ 109 h 137"/>
                <a:gd name="T2" fmla="*/ 58 w 198"/>
                <a:gd name="T3" fmla="*/ 71 h 137"/>
                <a:gd name="T4" fmla="*/ 13 w 198"/>
                <a:gd name="T5" fmla="*/ 31 h 137"/>
                <a:gd name="T6" fmla="*/ 36 w 198"/>
                <a:gd name="T7" fmla="*/ 11 h 137"/>
                <a:gd name="T8" fmla="*/ 55 w 198"/>
                <a:gd name="T9" fmla="*/ 25 h 137"/>
                <a:gd name="T10" fmla="*/ 86 w 198"/>
                <a:gd name="T11" fmla="*/ 44 h 137"/>
                <a:gd name="T12" fmla="*/ 191 w 198"/>
                <a:gd name="T13" fmla="*/ 99 h 137"/>
                <a:gd name="T14" fmla="*/ 194 w 198"/>
                <a:gd name="T15" fmla="*/ 94 h 137"/>
                <a:gd name="T16" fmla="*/ 81 w 198"/>
                <a:gd name="T17" fmla="*/ 34 h 137"/>
                <a:gd name="T18" fmla="*/ 50 w 198"/>
                <a:gd name="T19" fmla="*/ 13 h 137"/>
                <a:gd name="T20" fmla="*/ 33 w 198"/>
                <a:gd name="T21" fmla="*/ 3 h 137"/>
                <a:gd name="T22" fmla="*/ 5 w 198"/>
                <a:gd name="T23" fmla="*/ 20 h 137"/>
                <a:gd name="T24" fmla="*/ 23 w 198"/>
                <a:gd name="T25" fmla="*/ 53 h 137"/>
                <a:gd name="T26" fmla="*/ 86 w 198"/>
                <a:gd name="T27" fmla="*/ 94 h 137"/>
                <a:gd name="T28" fmla="*/ 160 w 198"/>
                <a:gd name="T29" fmla="*/ 129 h 137"/>
                <a:gd name="T30" fmla="*/ 190 w 198"/>
                <a:gd name="T31" fmla="*/ 137 h 137"/>
                <a:gd name="T32" fmla="*/ 194 w 198"/>
                <a:gd name="T33" fmla="*/ 132 h 137"/>
                <a:gd name="T34" fmla="*/ 124 w 198"/>
                <a:gd name="T35" fmla="*/ 10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8" h="137">
                  <a:moveTo>
                    <a:pt x="124" y="109"/>
                  </a:moveTo>
                  <a:cubicBezTo>
                    <a:pt x="102" y="97"/>
                    <a:pt x="80" y="84"/>
                    <a:pt x="58" y="71"/>
                  </a:cubicBezTo>
                  <a:cubicBezTo>
                    <a:pt x="42" y="61"/>
                    <a:pt x="21" y="48"/>
                    <a:pt x="13" y="31"/>
                  </a:cubicBezTo>
                  <a:cubicBezTo>
                    <a:pt x="8" y="21"/>
                    <a:pt x="23" y="4"/>
                    <a:pt x="36" y="11"/>
                  </a:cubicBezTo>
                  <a:cubicBezTo>
                    <a:pt x="43" y="15"/>
                    <a:pt x="49" y="20"/>
                    <a:pt x="55" y="25"/>
                  </a:cubicBezTo>
                  <a:cubicBezTo>
                    <a:pt x="65" y="32"/>
                    <a:pt x="76" y="38"/>
                    <a:pt x="86" y="44"/>
                  </a:cubicBezTo>
                  <a:cubicBezTo>
                    <a:pt x="120" y="64"/>
                    <a:pt x="156" y="82"/>
                    <a:pt x="191" y="99"/>
                  </a:cubicBezTo>
                  <a:cubicBezTo>
                    <a:pt x="195" y="101"/>
                    <a:pt x="198" y="96"/>
                    <a:pt x="194" y="94"/>
                  </a:cubicBezTo>
                  <a:cubicBezTo>
                    <a:pt x="156" y="75"/>
                    <a:pt x="118" y="56"/>
                    <a:pt x="81" y="34"/>
                  </a:cubicBezTo>
                  <a:cubicBezTo>
                    <a:pt x="70" y="28"/>
                    <a:pt x="60" y="21"/>
                    <a:pt x="50" y="13"/>
                  </a:cubicBezTo>
                  <a:cubicBezTo>
                    <a:pt x="45" y="9"/>
                    <a:pt x="40" y="5"/>
                    <a:pt x="33" y="3"/>
                  </a:cubicBezTo>
                  <a:cubicBezTo>
                    <a:pt x="22" y="0"/>
                    <a:pt x="9" y="13"/>
                    <a:pt x="5" y="20"/>
                  </a:cubicBezTo>
                  <a:cubicBezTo>
                    <a:pt x="0" y="31"/>
                    <a:pt x="14" y="45"/>
                    <a:pt x="23" y="53"/>
                  </a:cubicBezTo>
                  <a:cubicBezTo>
                    <a:pt x="41" y="69"/>
                    <a:pt x="64" y="82"/>
                    <a:pt x="86" y="94"/>
                  </a:cubicBezTo>
                  <a:cubicBezTo>
                    <a:pt x="110" y="108"/>
                    <a:pt x="133" y="121"/>
                    <a:pt x="160" y="129"/>
                  </a:cubicBezTo>
                  <a:cubicBezTo>
                    <a:pt x="170" y="133"/>
                    <a:pt x="180" y="135"/>
                    <a:pt x="190" y="137"/>
                  </a:cubicBezTo>
                  <a:cubicBezTo>
                    <a:pt x="192" y="135"/>
                    <a:pt x="193" y="133"/>
                    <a:pt x="194" y="132"/>
                  </a:cubicBezTo>
                  <a:cubicBezTo>
                    <a:pt x="170" y="127"/>
                    <a:pt x="146" y="120"/>
                    <a:pt x="124" y="10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5" name="Oval 235"/>
            <p:cNvSpPr>
              <a:spLocks noChangeArrowheads="1"/>
            </p:cNvSpPr>
            <p:nvPr/>
          </p:nvSpPr>
          <p:spPr bwMode="auto">
            <a:xfrm>
              <a:off x="1587650" y="1324323"/>
              <a:ext cx="46038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6" name="Oval 236"/>
            <p:cNvSpPr>
              <a:spLocks noChangeArrowheads="1"/>
            </p:cNvSpPr>
            <p:nvPr/>
          </p:nvSpPr>
          <p:spPr bwMode="auto">
            <a:xfrm>
              <a:off x="2067075" y="1265586"/>
              <a:ext cx="47625" cy="46038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7" name="Oval 237"/>
            <p:cNvSpPr>
              <a:spLocks noChangeArrowheads="1"/>
            </p:cNvSpPr>
            <p:nvPr/>
          </p:nvSpPr>
          <p:spPr bwMode="auto">
            <a:xfrm>
              <a:off x="1952775" y="1456086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8" name="Oval 238"/>
            <p:cNvSpPr>
              <a:spLocks noChangeArrowheads="1"/>
            </p:cNvSpPr>
            <p:nvPr/>
          </p:nvSpPr>
          <p:spPr bwMode="auto">
            <a:xfrm>
              <a:off x="1413025" y="1438623"/>
              <a:ext cx="47625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9" name="Oval 239"/>
            <p:cNvSpPr>
              <a:spLocks noChangeArrowheads="1"/>
            </p:cNvSpPr>
            <p:nvPr/>
          </p:nvSpPr>
          <p:spPr bwMode="auto">
            <a:xfrm>
              <a:off x="1643212" y="1129061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0" name="Oval 240"/>
            <p:cNvSpPr>
              <a:spLocks noChangeArrowheads="1"/>
            </p:cNvSpPr>
            <p:nvPr/>
          </p:nvSpPr>
          <p:spPr bwMode="auto">
            <a:xfrm>
              <a:off x="2173437" y="1456086"/>
              <a:ext cx="47625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1" name="Freeform 241"/>
            <p:cNvSpPr>
              <a:spLocks/>
            </p:cNvSpPr>
            <p:nvPr/>
          </p:nvSpPr>
          <p:spPr bwMode="auto">
            <a:xfrm>
              <a:off x="2198837" y="1187798"/>
              <a:ext cx="242888" cy="557213"/>
            </a:xfrm>
            <a:custGeom>
              <a:avLst/>
              <a:gdLst>
                <a:gd name="T0" fmla="*/ 39 w 57"/>
                <a:gd name="T1" fmla="*/ 0 h 131"/>
                <a:gd name="T2" fmla="*/ 14 w 57"/>
                <a:gd name="T3" fmla="*/ 46 h 131"/>
                <a:gd name="T4" fmla="*/ 1 w 57"/>
                <a:gd name="T5" fmla="*/ 98 h 131"/>
                <a:gd name="T6" fmla="*/ 7 w 57"/>
                <a:gd name="T7" fmla="*/ 126 h 131"/>
                <a:gd name="T8" fmla="*/ 36 w 57"/>
                <a:gd name="T9" fmla="*/ 128 h 131"/>
                <a:gd name="T10" fmla="*/ 42 w 57"/>
                <a:gd name="T11" fmla="*/ 99 h 131"/>
                <a:gd name="T12" fmla="*/ 47 w 57"/>
                <a:gd name="T13" fmla="*/ 61 h 131"/>
                <a:gd name="T14" fmla="*/ 57 w 57"/>
                <a:gd name="T15" fmla="*/ 22 h 131"/>
                <a:gd name="T16" fmla="*/ 39 w 57"/>
                <a:gd name="T1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31">
                  <a:moveTo>
                    <a:pt x="39" y="0"/>
                  </a:moveTo>
                  <a:cubicBezTo>
                    <a:pt x="31" y="15"/>
                    <a:pt x="21" y="30"/>
                    <a:pt x="14" y="46"/>
                  </a:cubicBezTo>
                  <a:cubicBezTo>
                    <a:pt x="8" y="63"/>
                    <a:pt x="4" y="80"/>
                    <a:pt x="1" y="98"/>
                  </a:cubicBezTo>
                  <a:cubicBezTo>
                    <a:pt x="0" y="105"/>
                    <a:pt x="1" y="120"/>
                    <a:pt x="7" y="126"/>
                  </a:cubicBezTo>
                  <a:cubicBezTo>
                    <a:pt x="13" y="131"/>
                    <a:pt x="29" y="130"/>
                    <a:pt x="36" y="128"/>
                  </a:cubicBezTo>
                  <a:cubicBezTo>
                    <a:pt x="40" y="127"/>
                    <a:pt x="41" y="102"/>
                    <a:pt x="42" y="99"/>
                  </a:cubicBezTo>
                  <a:cubicBezTo>
                    <a:pt x="43" y="87"/>
                    <a:pt x="45" y="74"/>
                    <a:pt x="47" y="61"/>
                  </a:cubicBezTo>
                  <a:cubicBezTo>
                    <a:pt x="50" y="48"/>
                    <a:pt x="55" y="36"/>
                    <a:pt x="57" y="22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2" name="Freeform 242"/>
            <p:cNvSpPr>
              <a:spLocks noEditPoints="1"/>
            </p:cNvSpPr>
            <p:nvPr/>
          </p:nvSpPr>
          <p:spPr bwMode="auto">
            <a:xfrm>
              <a:off x="2287737" y="1290986"/>
              <a:ext cx="144463" cy="436563"/>
            </a:xfrm>
            <a:custGeom>
              <a:avLst/>
              <a:gdLst>
                <a:gd name="T0" fmla="*/ 9 w 34"/>
                <a:gd name="T1" fmla="*/ 54 h 103"/>
                <a:gd name="T2" fmla="*/ 4 w 34"/>
                <a:gd name="T3" fmla="*/ 81 h 103"/>
                <a:gd name="T4" fmla="*/ 4 w 34"/>
                <a:gd name="T5" fmla="*/ 102 h 103"/>
                <a:gd name="T6" fmla="*/ 5 w 34"/>
                <a:gd name="T7" fmla="*/ 103 h 103"/>
                <a:gd name="T8" fmla="*/ 5 w 34"/>
                <a:gd name="T9" fmla="*/ 103 h 103"/>
                <a:gd name="T10" fmla="*/ 6 w 34"/>
                <a:gd name="T11" fmla="*/ 103 h 103"/>
                <a:gd name="T12" fmla="*/ 15 w 34"/>
                <a:gd name="T13" fmla="*/ 100 h 103"/>
                <a:gd name="T14" fmla="*/ 17 w 34"/>
                <a:gd name="T15" fmla="*/ 90 h 103"/>
                <a:gd name="T16" fmla="*/ 19 w 34"/>
                <a:gd name="T17" fmla="*/ 72 h 103"/>
                <a:gd name="T18" fmla="*/ 19 w 34"/>
                <a:gd name="T19" fmla="*/ 70 h 103"/>
                <a:gd name="T20" fmla="*/ 19 w 34"/>
                <a:gd name="T21" fmla="*/ 70 h 103"/>
                <a:gd name="T22" fmla="*/ 16 w 34"/>
                <a:gd name="T23" fmla="*/ 70 h 103"/>
                <a:gd name="T24" fmla="*/ 12 w 34"/>
                <a:gd name="T25" fmla="*/ 64 h 103"/>
                <a:gd name="T26" fmla="*/ 9 w 34"/>
                <a:gd name="T27" fmla="*/ 54 h 103"/>
                <a:gd name="T28" fmla="*/ 34 w 34"/>
                <a:gd name="T29" fmla="*/ 0 h 103"/>
                <a:gd name="T30" fmla="*/ 30 w 34"/>
                <a:gd name="T31" fmla="*/ 0 h 103"/>
                <a:gd name="T32" fmla="*/ 26 w 34"/>
                <a:gd name="T33" fmla="*/ 5 h 103"/>
                <a:gd name="T34" fmla="*/ 18 w 34"/>
                <a:gd name="T35" fmla="*/ 18 h 103"/>
                <a:gd name="T36" fmla="*/ 11 w 34"/>
                <a:gd name="T37" fmla="*/ 44 h 103"/>
                <a:gd name="T38" fmla="*/ 19 w 34"/>
                <a:gd name="T39" fmla="*/ 47 h 103"/>
                <a:gd name="T40" fmla="*/ 19 w 34"/>
                <a:gd name="T41" fmla="*/ 47 h 103"/>
                <a:gd name="T42" fmla="*/ 22 w 34"/>
                <a:gd name="T43" fmla="*/ 47 h 103"/>
                <a:gd name="T44" fmla="*/ 24 w 34"/>
                <a:gd name="T45" fmla="*/ 34 h 103"/>
                <a:gd name="T46" fmla="*/ 34 w 34"/>
                <a:gd name="T4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103">
                  <a:moveTo>
                    <a:pt x="9" y="54"/>
                  </a:moveTo>
                  <a:cubicBezTo>
                    <a:pt x="7" y="63"/>
                    <a:pt x="5" y="71"/>
                    <a:pt x="4" y="81"/>
                  </a:cubicBezTo>
                  <a:cubicBezTo>
                    <a:pt x="3" y="86"/>
                    <a:pt x="0" y="97"/>
                    <a:pt x="4" y="102"/>
                  </a:cubicBezTo>
                  <a:cubicBezTo>
                    <a:pt x="4" y="103"/>
                    <a:pt x="4" y="103"/>
                    <a:pt x="5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5" y="103"/>
                    <a:pt x="6" y="103"/>
                    <a:pt x="6" y="103"/>
                  </a:cubicBezTo>
                  <a:cubicBezTo>
                    <a:pt x="10" y="103"/>
                    <a:pt x="14" y="103"/>
                    <a:pt x="15" y="100"/>
                  </a:cubicBezTo>
                  <a:cubicBezTo>
                    <a:pt x="16" y="97"/>
                    <a:pt x="17" y="93"/>
                    <a:pt x="17" y="90"/>
                  </a:cubicBezTo>
                  <a:cubicBezTo>
                    <a:pt x="18" y="84"/>
                    <a:pt x="18" y="78"/>
                    <a:pt x="19" y="72"/>
                  </a:cubicBezTo>
                  <a:cubicBezTo>
                    <a:pt x="19" y="72"/>
                    <a:pt x="19" y="71"/>
                    <a:pt x="19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8" y="70"/>
                    <a:pt x="17" y="70"/>
                    <a:pt x="16" y="70"/>
                  </a:cubicBezTo>
                  <a:cubicBezTo>
                    <a:pt x="13" y="70"/>
                    <a:pt x="11" y="68"/>
                    <a:pt x="12" y="64"/>
                  </a:cubicBezTo>
                  <a:cubicBezTo>
                    <a:pt x="13" y="60"/>
                    <a:pt x="11" y="57"/>
                    <a:pt x="9" y="54"/>
                  </a:cubicBezTo>
                  <a:moveTo>
                    <a:pt x="34" y="0"/>
                  </a:moveTo>
                  <a:cubicBezTo>
                    <a:pt x="32" y="0"/>
                    <a:pt x="31" y="0"/>
                    <a:pt x="30" y="0"/>
                  </a:cubicBezTo>
                  <a:cubicBezTo>
                    <a:pt x="28" y="1"/>
                    <a:pt x="27" y="3"/>
                    <a:pt x="26" y="5"/>
                  </a:cubicBezTo>
                  <a:cubicBezTo>
                    <a:pt x="23" y="9"/>
                    <a:pt x="20" y="12"/>
                    <a:pt x="18" y="18"/>
                  </a:cubicBezTo>
                  <a:cubicBezTo>
                    <a:pt x="15" y="26"/>
                    <a:pt x="13" y="35"/>
                    <a:pt x="11" y="44"/>
                  </a:cubicBezTo>
                  <a:cubicBezTo>
                    <a:pt x="15" y="44"/>
                    <a:pt x="19" y="47"/>
                    <a:pt x="19" y="47"/>
                  </a:cubicBezTo>
                  <a:cubicBezTo>
                    <a:pt x="19" y="47"/>
                    <a:pt x="18" y="47"/>
                    <a:pt x="19" y="47"/>
                  </a:cubicBezTo>
                  <a:cubicBezTo>
                    <a:pt x="20" y="47"/>
                    <a:pt x="21" y="47"/>
                    <a:pt x="22" y="47"/>
                  </a:cubicBezTo>
                  <a:cubicBezTo>
                    <a:pt x="23" y="43"/>
                    <a:pt x="23" y="39"/>
                    <a:pt x="24" y="34"/>
                  </a:cubicBezTo>
                  <a:cubicBezTo>
                    <a:pt x="27" y="23"/>
                    <a:pt x="31" y="11"/>
                    <a:pt x="3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3" name="Freeform 243"/>
            <p:cNvSpPr>
              <a:spLocks/>
            </p:cNvSpPr>
            <p:nvPr/>
          </p:nvSpPr>
          <p:spPr bwMode="auto">
            <a:xfrm>
              <a:off x="2203600" y="1638648"/>
              <a:ext cx="169863" cy="106363"/>
            </a:xfrm>
            <a:custGeom>
              <a:avLst/>
              <a:gdLst>
                <a:gd name="T0" fmla="*/ 29 w 40"/>
                <a:gd name="T1" fmla="*/ 14 h 25"/>
                <a:gd name="T2" fmla="*/ 22 w 40"/>
                <a:gd name="T3" fmla="*/ 1 h 25"/>
                <a:gd name="T4" fmla="*/ 13 w 40"/>
                <a:gd name="T5" fmla="*/ 13 h 25"/>
                <a:gd name="T6" fmla="*/ 6 w 40"/>
                <a:gd name="T7" fmla="*/ 2 h 25"/>
                <a:gd name="T8" fmla="*/ 0 w 40"/>
                <a:gd name="T9" fmla="*/ 4 h 25"/>
                <a:gd name="T10" fmla="*/ 6 w 40"/>
                <a:gd name="T11" fmla="*/ 20 h 25"/>
                <a:gd name="T12" fmla="*/ 35 w 40"/>
                <a:gd name="T13" fmla="*/ 22 h 25"/>
                <a:gd name="T14" fmla="*/ 40 w 40"/>
                <a:gd name="T15" fmla="*/ 3 h 25"/>
                <a:gd name="T16" fmla="*/ 29 w 40"/>
                <a:gd name="T17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5">
                  <a:moveTo>
                    <a:pt x="29" y="14"/>
                  </a:moveTo>
                  <a:cubicBezTo>
                    <a:pt x="29" y="9"/>
                    <a:pt x="28" y="1"/>
                    <a:pt x="22" y="1"/>
                  </a:cubicBezTo>
                  <a:cubicBezTo>
                    <a:pt x="15" y="0"/>
                    <a:pt x="14" y="8"/>
                    <a:pt x="13" y="13"/>
                  </a:cubicBezTo>
                  <a:cubicBezTo>
                    <a:pt x="14" y="9"/>
                    <a:pt x="11" y="3"/>
                    <a:pt x="6" y="2"/>
                  </a:cubicBezTo>
                  <a:cubicBezTo>
                    <a:pt x="4" y="1"/>
                    <a:pt x="1" y="2"/>
                    <a:pt x="0" y="4"/>
                  </a:cubicBezTo>
                  <a:cubicBezTo>
                    <a:pt x="0" y="10"/>
                    <a:pt x="2" y="17"/>
                    <a:pt x="6" y="20"/>
                  </a:cubicBezTo>
                  <a:cubicBezTo>
                    <a:pt x="12" y="25"/>
                    <a:pt x="28" y="24"/>
                    <a:pt x="35" y="22"/>
                  </a:cubicBezTo>
                  <a:cubicBezTo>
                    <a:pt x="38" y="22"/>
                    <a:pt x="39" y="11"/>
                    <a:pt x="40" y="3"/>
                  </a:cubicBezTo>
                  <a:cubicBezTo>
                    <a:pt x="34" y="1"/>
                    <a:pt x="31" y="5"/>
                    <a:pt x="29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4" name="Freeform 244"/>
            <p:cNvSpPr>
              <a:spLocks/>
            </p:cNvSpPr>
            <p:nvPr/>
          </p:nvSpPr>
          <p:spPr bwMode="auto">
            <a:xfrm>
              <a:off x="2186137" y="1175098"/>
              <a:ext cx="268288" cy="577850"/>
            </a:xfrm>
            <a:custGeom>
              <a:avLst/>
              <a:gdLst>
                <a:gd name="T0" fmla="*/ 40 w 63"/>
                <a:gd name="T1" fmla="*/ 2 h 136"/>
                <a:gd name="T2" fmla="*/ 17 w 63"/>
                <a:gd name="T3" fmla="*/ 43 h 136"/>
                <a:gd name="T4" fmla="*/ 4 w 63"/>
                <a:gd name="T5" fmla="*/ 89 h 136"/>
                <a:gd name="T6" fmla="*/ 3 w 63"/>
                <a:gd name="T7" fmla="*/ 121 h 136"/>
                <a:gd name="T8" fmla="*/ 23 w 63"/>
                <a:gd name="T9" fmla="*/ 135 h 136"/>
                <a:gd name="T10" fmla="*/ 43 w 63"/>
                <a:gd name="T11" fmla="*/ 131 h 136"/>
                <a:gd name="T12" fmla="*/ 46 w 63"/>
                <a:gd name="T13" fmla="*/ 108 h 136"/>
                <a:gd name="T14" fmla="*/ 51 w 63"/>
                <a:gd name="T15" fmla="*/ 73 h 136"/>
                <a:gd name="T16" fmla="*/ 63 w 63"/>
                <a:gd name="T17" fmla="*/ 26 h 136"/>
                <a:gd name="T18" fmla="*/ 58 w 63"/>
                <a:gd name="T19" fmla="*/ 25 h 136"/>
                <a:gd name="T20" fmla="*/ 48 w 63"/>
                <a:gd name="T21" fmla="*/ 61 h 136"/>
                <a:gd name="T22" fmla="*/ 43 w 63"/>
                <a:gd name="T23" fmla="*/ 99 h 136"/>
                <a:gd name="T24" fmla="*/ 41 w 63"/>
                <a:gd name="T25" fmla="*/ 117 h 136"/>
                <a:gd name="T26" fmla="*/ 39 w 63"/>
                <a:gd name="T27" fmla="*/ 127 h 136"/>
                <a:gd name="T28" fmla="*/ 29 w 63"/>
                <a:gd name="T29" fmla="*/ 130 h 136"/>
                <a:gd name="T30" fmla="*/ 27 w 63"/>
                <a:gd name="T31" fmla="*/ 130 h 136"/>
                <a:gd name="T32" fmla="*/ 12 w 63"/>
                <a:gd name="T33" fmla="*/ 127 h 136"/>
                <a:gd name="T34" fmla="*/ 6 w 63"/>
                <a:gd name="T35" fmla="*/ 112 h 136"/>
                <a:gd name="T36" fmla="*/ 11 w 63"/>
                <a:gd name="T37" fmla="*/ 79 h 136"/>
                <a:gd name="T38" fmla="*/ 24 w 63"/>
                <a:gd name="T39" fmla="*/ 40 h 136"/>
                <a:gd name="T40" fmla="*/ 44 w 63"/>
                <a:gd name="T41" fmla="*/ 4 h 136"/>
                <a:gd name="T42" fmla="*/ 40 w 63"/>
                <a:gd name="T43" fmla="*/ 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3" h="136">
                  <a:moveTo>
                    <a:pt x="40" y="2"/>
                  </a:moveTo>
                  <a:cubicBezTo>
                    <a:pt x="33" y="16"/>
                    <a:pt x="24" y="29"/>
                    <a:pt x="17" y="43"/>
                  </a:cubicBezTo>
                  <a:cubicBezTo>
                    <a:pt x="11" y="58"/>
                    <a:pt x="7" y="74"/>
                    <a:pt x="4" y="89"/>
                  </a:cubicBezTo>
                  <a:cubicBezTo>
                    <a:pt x="2" y="100"/>
                    <a:pt x="0" y="110"/>
                    <a:pt x="3" y="121"/>
                  </a:cubicBezTo>
                  <a:cubicBezTo>
                    <a:pt x="6" y="131"/>
                    <a:pt x="13" y="134"/>
                    <a:pt x="23" y="135"/>
                  </a:cubicBezTo>
                  <a:cubicBezTo>
                    <a:pt x="28" y="135"/>
                    <a:pt x="39" y="136"/>
                    <a:pt x="43" y="131"/>
                  </a:cubicBezTo>
                  <a:cubicBezTo>
                    <a:pt x="46" y="125"/>
                    <a:pt x="46" y="115"/>
                    <a:pt x="46" y="108"/>
                  </a:cubicBezTo>
                  <a:cubicBezTo>
                    <a:pt x="47" y="96"/>
                    <a:pt x="49" y="85"/>
                    <a:pt x="51" y="73"/>
                  </a:cubicBezTo>
                  <a:cubicBezTo>
                    <a:pt x="54" y="57"/>
                    <a:pt x="59" y="42"/>
                    <a:pt x="63" y="26"/>
                  </a:cubicBezTo>
                  <a:cubicBezTo>
                    <a:pt x="63" y="23"/>
                    <a:pt x="59" y="22"/>
                    <a:pt x="58" y="25"/>
                  </a:cubicBezTo>
                  <a:cubicBezTo>
                    <a:pt x="56" y="37"/>
                    <a:pt x="51" y="49"/>
                    <a:pt x="48" y="61"/>
                  </a:cubicBezTo>
                  <a:cubicBezTo>
                    <a:pt x="46" y="74"/>
                    <a:pt x="44" y="87"/>
                    <a:pt x="43" y="99"/>
                  </a:cubicBezTo>
                  <a:cubicBezTo>
                    <a:pt x="42" y="105"/>
                    <a:pt x="42" y="111"/>
                    <a:pt x="41" y="117"/>
                  </a:cubicBezTo>
                  <a:cubicBezTo>
                    <a:pt x="41" y="120"/>
                    <a:pt x="40" y="124"/>
                    <a:pt x="39" y="127"/>
                  </a:cubicBezTo>
                  <a:cubicBezTo>
                    <a:pt x="38" y="130"/>
                    <a:pt x="33" y="130"/>
                    <a:pt x="29" y="130"/>
                  </a:cubicBezTo>
                  <a:cubicBezTo>
                    <a:pt x="28" y="130"/>
                    <a:pt x="28" y="130"/>
                    <a:pt x="27" y="130"/>
                  </a:cubicBezTo>
                  <a:cubicBezTo>
                    <a:pt x="22" y="131"/>
                    <a:pt x="16" y="130"/>
                    <a:pt x="12" y="127"/>
                  </a:cubicBezTo>
                  <a:cubicBezTo>
                    <a:pt x="7" y="124"/>
                    <a:pt x="7" y="117"/>
                    <a:pt x="6" y="112"/>
                  </a:cubicBezTo>
                  <a:cubicBezTo>
                    <a:pt x="5" y="101"/>
                    <a:pt x="8" y="90"/>
                    <a:pt x="11" y="79"/>
                  </a:cubicBezTo>
                  <a:cubicBezTo>
                    <a:pt x="14" y="66"/>
                    <a:pt x="18" y="53"/>
                    <a:pt x="24" y="40"/>
                  </a:cubicBezTo>
                  <a:cubicBezTo>
                    <a:pt x="30" y="28"/>
                    <a:pt x="38" y="16"/>
                    <a:pt x="44" y="4"/>
                  </a:cubicBezTo>
                  <a:cubicBezTo>
                    <a:pt x="46" y="2"/>
                    <a:pt x="42" y="0"/>
                    <a:pt x="40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5" name="Freeform 245"/>
            <p:cNvSpPr>
              <a:spLocks/>
            </p:cNvSpPr>
            <p:nvPr/>
          </p:nvSpPr>
          <p:spPr bwMode="auto">
            <a:xfrm>
              <a:off x="2930675" y="1306861"/>
              <a:ext cx="223838" cy="582613"/>
            </a:xfrm>
            <a:custGeom>
              <a:avLst/>
              <a:gdLst>
                <a:gd name="T0" fmla="*/ 53 w 53"/>
                <a:gd name="T1" fmla="*/ 58 h 137"/>
                <a:gd name="T2" fmla="*/ 47 w 53"/>
                <a:gd name="T3" fmla="*/ 111 h 137"/>
                <a:gd name="T4" fmla="*/ 31 w 53"/>
                <a:gd name="T5" fmla="*/ 135 h 137"/>
                <a:gd name="T6" fmla="*/ 3 w 53"/>
                <a:gd name="T7" fmla="*/ 126 h 137"/>
                <a:gd name="T8" fmla="*/ 8 w 53"/>
                <a:gd name="T9" fmla="*/ 97 h 137"/>
                <a:gd name="T10" fmla="*/ 17 w 53"/>
                <a:gd name="T11" fmla="*/ 60 h 137"/>
                <a:gd name="T12" fmla="*/ 32 w 53"/>
                <a:gd name="T13" fmla="*/ 3 h 137"/>
                <a:gd name="T14" fmla="*/ 53 w 53"/>
                <a:gd name="T15" fmla="*/ 5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37">
                  <a:moveTo>
                    <a:pt x="53" y="58"/>
                  </a:moveTo>
                  <a:cubicBezTo>
                    <a:pt x="53" y="76"/>
                    <a:pt x="50" y="93"/>
                    <a:pt x="47" y="111"/>
                  </a:cubicBezTo>
                  <a:cubicBezTo>
                    <a:pt x="46" y="118"/>
                    <a:pt x="39" y="132"/>
                    <a:pt x="31" y="135"/>
                  </a:cubicBezTo>
                  <a:cubicBezTo>
                    <a:pt x="24" y="137"/>
                    <a:pt x="9" y="130"/>
                    <a:pt x="3" y="126"/>
                  </a:cubicBezTo>
                  <a:cubicBezTo>
                    <a:pt x="0" y="124"/>
                    <a:pt x="8" y="100"/>
                    <a:pt x="8" y="97"/>
                  </a:cubicBezTo>
                  <a:cubicBezTo>
                    <a:pt x="12" y="85"/>
                    <a:pt x="15" y="73"/>
                    <a:pt x="17" y="60"/>
                  </a:cubicBezTo>
                  <a:cubicBezTo>
                    <a:pt x="19" y="48"/>
                    <a:pt x="15" y="5"/>
                    <a:pt x="32" y="3"/>
                  </a:cubicBezTo>
                  <a:cubicBezTo>
                    <a:pt x="53" y="0"/>
                    <a:pt x="53" y="45"/>
                    <a:pt x="53" y="58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6" name="Freeform 246"/>
            <p:cNvSpPr>
              <a:spLocks/>
            </p:cNvSpPr>
            <p:nvPr/>
          </p:nvSpPr>
          <p:spPr bwMode="auto">
            <a:xfrm>
              <a:off x="2971950" y="1562448"/>
              <a:ext cx="30163" cy="131763"/>
            </a:xfrm>
            <a:custGeom>
              <a:avLst/>
              <a:gdLst>
                <a:gd name="T0" fmla="*/ 7 w 7"/>
                <a:gd name="T1" fmla="*/ 0 h 31"/>
                <a:gd name="T2" fmla="*/ 7 w 7"/>
                <a:gd name="T3" fmla="*/ 0 h 31"/>
                <a:gd name="T4" fmla="*/ 0 w 7"/>
                <a:gd name="T5" fmla="*/ 31 h 31"/>
                <a:gd name="T6" fmla="*/ 0 w 7"/>
                <a:gd name="T7" fmla="*/ 31 h 31"/>
                <a:gd name="T8" fmla="*/ 7 w 7"/>
                <a:gd name="T9" fmla="*/ 0 h 31"/>
                <a:gd name="T10" fmla="*/ 7 w 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1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11"/>
                    <a:pt x="3" y="2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" y="21"/>
                    <a:pt x="5" y="1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7" name="Freeform 247"/>
            <p:cNvSpPr>
              <a:spLocks/>
            </p:cNvSpPr>
            <p:nvPr/>
          </p:nvSpPr>
          <p:spPr bwMode="auto">
            <a:xfrm>
              <a:off x="2964012" y="1719611"/>
              <a:ext cx="4763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8" name="Freeform 248"/>
            <p:cNvSpPr>
              <a:spLocks noEditPoints="1"/>
            </p:cNvSpPr>
            <p:nvPr/>
          </p:nvSpPr>
          <p:spPr bwMode="auto">
            <a:xfrm>
              <a:off x="2930675" y="1727548"/>
              <a:ext cx="33338" cy="128588"/>
            </a:xfrm>
            <a:custGeom>
              <a:avLst/>
              <a:gdLst>
                <a:gd name="T0" fmla="*/ 4 w 8"/>
                <a:gd name="T1" fmla="*/ 28 h 30"/>
                <a:gd name="T2" fmla="*/ 8 w 8"/>
                <a:gd name="T3" fmla="*/ 30 h 30"/>
                <a:gd name="T4" fmla="*/ 4 w 8"/>
                <a:gd name="T5" fmla="*/ 28 h 30"/>
                <a:gd name="T6" fmla="*/ 8 w 8"/>
                <a:gd name="T7" fmla="*/ 0 h 30"/>
                <a:gd name="T8" fmla="*/ 2 w 8"/>
                <a:gd name="T9" fmla="*/ 25 h 30"/>
                <a:gd name="T10" fmla="*/ 2 w 8"/>
                <a:gd name="T11" fmla="*/ 25 h 30"/>
                <a:gd name="T12" fmla="*/ 8 w 8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0">
                  <a:moveTo>
                    <a:pt x="4" y="28"/>
                  </a:moveTo>
                  <a:cubicBezTo>
                    <a:pt x="5" y="29"/>
                    <a:pt x="6" y="30"/>
                    <a:pt x="8" y="30"/>
                  </a:cubicBezTo>
                  <a:cubicBezTo>
                    <a:pt x="6" y="30"/>
                    <a:pt x="5" y="29"/>
                    <a:pt x="4" y="28"/>
                  </a:cubicBezTo>
                  <a:moveTo>
                    <a:pt x="8" y="0"/>
                  </a:moveTo>
                  <a:cubicBezTo>
                    <a:pt x="6" y="7"/>
                    <a:pt x="0" y="18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19"/>
                    <a:pt x="7" y="4"/>
                    <a:pt x="8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9" name="Freeform 249"/>
            <p:cNvSpPr>
              <a:spLocks/>
            </p:cNvSpPr>
            <p:nvPr/>
          </p:nvSpPr>
          <p:spPr bwMode="auto">
            <a:xfrm>
              <a:off x="2938612" y="1397348"/>
              <a:ext cx="122238" cy="461963"/>
            </a:xfrm>
            <a:custGeom>
              <a:avLst/>
              <a:gdLst>
                <a:gd name="T0" fmla="*/ 20 w 29"/>
                <a:gd name="T1" fmla="*/ 0 h 109"/>
                <a:gd name="T2" fmla="*/ 19 w 29"/>
                <a:gd name="T3" fmla="*/ 0 h 109"/>
                <a:gd name="T4" fmla="*/ 15 w 29"/>
                <a:gd name="T5" fmla="*/ 39 h 109"/>
                <a:gd name="T6" fmla="*/ 15 w 29"/>
                <a:gd name="T7" fmla="*/ 39 h 109"/>
                <a:gd name="T8" fmla="*/ 8 w 29"/>
                <a:gd name="T9" fmla="*/ 70 h 109"/>
                <a:gd name="T10" fmla="*/ 7 w 29"/>
                <a:gd name="T11" fmla="*/ 76 h 109"/>
                <a:gd name="T12" fmla="*/ 6 w 29"/>
                <a:gd name="T13" fmla="*/ 76 h 109"/>
                <a:gd name="T14" fmla="*/ 6 w 29"/>
                <a:gd name="T15" fmla="*/ 77 h 109"/>
                <a:gd name="T16" fmla="*/ 6 w 29"/>
                <a:gd name="T17" fmla="*/ 78 h 109"/>
                <a:gd name="T18" fmla="*/ 0 w 29"/>
                <a:gd name="T19" fmla="*/ 103 h 109"/>
                <a:gd name="T20" fmla="*/ 2 w 29"/>
                <a:gd name="T21" fmla="*/ 106 h 109"/>
                <a:gd name="T22" fmla="*/ 6 w 29"/>
                <a:gd name="T23" fmla="*/ 108 h 109"/>
                <a:gd name="T24" fmla="*/ 9 w 29"/>
                <a:gd name="T25" fmla="*/ 109 h 109"/>
                <a:gd name="T26" fmla="*/ 12 w 29"/>
                <a:gd name="T27" fmla="*/ 108 h 109"/>
                <a:gd name="T28" fmla="*/ 20 w 29"/>
                <a:gd name="T29" fmla="*/ 87 h 109"/>
                <a:gd name="T30" fmla="*/ 25 w 29"/>
                <a:gd name="T31" fmla="*/ 60 h 109"/>
                <a:gd name="T32" fmla="*/ 29 w 29"/>
                <a:gd name="T33" fmla="*/ 24 h 109"/>
                <a:gd name="T34" fmla="*/ 27 w 29"/>
                <a:gd name="T35" fmla="*/ 9 h 109"/>
                <a:gd name="T36" fmla="*/ 25 w 29"/>
                <a:gd name="T37" fmla="*/ 3 h 109"/>
                <a:gd name="T38" fmla="*/ 20 w 29"/>
                <a:gd name="T3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109">
                  <a:moveTo>
                    <a:pt x="2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7" y="14"/>
                    <a:pt x="17" y="26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3" y="50"/>
                    <a:pt x="11" y="60"/>
                    <a:pt x="8" y="70"/>
                  </a:cubicBezTo>
                  <a:cubicBezTo>
                    <a:pt x="8" y="72"/>
                    <a:pt x="7" y="74"/>
                    <a:pt x="7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7"/>
                    <a:pt x="6" y="77"/>
                    <a:pt x="6" y="78"/>
                  </a:cubicBezTo>
                  <a:cubicBezTo>
                    <a:pt x="5" y="82"/>
                    <a:pt x="0" y="97"/>
                    <a:pt x="0" y="103"/>
                  </a:cubicBezTo>
                  <a:cubicBezTo>
                    <a:pt x="0" y="104"/>
                    <a:pt x="1" y="105"/>
                    <a:pt x="2" y="106"/>
                  </a:cubicBezTo>
                  <a:cubicBezTo>
                    <a:pt x="3" y="107"/>
                    <a:pt x="4" y="108"/>
                    <a:pt x="6" y="108"/>
                  </a:cubicBezTo>
                  <a:cubicBezTo>
                    <a:pt x="7" y="109"/>
                    <a:pt x="8" y="109"/>
                    <a:pt x="9" y="109"/>
                  </a:cubicBezTo>
                  <a:cubicBezTo>
                    <a:pt x="10" y="109"/>
                    <a:pt x="11" y="108"/>
                    <a:pt x="12" y="108"/>
                  </a:cubicBezTo>
                  <a:cubicBezTo>
                    <a:pt x="18" y="104"/>
                    <a:pt x="18" y="93"/>
                    <a:pt x="20" y="87"/>
                  </a:cubicBezTo>
                  <a:cubicBezTo>
                    <a:pt x="22" y="78"/>
                    <a:pt x="24" y="69"/>
                    <a:pt x="25" y="60"/>
                  </a:cubicBezTo>
                  <a:cubicBezTo>
                    <a:pt x="26" y="48"/>
                    <a:pt x="29" y="36"/>
                    <a:pt x="29" y="24"/>
                  </a:cubicBezTo>
                  <a:cubicBezTo>
                    <a:pt x="29" y="18"/>
                    <a:pt x="29" y="14"/>
                    <a:pt x="27" y="9"/>
                  </a:cubicBezTo>
                  <a:cubicBezTo>
                    <a:pt x="26" y="7"/>
                    <a:pt x="26" y="4"/>
                    <a:pt x="25" y="3"/>
                  </a:cubicBezTo>
                  <a:cubicBezTo>
                    <a:pt x="24" y="2"/>
                    <a:pt x="21" y="0"/>
                    <a:pt x="2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0" name="Freeform 250"/>
            <p:cNvSpPr>
              <a:spLocks/>
            </p:cNvSpPr>
            <p:nvPr/>
          </p:nvSpPr>
          <p:spPr bwMode="auto">
            <a:xfrm>
              <a:off x="2933850" y="1762473"/>
              <a:ext cx="179388" cy="127000"/>
            </a:xfrm>
            <a:custGeom>
              <a:avLst/>
              <a:gdLst>
                <a:gd name="T0" fmla="*/ 11 w 42"/>
                <a:gd name="T1" fmla="*/ 14 h 30"/>
                <a:gd name="T2" fmla="*/ 22 w 42"/>
                <a:gd name="T3" fmla="*/ 4 h 30"/>
                <a:gd name="T4" fmla="*/ 26 w 42"/>
                <a:gd name="T5" fmla="*/ 19 h 30"/>
                <a:gd name="T6" fmla="*/ 37 w 42"/>
                <a:gd name="T7" fmla="*/ 11 h 30"/>
                <a:gd name="T8" fmla="*/ 42 w 42"/>
                <a:gd name="T9" fmla="*/ 15 h 30"/>
                <a:gd name="T10" fmla="*/ 30 w 42"/>
                <a:gd name="T11" fmla="*/ 28 h 30"/>
                <a:gd name="T12" fmla="*/ 2 w 42"/>
                <a:gd name="T13" fmla="*/ 19 h 30"/>
                <a:gd name="T14" fmla="*/ 5 w 42"/>
                <a:gd name="T15" fmla="*/ 0 h 30"/>
                <a:gd name="T16" fmla="*/ 11 w 42"/>
                <a:gd name="T17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0">
                  <a:moveTo>
                    <a:pt x="11" y="14"/>
                  </a:moveTo>
                  <a:cubicBezTo>
                    <a:pt x="12" y="9"/>
                    <a:pt x="16" y="2"/>
                    <a:pt x="22" y="4"/>
                  </a:cubicBezTo>
                  <a:cubicBezTo>
                    <a:pt x="28" y="6"/>
                    <a:pt x="27" y="14"/>
                    <a:pt x="26" y="19"/>
                  </a:cubicBezTo>
                  <a:cubicBezTo>
                    <a:pt x="27" y="15"/>
                    <a:pt x="32" y="10"/>
                    <a:pt x="37" y="11"/>
                  </a:cubicBezTo>
                  <a:cubicBezTo>
                    <a:pt x="39" y="11"/>
                    <a:pt x="41" y="13"/>
                    <a:pt x="42" y="15"/>
                  </a:cubicBezTo>
                  <a:cubicBezTo>
                    <a:pt x="39" y="21"/>
                    <a:pt x="35" y="26"/>
                    <a:pt x="30" y="28"/>
                  </a:cubicBezTo>
                  <a:cubicBezTo>
                    <a:pt x="23" y="30"/>
                    <a:pt x="8" y="23"/>
                    <a:pt x="2" y="19"/>
                  </a:cubicBezTo>
                  <a:cubicBezTo>
                    <a:pt x="0" y="18"/>
                    <a:pt x="2" y="8"/>
                    <a:pt x="5" y="0"/>
                  </a:cubicBezTo>
                  <a:cubicBezTo>
                    <a:pt x="11" y="0"/>
                    <a:pt x="12" y="5"/>
                    <a:pt x="11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1" name="Freeform 251"/>
            <p:cNvSpPr>
              <a:spLocks/>
            </p:cNvSpPr>
            <p:nvPr/>
          </p:nvSpPr>
          <p:spPr bwMode="auto">
            <a:xfrm>
              <a:off x="2925912" y="1319561"/>
              <a:ext cx="241300" cy="574675"/>
            </a:xfrm>
            <a:custGeom>
              <a:avLst/>
              <a:gdLst>
                <a:gd name="T0" fmla="*/ 50 w 57"/>
                <a:gd name="T1" fmla="*/ 3 h 135"/>
                <a:gd name="T2" fmla="*/ 56 w 57"/>
                <a:gd name="T3" fmla="*/ 50 h 135"/>
                <a:gd name="T4" fmla="*/ 52 w 57"/>
                <a:gd name="T5" fmla="*/ 97 h 135"/>
                <a:gd name="T6" fmla="*/ 41 w 57"/>
                <a:gd name="T7" fmla="*/ 127 h 135"/>
                <a:gd name="T8" fmla="*/ 18 w 57"/>
                <a:gd name="T9" fmla="*/ 132 h 135"/>
                <a:gd name="T10" fmla="*/ 1 w 57"/>
                <a:gd name="T11" fmla="*/ 122 h 135"/>
                <a:gd name="T12" fmla="*/ 6 w 57"/>
                <a:gd name="T13" fmla="*/ 99 h 135"/>
                <a:gd name="T14" fmla="*/ 14 w 57"/>
                <a:gd name="T15" fmla="*/ 65 h 135"/>
                <a:gd name="T16" fmla="*/ 20 w 57"/>
                <a:gd name="T17" fmla="*/ 17 h 135"/>
                <a:gd name="T18" fmla="*/ 25 w 57"/>
                <a:gd name="T19" fmla="*/ 17 h 135"/>
                <a:gd name="T20" fmla="*/ 21 w 57"/>
                <a:gd name="T21" fmla="*/ 55 h 135"/>
                <a:gd name="T22" fmla="*/ 12 w 57"/>
                <a:gd name="T23" fmla="*/ 92 h 135"/>
                <a:gd name="T24" fmla="*/ 7 w 57"/>
                <a:gd name="T25" fmla="*/ 110 h 135"/>
                <a:gd name="T26" fmla="*/ 5 w 57"/>
                <a:gd name="T27" fmla="*/ 119 h 135"/>
                <a:gd name="T28" fmla="*/ 15 w 57"/>
                <a:gd name="T29" fmla="*/ 127 h 135"/>
                <a:gd name="T30" fmla="*/ 31 w 57"/>
                <a:gd name="T31" fmla="*/ 129 h 135"/>
                <a:gd name="T32" fmla="*/ 42 w 57"/>
                <a:gd name="T33" fmla="*/ 118 h 135"/>
                <a:gd name="T34" fmla="*/ 49 w 57"/>
                <a:gd name="T35" fmla="*/ 85 h 135"/>
                <a:gd name="T36" fmla="*/ 51 w 57"/>
                <a:gd name="T37" fmla="*/ 44 h 135"/>
                <a:gd name="T38" fmla="*/ 45 w 57"/>
                <a:gd name="T39" fmla="*/ 3 h 135"/>
                <a:gd name="T40" fmla="*/ 50 w 57"/>
                <a:gd name="T41" fmla="*/ 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135">
                  <a:moveTo>
                    <a:pt x="50" y="3"/>
                  </a:moveTo>
                  <a:cubicBezTo>
                    <a:pt x="52" y="18"/>
                    <a:pt x="55" y="34"/>
                    <a:pt x="56" y="50"/>
                  </a:cubicBezTo>
                  <a:cubicBezTo>
                    <a:pt x="57" y="65"/>
                    <a:pt x="55" y="82"/>
                    <a:pt x="52" y="97"/>
                  </a:cubicBezTo>
                  <a:cubicBezTo>
                    <a:pt x="50" y="108"/>
                    <a:pt x="48" y="118"/>
                    <a:pt x="41" y="127"/>
                  </a:cubicBezTo>
                  <a:cubicBezTo>
                    <a:pt x="35" y="135"/>
                    <a:pt x="27" y="135"/>
                    <a:pt x="18" y="132"/>
                  </a:cubicBezTo>
                  <a:cubicBezTo>
                    <a:pt x="13" y="131"/>
                    <a:pt x="2" y="128"/>
                    <a:pt x="1" y="122"/>
                  </a:cubicBezTo>
                  <a:cubicBezTo>
                    <a:pt x="0" y="115"/>
                    <a:pt x="4" y="106"/>
                    <a:pt x="6" y="99"/>
                  </a:cubicBezTo>
                  <a:cubicBezTo>
                    <a:pt x="9" y="88"/>
                    <a:pt x="12" y="76"/>
                    <a:pt x="14" y="65"/>
                  </a:cubicBezTo>
                  <a:cubicBezTo>
                    <a:pt x="18" y="49"/>
                    <a:pt x="18" y="33"/>
                    <a:pt x="20" y="17"/>
                  </a:cubicBezTo>
                  <a:cubicBezTo>
                    <a:pt x="21" y="14"/>
                    <a:pt x="25" y="15"/>
                    <a:pt x="25" y="17"/>
                  </a:cubicBezTo>
                  <a:cubicBezTo>
                    <a:pt x="23" y="30"/>
                    <a:pt x="23" y="42"/>
                    <a:pt x="21" y="55"/>
                  </a:cubicBezTo>
                  <a:cubicBezTo>
                    <a:pt x="19" y="68"/>
                    <a:pt x="16" y="80"/>
                    <a:pt x="12" y="92"/>
                  </a:cubicBezTo>
                  <a:cubicBezTo>
                    <a:pt x="11" y="98"/>
                    <a:pt x="9" y="104"/>
                    <a:pt x="7" y="110"/>
                  </a:cubicBezTo>
                  <a:cubicBezTo>
                    <a:pt x="7" y="113"/>
                    <a:pt x="6" y="116"/>
                    <a:pt x="5" y="119"/>
                  </a:cubicBezTo>
                  <a:cubicBezTo>
                    <a:pt x="5" y="124"/>
                    <a:pt x="12" y="125"/>
                    <a:pt x="15" y="127"/>
                  </a:cubicBezTo>
                  <a:cubicBezTo>
                    <a:pt x="20" y="129"/>
                    <a:pt x="26" y="131"/>
                    <a:pt x="31" y="129"/>
                  </a:cubicBezTo>
                  <a:cubicBezTo>
                    <a:pt x="36" y="128"/>
                    <a:pt x="40" y="122"/>
                    <a:pt x="42" y="118"/>
                  </a:cubicBezTo>
                  <a:cubicBezTo>
                    <a:pt x="47" y="108"/>
                    <a:pt x="48" y="96"/>
                    <a:pt x="49" y="85"/>
                  </a:cubicBezTo>
                  <a:cubicBezTo>
                    <a:pt x="52" y="72"/>
                    <a:pt x="52" y="58"/>
                    <a:pt x="51" y="44"/>
                  </a:cubicBezTo>
                  <a:cubicBezTo>
                    <a:pt x="50" y="30"/>
                    <a:pt x="47" y="17"/>
                    <a:pt x="45" y="3"/>
                  </a:cubicBezTo>
                  <a:cubicBezTo>
                    <a:pt x="45" y="0"/>
                    <a:pt x="49" y="0"/>
                    <a:pt x="5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2" name="Freeform 252"/>
            <p:cNvSpPr>
              <a:spLocks/>
            </p:cNvSpPr>
            <p:nvPr/>
          </p:nvSpPr>
          <p:spPr bwMode="auto">
            <a:xfrm>
              <a:off x="2313137" y="1070323"/>
              <a:ext cx="549275" cy="530225"/>
            </a:xfrm>
            <a:custGeom>
              <a:avLst/>
              <a:gdLst>
                <a:gd name="T0" fmla="*/ 97 w 129"/>
                <a:gd name="T1" fmla="*/ 0 h 125"/>
                <a:gd name="T2" fmla="*/ 50 w 129"/>
                <a:gd name="T3" fmla="*/ 90 h 125"/>
                <a:gd name="T4" fmla="*/ 13 w 129"/>
                <a:gd name="T5" fmla="*/ 99 h 125"/>
                <a:gd name="T6" fmla="*/ 2 w 129"/>
                <a:gd name="T7" fmla="*/ 98 h 125"/>
                <a:gd name="T8" fmla="*/ 6 w 129"/>
                <a:gd name="T9" fmla="*/ 116 h 125"/>
                <a:gd name="T10" fmla="*/ 19 w 129"/>
                <a:gd name="T11" fmla="*/ 118 h 125"/>
                <a:gd name="T12" fmla="*/ 128 w 129"/>
                <a:gd name="T13" fmla="*/ 6 h 125"/>
                <a:gd name="T14" fmla="*/ 97 w 129"/>
                <a:gd name="T1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125">
                  <a:moveTo>
                    <a:pt x="97" y="0"/>
                  </a:moveTo>
                  <a:cubicBezTo>
                    <a:pt x="97" y="0"/>
                    <a:pt x="93" y="77"/>
                    <a:pt x="50" y="90"/>
                  </a:cubicBezTo>
                  <a:cubicBezTo>
                    <a:pt x="6" y="103"/>
                    <a:pt x="13" y="99"/>
                    <a:pt x="13" y="99"/>
                  </a:cubicBezTo>
                  <a:cubicBezTo>
                    <a:pt x="13" y="99"/>
                    <a:pt x="3" y="93"/>
                    <a:pt x="2" y="98"/>
                  </a:cubicBezTo>
                  <a:cubicBezTo>
                    <a:pt x="0" y="104"/>
                    <a:pt x="7" y="109"/>
                    <a:pt x="6" y="116"/>
                  </a:cubicBezTo>
                  <a:cubicBezTo>
                    <a:pt x="5" y="123"/>
                    <a:pt x="12" y="125"/>
                    <a:pt x="19" y="118"/>
                  </a:cubicBezTo>
                  <a:cubicBezTo>
                    <a:pt x="19" y="118"/>
                    <a:pt x="129" y="117"/>
                    <a:pt x="128" y="6"/>
                  </a:cubicBez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3" name="Freeform 253"/>
            <p:cNvSpPr>
              <a:spLocks noEditPoints="1"/>
            </p:cNvSpPr>
            <p:nvPr/>
          </p:nvSpPr>
          <p:spPr bwMode="auto">
            <a:xfrm>
              <a:off x="2398862" y="1083023"/>
              <a:ext cx="476250" cy="487363"/>
            </a:xfrm>
            <a:custGeom>
              <a:avLst/>
              <a:gdLst>
                <a:gd name="T0" fmla="*/ 15 w 112"/>
                <a:gd name="T1" fmla="*/ 113 h 115"/>
                <a:gd name="T2" fmla="*/ 0 w 112"/>
                <a:gd name="T3" fmla="*/ 115 h 115"/>
                <a:gd name="T4" fmla="*/ 1 w 112"/>
                <a:gd name="T5" fmla="*/ 115 h 115"/>
                <a:gd name="T6" fmla="*/ 15 w 112"/>
                <a:gd name="T7" fmla="*/ 114 h 115"/>
                <a:gd name="T8" fmla="*/ 15 w 112"/>
                <a:gd name="T9" fmla="*/ 113 h 115"/>
                <a:gd name="T10" fmla="*/ 103 w 112"/>
                <a:gd name="T11" fmla="*/ 0 h 115"/>
                <a:gd name="T12" fmla="*/ 100 w 112"/>
                <a:gd name="T13" fmla="*/ 1 h 115"/>
                <a:gd name="T14" fmla="*/ 108 w 112"/>
                <a:gd name="T15" fmla="*/ 3 h 115"/>
                <a:gd name="T16" fmla="*/ 106 w 112"/>
                <a:gd name="T17" fmla="*/ 30 h 115"/>
                <a:gd name="T18" fmla="*/ 106 w 112"/>
                <a:gd name="T19" fmla="*/ 30 h 115"/>
                <a:gd name="T20" fmla="*/ 109 w 112"/>
                <a:gd name="T21" fmla="*/ 1 h 115"/>
                <a:gd name="T22" fmla="*/ 108 w 112"/>
                <a:gd name="T23" fmla="*/ 1 h 115"/>
                <a:gd name="T24" fmla="*/ 103 w 112"/>
                <a:gd name="T2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115">
                  <a:moveTo>
                    <a:pt x="15" y="113"/>
                  </a:moveTo>
                  <a:cubicBezTo>
                    <a:pt x="8" y="115"/>
                    <a:pt x="3" y="115"/>
                    <a:pt x="0" y="115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5" y="115"/>
                    <a:pt x="10" y="114"/>
                    <a:pt x="15" y="114"/>
                  </a:cubicBezTo>
                  <a:cubicBezTo>
                    <a:pt x="15" y="113"/>
                    <a:pt x="15" y="113"/>
                    <a:pt x="15" y="113"/>
                  </a:cubicBezTo>
                  <a:moveTo>
                    <a:pt x="103" y="0"/>
                  </a:moveTo>
                  <a:cubicBezTo>
                    <a:pt x="102" y="0"/>
                    <a:pt x="101" y="0"/>
                    <a:pt x="100" y="1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13"/>
                    <a:pt x="108" y="22"/>
                    <a:pt x="106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7" y="27"/>
                    <a:pt x="112" y="1"/>
                    <a:pt x="109" y="1"/>
                  </a:cubicBezTo>
                  <a:cubicBezTo>
                    <a:pt x="109" y="1"/>
                    <a:pt x="108" y="1"/>
                    <a:pt x="108" y="1"/>
                  </a:cubicBezTo>
                  <a:cubicBezTo>
                    <a:pt x="106" y="0"/>
                    <a:pt x="104" y="0"/>
                    <a:pt x="103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4" name="Freeform 254"/>
            <p:cNvSpPr>
              <a:spLocks/>
            </p:cNvSpPr>
            <p:nvPr/>
          </p:nvSpPr>
          <p:spPr bwMode="auto">
            <a:xfrm>
              <a:off x="2462362" y="1494186"/>
              <a:ext cx="192088" cy="73025"/>
            </a:xfrm>
            <a:custGeom>
              <a:avLst/>
              <a:gdLst>
                <a:gd name="T0" fmla="*/ 45 w 45"/>
                <a:gd name="T1" fmla="*/ 0 h 17"/>
                <a:gd name="T2" fmla="*/ 0 w 45"/>
                <a:gd name="T3" fmla="*/ 16 h 17"/>
                <a:gd name="T4" fmla="*/ 0 w 45"/>
                <a:gd name="T5" fmla="*/ 17 h 17"/>
                <a:gd name="T6" fmla="*/ 45 w 45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7">
                  <a:moveTo>
                    <a:pt x="45" y="0"/>
                  </a:moveTo>
                  <a:cubicBezTo>
                    <a:pt x="29" y="10"/>
                    <a:pt x="12" y="14"/>
                    <a:pt x="0" y="16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16" y="14"/>
                    <a:pt x="32" y="8"/>
                    <a:pt x="45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5" name="Freeform 255"/>
            <p:cNvSpPr>
              <a:spLocks/>
            </p:cNvSpPr>
            <p:nvPr/>
          </p:nvSpPr>
          <p:spPr bwMode="auto">
            <a:xfrm>
              <a:off x="2390925" y="1570386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6" name="Freeform 256"/>
            <p:cNvSpPr>
              <a:spLocks/>
            </p:cNvSpPr>
            <p:nvPr/>
          </p:nvSpPr>
          <p:spPr bwMode="auto">
            <a:xfrm>
              <a:off x="2368700" y="158784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7" name="Freeform 257"/>
            <p:cNvSpPr>
              <a:spLocks/>
            </p:cNvSpPr>
            <p:nvPr/>
          </p:nvSpPr>
          <p:spPr bwMode="auto">
            <a:xfrm>
              <a:off x="2368700" y="1575148"/>
              <a:ext cx="22225" cy="12700"/>
            </a:xfrm>
            <a:custGeom>
              <a:avLst/>
              <a:gdLst>
                <a:gd name="T0" fmla="*/ 5 w 5"/>
                <a:gd name="T1" fmla="*/ 0 h 3"/>
                <a:gd name="T2" fmla="*/ 0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3" y="2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3" y="2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8" name="Freeform 258"/>
            <p:cNvSpPr>
              <a:spLocks/>
            </p:cNvSpPr>
            <p:nvPr/>
          </p:nvSpPr>
          <p:spPr bwMode="auto">
            <a:xfrm>
              <a:off x="2340125" y="1086198"/>
              <a:ext cx="517525" cy="501650"/>
            </a:xfrm>
            <a:custGeom>
              <a:avLst/>
              <a:gdLst>
                <a:gd name="T0" fmla="*/ 114 w 122"/>
                <a:gd name="T1" fmla="*/ 0 h 118"/>
                <a:gd name="T2" fmla="*/ 113 w 122"/>
                <a:gd name="T3" fmla="*/ 2 h 118"/>
                <a:gd name="T4" fmla="*/ 111 w 122"/>
                <a:gd name="T5" fmla="*/ 15 h 118"/>
                <a:gd name="T6" fmla="*/ 104 w 122"/>
                <a:gd name="T7" fmla="*/ 49 h 118"/>
                <a:gd name="T8" fmla="*/ 77 w 122"/>
                <a:gd name="T9" fmla="*/ 82 h 118"/>
                <a:gd name="T10" fmla="*/ 0 w 122"/>
                <a:gd name="T11" fmla="*/ 113 h 118"/>
                <a:gd name="T12" fmla="*/ 4 w 122"/>
                <a:gd name="T13" fmla="*/ 118 h 118"/>
                <a:gd name="T14" fmla="*/ 7 w 122"/>
                <a:gd name="T15" fmla="*/ 118 h 118"/>
                <a:gd name="T16" fmla="*/ 7 w 122"/>
                <a:gd name="T17" fmla="*/ 118 h 118"/>
                <a:gd name="T18" fmla="*/ 12 w 122"/>
                <a:gd name="T19" fmla="*/ 115 h 118"/>
                <a:gd name="T20" fmla="*/ 13 w 122"/>
                <a:gd name="T21" fmla="*/ 114 h 118"/>
                <a:gd name="T22" fmla="*/ 13 w 122"/>
                <a:gd name="T23" fmla="*/ 114 h 118"/>
                <a:gd name="T24" fmla="*/ 14 w 122"/>
                <a:gd name="T25" fmla="*/ 114 h 118"/>
                <a:gd name="T26" fmla="*/ 29 w 122"/>
                <a:gd name="T27" fmla="*/ 112 h 118"/>
                <a:gd name="T28" fmla="*/ 74 w 122"/>
                <a:gd name="T29" fmla="*/ 96 h 118"/>
                <a:gd name="T30" fmla="*/ 76 w 122"/>
                <a:gd name="T31" fmla="*/ 95 h 118"/>
                <a:gd name="T32" fmla="*/ 110 w 122"/>
                <a:gd name="T33" fmla="*/ 58 h 118"/>
                <a:gd name="T34" fmla="*/ 120 w 122"/>
                <a:gd name="T35" fmla="*/ 29 h 118"/>
                <a:gd name="T36" fmla="*/ 122 w 122"/>
                <a:gd name="T37" fmla="*/ 2 h 118"/>
                <a:gd name="T38" fmla="*/ 114 w 122"/>
                <a:gd name="T3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" h="118">
                  <a:moveTo>
                    <a:pt x="114" y="0"/>
                  </a:moveTo>
                  <a:cubicBezTo>
                    <a:pt x="113" y="1"/>
                    <a:pt x="113" y="1"/>
                    <a:pt x="113" y="2"/>
                  </a:cubicBezTo>
                  <a:cubicBezTo>
                    <a:pt x="111" y="4"/>
                    <a:pt x="111" y="12"/>
                    <a:pt x="111" y="15"/>
                  </a:cubicBezTo>
                  <a:cubicBezTo>
                    <a:pt x="109" y="27"/>
                    <a:pt x="108" y="38"/>
                    <a:pt x="104" y="49"/>
                  </a:cubicBezTo>
                  <a:cubicBezTo>
                    <a:pt x="99" y="61"/>
                    <a:pt x="88" y="74"/>
                    <a:pt x="77" y="82"/>
                  </a:cubicBezTo>
                  <a:cubicBezTo>
                    <a:pt x="55" y="99"/>
                    <a:pt x="26" y="104"/>
                    <a:pt x="0" y="113"/>
                  </a:cubicBezTo>
                  <a:cubicBezTo>
                    <a:pt x="0" y="116"/>
                    <a:pt x="2" y="118"/>
                    <a:pt x="4" y="118"/>
                  </a:cubicBezTo>
                  <a:cubicBezTo>
                    <a:pt x="5" y="118"/>
                    <a:pt x="6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8" y="118"/>
                    <a:pt x="10" y="117"/>
                    <a:pt x="12" y="115"/>
                  </a:cubicBezTo>
                  <a:cubicBezTo>
                    <a:pt x="12" y="115"/>
                    <a:pt x="13" y="115"/>
                    <a:pt x="13" y="114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7" y="114"/>
                    <a:pt x="22" y="114"/>
                    <a:pt x="29" y="112"/>
                  </a:cubicBezTo>
                  <a:cubicBezTo>
                    <a:pt x="41" y="110"/>
                    <a:pt x="58" y="106"/>
                    <a:pt x="74" y="96"/>
                  </a:cubicBezTo>
                  <a:cubicBezTo>
                    <a:pt x="75" y="96"/>
                    <a:pt x="76" y="95"/>
                    <a:pt x="76" y="95"/>
                  </a:cubicBezTo>
                  <a:cubicBezTo>
                    <a:pt x="91" y="86"/>
                    <a:pt x="103" y="73"/>
                    <a:pt x="110" y="58"/>
                  </a:cubicBezTo>
                  <a:cubicBezTo>
                    <a:pt x="115" y="48"/>
                    <a:pt x="118" y="39"/>
                    <a:pt x="120" y="29"/>
                  </a:cubicBezTo>
                  <a:cubicBezTo>
                    <a:pt x="122" y="21"/>
                    <a:pt x="122" y="12"/>
                    <a:pt x="122" y="2"/>
                  </a:cubicBezTo>
                  <a:cubicBezTo>
                    <a:pt x="114" y="0"/>
                    <a:pt x="114" y="0"/>
                    <a:pt x="11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9" name="Freeform 259"/>
            <p:cNvSpPr>
              <a:spLocks/>
            </p:cNvSpPr>
            <p:nvPr/>
          </p:nvSpPr>
          <p:spPr bwMode="auto">
            <a:xfrm>
              <a:off x="2300437" y="1057623"/>
              <a:ext cx="569913" cy="547688"/>
            </a:xfrm>
            <a:custGeom>
              <a:avLst/>
              <a:gdLst>
                <a:gd name="T0" fmla="*/ 98 w 134"/>
                <a:gd name="T1" fmla="*/ 3 h 129"/>
                <a:gd name="T2" fmla="*/ 80 w 134"/>
                <a:gd name="T3" fmla="*/ 67 h 129"/>
                <a:gd name="T4" fmla="*/ 65 w 134"/>
                <a:gd name="T5" fmla="*/ 84 h 129"/>
                <a:gd name="T6" fmla="*/ 36 w 134"/>
                <a:gd name="T7" fmla="*/ 96 h 129"/>
                <a:gd name="T8" fmla="*/ 18 w 134"/>
                <a:gd name="T9" fmla="*/ 100 h 129"/>
                <a:gd name="T10" fmla="*/ 16 w 134"/>
                <a:gd name="T11" fmla="*/ 100 h 129"/>
                <a:gd name="T12" fmla="*/ 17 w 134"/>
                <a:gd name="T13" fmla="*/ 104 h 129"/>
                <a:gd name="T14" fmla="*/ 17 w 134"/>
                <a:gd name="T15" fmla="*/ 100 h 129"/>
                <a:gd name="T16" fmla="*/ 3 w 134"/>
                <a:gd name="T17" fmla="*/ 106 h 129"/>
                <a:gd name="T18" fmla="*/ 6 w 134"/>
                <a:gd name="T19" fmla="*/ 114 h 129"/>
                <a:gd name="T20" fmla="*/ 7 w 134"/>
                <a:gd name="T21" fmla="*/ 123 h 129"/>
                <a:gd name="T22" fmla="*/ 18 w 134"/>
                <a:gd name="T23" fmla="*/ 127 h 129"/>
                <a:gd name="T24" fmla="*/ 23 w 134"/>
                <a:gd name="T25" fmla="*/ 123 h 129"/>
                <a:gd name="T26" fmla="*/ 28 w 134"/>
                <a:gd name="T27" fmla="*/ 123 h 129"/>
                <a:gd name="T28" fmla="*/ 47 w 134"/>
                <a:gd name="T29" fmla="*/ 120 h 129"/>
                <a:gd name="T30" fmla="*/ 98 w 134"/>
                <a:gd name="T31" fmla="*/ 95 h 129"/>
                <a:gd name="T32" fmla="*/ 132 w 134"/>
                <a:gd name="T33" fmla="*/ 30 h 129"/>
                <a:gd name="T34" fmla="*/ 134 w 134"/>
                <a:gd name="T35" fmla="*/ 9 h 129"/>
                <a:gd name="T36" fmla="*/ 129 w 134"/>
                <a:gd name="T37" fmla="*/ 9 h 129"/>
                <a:gd name="T38" fmla="*/ 107 w 134"/>
                <a:gd name="T39" fmla="*/ 79 h 129"/>
                <a:gd name="T40" fmla="*/ 62 w 134"/>
                <a:gd name="T41" fmla="*/ 111 h 129"/>
                <a:gd name="T42" fmla="*/ 27 w 134"/>
                <a:gd name="T43" fmla="*/ 119 h 129"/>
                <a:gd name="T44" fmla="*/ 21 w 134"/>
                <a:gd name="T45" fmla="*/ 119 h 129"/>
                <a:gd name="T46" fmla="*/ 12 w 134"/>
                <a:gd name="T47" fmla="*/ 118 h 129"/>
                <a:gd name="T48" fmla="*/ 10 w 134"/>
                <a:gd name="T49" fmla="*/ 112 h 129"/>
                <a:gd name="T50" fmla="*/ 10 w 134"/>
                <a:gd name="T51" fmla="*/ 101 h 129"/>
                <a:gd name="T52" fmla="*/ 15 w 134"/>
                <a:gd name="T53" fmla="*/ 104 h 129"/>
                <a:gd name="T54" fmla="*/ 15 w 134"/>
                <a:gd name="T55" fmla="*/ 100 h 129"/>
                <a:gd name="T56" fmla="*/ 14 w 134"/>
                <a:gd name="T57" fmla="*/ 103 h 129"/>
                <a:gd name="T58" fmla="*/ 20 w 134"/>
                <a:gd name="T59" fmla="*/ 104 h 129"/>
                <a:gd name="T60" fmla="*/ 45 w 134"/>
                <a:gd name="T61" fmla="*/ 97 h 129"/>
                <a:gd name="T62" fmla="*/ 73 w 134"/>
                <a:gd name="T63" fmla="*/ 84 h 129"/>
                <a:gd name="T64" fmla="*/ 103 w 134"/>
                <a:gd name="T65" fmla="*/ 3 h 129"/>
                <a:gd name="T66" fmla="*/ 98 w 134"/>
                <a:gd name="T6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4" h="129">
                  <a:moveTo>
                    <a:pt x="98" y="3"/>
                  </a:moveTo>
                  <a:cubicBezTo>
                    <a:pt x="97" y="25"/>
                    <a:pt x="91" y="48"/>
                    <a:pt x="80" y="67"/>
                  </a:cubicBezTo>
                  <a:cubicBezTo>
                    <a:pt x="76" y="74"/>
                    <a:pt x="71" y="80"/>
                    <a:pt x="65" y="84"/>
                  </a:cubicBezTo>
                  <a:cubicBezTo>
                    <a:pt x="57" y="91"/>
                    <a:pt x="46" y="93"/>
                    <a:pt x="36" y="96"/>
                  </a:cubicBezTo>
                  <a:cubicBezTo>
                    <a:pt x="30" y="97"/>
                    <a:pt x="24" y="99"/>
                    <a:pt x="18" y="100"/>
                  </a:cubicBezTo>
                  <a:cubicBezTo>
                    <a:pt x="18" y="100"/>
                    <a:pt x="17" y="100"/>
                    <a:pt x="16" y="100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18" y="103"/>
                    <a:pt x="19" y="101"/>
                    <a:pt x="17" y="100"/>
                  </a:cubicBezTo>
                  <a:cubicBezTo>
                    <a:pt x="11" y="96"/>
                    <a:pt x="0" y="95"/>
                    <a:pt x="3" y="106"/>
                  </a:cubicBezTo>
                  <a:cubicBezTo>
                    <a:pt x="3" y="109"/>
                    <a:pt x="5" y="111"/>
                    <a:pt x="6" y="114"/>
                  </a:cubicBezTo>
                  <a:cubicBezTo>
                    <a:pt x="8" y="117"/>
                    <a:pt x="6" y="120"/>
                    <a:pt x="7" y="123"/>
                  </a:cubicBezTo>
                  <a:cubicBezTo>
                    <a:pt x="9" y="128"/>
                    <a:pt x="14" y="129"/>
                    <a:pt x="18" y="127"/>
                  </a:cubicBezTo>
                  <a:cubicBezTo>
                    <a:pt x="20" y="126"/>
                    <a:pt x="21" y="124"/>
                    <a:pt x="23" y="123"/>
                  </a:cubicBezTo>
                  <a:cubicBezTo>
                    <a:pt x="25" y="123"/>
                    <a:pt x="26" y="123"/>
                    <a:pt x="28" y="123"/>
                  </a:cubicBezTo>
                  <a:cubicBezTo>
                    <a:pt x="34" y="122"/>
                    <a:pt x="41" y="121"/>
                    <a:pt x="47" y="120"/>
                  </a:cubicBezTo>
                  <a:cubicBezTo>
                    <a:pt x="65" y="116"/>
                    <a:pt x="83" y="107"/>
                    <a:pt x="98" y="95"/>
                  </a:cubicBezTo>
                  <a:cubicBezTo>
                    <a:pt x="118" y="79"/>
                    <a:pt x="129" y="55"/>
                    <a:pt x="132" y="30"/>
                  </a:cubicBezTo>
                  <a:cubicBezTo>
                    <a:pt x="133" y="23"/>
                    <a:pt x="134" y="16"/>
                    <a:pt x="134" y="9"/>
                  </a:cubicBezTo>
                  <a:cubicBezTo>
                    <a:pt x="134" y="6"/>
                    <a:pt x="129" y="6"/>
                    <a:pt x="129" y="9"/>
                  </a:cubicBezTo>
                  <a:cubicBezTo>
                    <a:pt x="129" y="34"/>
                    <a:pt x="123" y="59"/>
                    <a:pt x="107" y="79"/>
                  </a:cubicBezTo>
                  <a:cubicBezTo>
                    <a:pt x="96" y="94"/>
                    <a:pt x="80" y="104"/>
                    <a:pt x="62" y="111"/>
                  </a:cubicBezTo>
                  <a:cubicBezTo>
                    <a:pt x="51" y="115"/>
                    <a:pt x="39" y="118"/>
                    <a:pt x="27" y="119"/>
                  </a:cubicBezTo>
                  <a:cubicBezTo>
                    <a:pt x="25" y="119"/>
                    <a:pt x="22" y="119"/>
                    <a:pt x="21" y="119"/>
                  </a:cubicBezTo>
                  <a:cubicBezTo>
                    <a:pt x="18" y="121"/>
                    <a:pt x="11" y="127"/>
                    <a:pt x="12" y="118"/>
                  </a:cubicBezTo>
                  <a:cubicBezTo>
                    <a:pt x="12" y="116"/>
                    <a:pt x="11" y="114"/>
                    <a:pt x="10" y="112"/>
                  </a:cubicBezTo>
                  <a:cubicBezTo>
                    <a:pt x="10" y="111"/>
                    <a:pt x="4" y="100"/>
                    <a:pt x="10" y="101"/>
                  </a:cubicBezTo>
                  <a:cubicBezTo>
                    <a:pt x="11" y="102"/>
                    <a:pt x="13" y="103"/>
                    <a:pt x="15" y="104"/>
                  </a:cubicBezTo>
                  <a:cubicBezTo>
                    <a:pt x="15" y="102"/>
                    <a:pt x="15" y="101"/>
                    <a:pt x="15" y="100"/>
                  </a:cubicBezTo>
                  <a:cubicBezTo>
                    <a:pt x="14" y="101"/>
                    <a:pt x="13" y="102"/>
                    <a:pt x="14" y="103"/>
                  </a:cubicBezTo>
                  <a:cubicBezTo>
                    <a:pt x="15" y="105"/>
                    <a:pt x="18" y="104"/>
                    <a:pt x="20" y="104"/>
                  </a:cubicBezTo>
                  <a:cubicBezTo>
                    <a:pt x="29" y="103"/>
                    <a:pt x="37" y="100"/>
                    <a:pt x="45" y="97"/>
                  </a:cubicBezTo>
                  <a:cubicBezTo>
                    <a:pt x="56" y="94"/>
                    <a:pt x="65" y="91"/>
                    <a:pt x="73" y="84"/>
                  </a:cubicBezTo>
                  <a:cubicBezTo>
                    <a:pt x="93" y="64"/>
                    <a:pt x="101" y="30"/>
                    <a:pt x="103" y="3"/>
                  </a:cubicBezTo>
                  <a:cubicBezTo>
                    <a:pt x="103" y="0"/>
                    <a:pt x="98" y="0"/>
                    <a:pt x="98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0" name="Freeform 260"/>
            <p:cNvSpPr>
              <a:spLocks/>
            </p:cNvSpPr>
            <p:nvPr/>
          </p:nvSpPr>
          <p:spPr bwMode="auto">
            <a:xfrm>
              <a:off x="2700487" y="1175098"/>
              <a:ext cx="161925" cy="39688"/>
            </a:xfrm>
            <a:custGeom>
              <a:avLst/>
              <a:gdLst>
                <a:gd name="T0" fmla="*/ 2 w 38"/>
                <a:gd name="T1" fmla="*/ 4 h 9"/>
                <a:gd name="T2" fmla="*/ 35 w 38"/>
                <a:gd name="T3" fmla="*/ 9 h 9"/>
                <a:gd name="T4" fmla="*/ 36 w 38"/>
                <a:gd name="T5" fmla="*/ 5 h 9"/>
                <a:gd name="T6" fmla="*/ 3 w 38"/>
                <a:gd name="T7" fmla="*/ 1 h 9"/>
                <a:gd name="T8" fmla="*/ 2 w 3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2" y="4"/>
                  </a:moveTo>
                  <a:cubicBezTo>
                    <a:pt x="13" y="6"/>
                    <a:pt x="24" y="7"/>
                    <a:pt x="35" y="9"/>
                  </a:cubicBezTo>
                  <a:cubicBezTo>
                    <a:pt x="38" y="9"/>
                    <a:pt x="38" y="5"/>
                    <a:pt x="36" y="5"/>
                  </a:cubicBezTo>
                  <a:cubicBezTo>
                    <a:pt x="25" y="4"/>
                    <a:pt x="14" y="2"/>
                    <a:pt x="3" y="1"/>
                  </a:cubicBezTo>
                  <a:cubicBezTo>
                    <a:pt x="0" y="0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1" name="Freeform 261"/>
            <p:cNvSpPr>
              <a:spLocks/>
            </p:cNvSpPr>
            <p:nvPr/>
          </p:nvSpPr>
          <p:spPr bwMode="auto">
            <a:xfrm>
              <a:off x="2679850" y="1265586"/>
              <a:ext cx="144463" cy="79375"/>
            </a:xfrm>
            <a:custGeom>
              <a:avLst/>
              <a:gdLst>
                <a:gd name="T0" fmla="*/ 2 w 34"/>
                <a:gd name="T1" fmla="*/ 4 h 19"/>
                <a:gd name="T2" fmla="*/ 30 w 34"/>
                <a:gd name="T3" fmla="*/ 18 h 19"/>
                <a:gd name="T4" fmla="*/ 32 w 34"/>
                <a:gd name="T5" fmla="*/ 14 h 19"/>
                <a:gd name="T6" fmla="*/ 4 w 34"/>
                <a:gd name="T7" fmla="*/ 1 h 19"/>
                <a:gd name="T8" fmla="*/ 2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2" y="4"/>
                  </a:moveTo>
                  <a:cubicBezTo>
                    <a:pt x="11" y="9"/>
                    <a:pt x="20" y="13"/>
                    <a:pt x="30" y="18"/>
                  </a:cubicBezTo>
                  <a:cubicBezTo>
                    <a:pt x="32" y="19"/>
                    <a:pt x="34" y="15"/>
                    <a:pt x="32" y="14"/>
                  </a:cubicBezTo>
                  <a:cubicBezTo>
                    <a:pt x="22" y="10"/>
                    <a:pt x="13" y="5"/>
                    <a:pt x="4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2" name="Freeform 262"/>
            <p:cNvSpPr>
              <a:spLocks/>
            </p:cNvSpPr>
            <p:nvPr/>
          </p:nvSpPr>
          <p:spPr bwMode="auto">
            <a:xfrm>
              <a:off x="2624287" y="1357661"/>
              <a:ext cx="119063" cy="93663"/>
            </a:xfrm>
            <a:custGeom>
              <a:avLst/>
              <a:gdLst>
                <a:gd name="T0" fmla="*/ 2 w 28"/>
                <a:gd name="T1" fmla="*/ 4 h 22"/>
                <a:gd name="T2" fmla="*/ 23 w 28"/>
                <a:gd name="T3" fmla="*/ 21 h 22"/>
                <a:gd name="T4" fmla="*/ 26 w 28"/>
                <a:gd name="T5" fmla="*/ 18 h 22"/>
                <a:gd name="T6" fmla="*/ 4 w 28"/>
                <a:gd name="T7" fmla="*/ 1 h 22"/>
                <a:gd name="T8" fmla="*/ 2 w 28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">
                  <a:moveTo>
                    <a:pt x="2" y="4"/>
                  </a:moveTo>
                  <a:cubicBezTo>
                    <a:pt x="9" y="10"/>
                    <a:pt x="16" y="15"/>
                    <a:pt x="23" y="21"/>
                  </a:cubicBezTo>
                  <a:cubicBezTo>
                    <a:pt x="25" y="22"/>
                    <a:pt x="28" y="19"/>
                    <a:pt x="26" y="18"/>
                  </a:cubicBezTo>
                  <a:cubicBezTo>
                    <a:pt x="19" y="12"/>
                    <a:pt x="11" y="7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3" name="Freeform 263"/>
            <p:cNvSpPr>
              <a:spLocks/>
            </p:cNvSpPr>
            <p:nvPr/>
          </p:nvSpPr>
          <p:spPr bwMode="auto">
            <a:xfrm>
              <a:off x="2548087" y="1417986"/>
              <a:ext cx="88900" cy="96838"/>
            </a:xfrm>
            <a:custGeom>
              <a:avLst/>
              <a:gdLst>
                <a:gd name="T0" fmla="*/ 2 w 21"/>
                <a:gd name="T1" fmla="*/ 4 h 23"/>
                <a:gd name="T2" fmla="*/ 16 w 21"/>
                <a:gd name="T3" fmla="*/ 21 h 23"/>
                <a:gd name="T4" fmla="*/ 20 w 21"/>
                <a:gd name="T5" fmla="*/ 19 h 23"/>
                <a:gd name="T6" fmla="*/ 5 w 21"/>
                <a:gd name="T7" fmla="*/ 2 h 23"/>
                <a:gd name="T8" fmla="*/ 2 w 21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3">
                  <a:moveTo>
                    <a:pt x="2" y="4"/>
                  </a:moveTo>
                  <a:cubicBezTo>
                    <a:pt x="7" y="10"/>
                    <a:pt x="12" y="15"/>
                    <a:pt x="16" y="21"/>
                  </a:cubicBezTo>
                  <a:cubicBezTo>
                    <a:pt x="18" y="23"/>
                    <a:pt x="21" y="21"/>
                    <a:pt x="20" y="19"/>
                  </a:cubicBezTo>
                  <a:cubicBezTo>
                    <a:pt x="15" y="13"/>
                    <a:pt x="10" y="7"/>
                    <a:pt x="5" y="2"/>
                  </a:cubicBezTo>
                  <a:cubicBezTo>
                    <a:pt x="4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4" name="Freeform 264"/>
            <p:cNvSpPr>
              <a:spLocks/>
            </p:cNvSpPr>
            <p:nvPr/>
          </p:nvSpPr>
          <p:spPr bwMode="auto">
            <a:xfrm>
              <a:off x="2467125" y="1448148"/>
              <a:ext cx="68263" cy="119063"/>
            </a:xfrm>
            <a:custGeom>
              <a:avLst/>
              <a:gdLst>
                <a:gd name="T0" fmla="*/ 1 w 16"/>
                <a:gd name="T1" fmla="*/ 4 h 28"/>
                <a:gd name="T2" fmla="*/ 12 w 16"/>
                <a:gd name="T3" fmla="*/ 26 h 28"/>
                <a:gd name="T4" fmla="*/ 15 w 16"/>
                <a:gd name="T5" fmla="*/ 25 h 28"/>
                <a:gd name="T6" fmla="*/ 4 w 16"/>
                <a:gd name="T7" fmla="*/ 3 h 28"/>
                <a:gd name="T8" fmla="*/ 1 w 16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8">
                  <a:moveTo>
                    <a:pt x="1" y="4"/>
                  </a:moveTo>
                  <a:cubicBezTo>
                    <a:pt x="4" y="11"/>
                    <a:pt x="8" y="19"/>
                    <a:pt x="12" y="26"/>
                  </a:cubicBezTo>
                  <a:cubicBezTo>
                    <a:pt x="13" y="28"/>
                    <a:pt x="16" y="27"/>
                    <a:pt x="15" y="25"/>
                  </a:cubicBezTo>
                  <a:cubicBezTo>
                    <a:pt x="12" y="17"/>
                    <a:pt x="8" y="10"/>
                    <a:pt x="4" y="3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5" name="Freeform 265"/>
            <p:cNvSpPr>
              <a:spLocks/>
            </p:cNvSpPr>
            <p:nvPr/>
          </p:nvSpPr>
          <p:spPr bwMode="auto">
            <a:xfrm>
              <a:off x="2394100" y="1473548"/>
              <a:ext cx="34925" cy="114300"/>
            </a:xfrm>
            <a:custGeom>
              <a:avLst/>
              <a:gdLst>
                <a:gd name="T0" fmla="*/ 1 w 8"/>
                <a:gd name="T1" fmla="*/ 3 h 27"/>
                <a:gd name="T2" fmla="*/ 4 w 8"/>
                <a:gd name="T3" fmla="*/ 24 h 27"/>
                <a:gd name="T4" fmla="*/ 8 w 8"/>
                <a:gd name="T5" fmla="*/ 24 h 27"/>
                <a:gd name="T6" fmla="*/ 5 w 8"/>
                <a:gd name="T7" fmla="*/ 2 h 27"/>
                <a:gd name="T8" fmla="*/ 1 w 8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1" y="3"/>
                  </a:moveTo>
                  <a:cubicBezTo>
                    <a:pt x="2" y="10"/>
                    <a:pt x="3" y="17"/>
                    <a:pt x="4" y="24"/>
                  </a:cubicBezTo>
                  <a:cubicBezTo>
                    <a:pt x="4" y="27"/>
                    <a:pt x="8" y="26"/>
                    <a:pt x="8" y="24"/>
                  </a:cubicBezTo>
                  <a:cubicBezTo>
                    <a:pt x="7" y="17"/>
                    <a:pt x="6" y="10"/>
                    <a:pt x="5" y="2"/>
                  </a:cubicBezTo>
                  <a:cubicBezTo>
                    <a:pt x="4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6" name="Freeform 266"/>
            <p:cNvSpPr>
              <a:spLocks/>
            </p:cNvSpPr>
            <p:nvPr/>
          </p:nvSpPr>
          <p:spPr bwMode="auto">
            <a:xfrm>
              <a:off x="1068537" y="1995836"/>
              <a:ext cx="200025" cy="339725"/>
            </a:xfrm>
            <a:custGeom>
              <a:avLst/>
              <a:gdLst>
                <a:gd name="T0" fmla="*/ 6 w 47"/>
                <a:gd name="T1" fmla="*/ 0 h 80"/>
                <a:gd name="T2" fmla="*/ 29 w 47"/>
                <a:gd name="T3" fmla="*/ 29 h 80"/>
                <a:gd name="T4" fmla="*/ 25 w 47"/>
                <a:gd name="T5" fmla="*/ 79 h 80"/>
                <a:gd name="T6" fmla="*/ 0 w 47"/>
                <a:gd name="T7" fmla="*/ 65 h 80"/>
                <a:gd name="T8" fmla="*/ 6 w 47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0">
                  <a:moveTo>
                    <a:pt x="6" y="0"/>
                  </a:moveTo>
                  <a:cubicBezTo>
                    <a:pt x="15" y="0"/>
                    <a:pt x="25" y="23"/>
                    <a:pt x="29" y="29"/>
                  </a:cubicBezTo>
                  <a:cubicBezTo>
                    <a:pt x="35" y="40"/>
                    <a:pt x="47" y="76"/>
                    <a:pt x="25" y="79"/>
                  </a:cubicBezTo>
                  <a:cubicBezTo>
                    <a:pt x="16" y="80"/>
                    <a:pt x="7" y="71"/>
                    <a:pt x="0" y="65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7" name="Freeform 267"/>
            <p:cNvSpPr>
              <a:spLocks/>
            </p:cNvSpPr>
            <p:nvPr/>
          </p:nvSpPr>
          <p:spPr bwMode="auto">
            <a:xfrm>
              <a:off x="1060600" y="1986311"/>
              <a:ext cx="182563" cy="379413"/>
            </a:xfrm>
            <a:custGeom>
              <a:avLst/>
              <a:gdLst>
                <a:gd name="T0" fmla="*/ 8 w 43"/>
                <a:gd name="T1" fmla="*/ 4 h 89"/>
                <a:gd name="T2" fmla="*/ 26 w 43"/>
                <a:gd name="T3" fmla="*/ 27 h 89"/>
                <a:gd name="T4" fmla="*/ 35 w 43"/>
                <a:gd name="T5" fmla="*/ 47 h 89"/>
                <a:gd name="T6" fmla="*/ 36 w 43"/>
                <a:gd name="T7" fmla="*/ 73 h 89"/>
                <a:gd name="T8" fmla="*/ 4 w 43"/>
                <a:gd name="T9" fmla="*/ 66 h 89"/>
                <a:gd name="T10" fmla="*/ 1 w 43"/>
                <a:gd name="T11" fmla="*/ 69 h 89"/>
                <a:gd name="T12" fmla="*/ 35 w 43"/>
                <a:gd name="T13" fmla="*/ 80 h 89"/>
                <a:gd name="T14" fmla="*/ 40 w 43"/>
                <a:gd name="T15" fmla="*/ 54 h 89"/>
                <a:gd name="T16" fmla="*/ 29 w 43"/>
                <a:gd name="T17" fmla="*/ 25 h 89"/>
                <a:gd name="T18" fmla="*/ 8 w 43"/>
                <a:gd name="T19" fmla="*/ 1 h 89"/>
                <a:gd name="T20" fmla="*/ 8 w 43"/>
                <a:gd name="T21" fmla="*/ 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9">
                  <a:moveTo>
                    <a:pt x="8" y="4"/>
                  </a:moveTo>
                  <a:cubicBezTo>
                    <a:pt x="17" y="5"/>
                    <a:pt x="23" y="20"/>
                    <a:pt x="26" y="27"/>
                  </a:cubicBezTo>
                  <a:cubicBezTo>
                    <a:pt x="30" y="33"/>
                    <a:pt x="33" y="40"/>
                    <a:pt x="35" y="47"/>
                  </a:cubicBezTo>
                  <a:cubicBezTo>
                    <a:pt x="38" y="55"/>
                    <a:pt x="40" y="65"/>
                    <a:pt x="36" y="73"/>
                  </a:cubicBezTo>
                  <a:cubicBezTo>
                    <a:pt x="29" y="89"/>
                    <a:pt x="11" y="73"/>
                    <a:pt x="4" y="66"/>
                  </a:cubicBezTo>
                  <a:cubicBezTo>
                    <a:pt x="2" y="65"/>
                    <a:pt x="0" y="67"/>
                    <a:pt x="1" y="69"/>
                  </a:cubicBezTo>
                  <a:cubicBezTo>
                    <a:pt x="10" y="77"/>
                    <a:pt x="22" y="88"/>
                    <a:pt x="35" y="80"/>
                  </a:cubicBezTo>
                  <a:cubicBezTo>
                    <a:pt x="43" y="75"/>
                    <a:pt x="42" y="62"/>
                    <a:pt x="40" y="54"/>
                  </a:cubicBezTo>
                  <a:cubicBezTo>
                    <a:pt x="38" y="44"/>
                    <a:pt x="34" y="34"/>
                    <a:pt x="29" y="25"/>
                  </a:cubicBezTo>
                  <a:cubicBezTo>
                    <a:pt x="25" y="17"/>
                    <a:pt x="19" y="2"/>
                    <a:pt x="8" y="1"/>
                  </a:cubicBezTo>
                  <a:cubicBezTo>
                    <a:pt x="6" y="0"/>
                    <a:pt x="6" y="3"/>
                    <a:pt x="8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8" name="Freeform 268"/>
            <p:cNvSpPr>
              <a:spLocks/>
            </p:cNvSpPr>
            <p:nvPr/>
          </p:nvSpPr>
          <p:spPr bwMode="auto">
            <a:xfrm>
              <a:off x="738337" y="2021236"/>
              <a:ext cx="415925" cy="446088"/>
            </a:xfrm>
            <a:custGeom>
              <a:avLst/>
              <a:gdLst>
                <a:gd name="T0" fmla="*/ 18 w 98"/>
                <a:gd name="T1" fmla="*/ 6 h 105"/>
                <a:gd name="T2" fmla="*/ 0 w 98"/>
                <a:gd name="T3" fmla="*/ 104 h 105"/>
                <a:gd name="T4" fmla="*/ 98 w 98"/>
                <a:gd name="T5" fmla="*/ 101 h 105"/>
                <a:gd name="T6" fmla="*/ 67 w 98"/>
                <a:gd name="T7" fmla="*/ 0 h 105"/>
                <a:gd name="T8" fmla="*/ 18 w 98"/>
                <a:gd name="T9" fmla="*/ 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05">
                  <a:moveTo>
                    <a:pt x="18" y="6"/>
                  </a:moveTo>
                  <a:cubicBezTo>
                    <a:pt x="18" y="6"/>
                    <a:pt x="12" y="51"/>
                    <a:pt x="0" y="104"/>
                  </a:cubicBezTo>
                  <a:cubicBezTo>
                    <a:pt x="0" y="104"/>
                    <a:pt x="71" y="105"/>
                    <a:pt x="98" y="101"/>
                  </a:cubicBezTo>
                  <a:cubicBezTo>
                    <a:pt x="98" y="101"/>
                    <a:pt x="73" y="44"/>
                    <a:pt x="67" y="0"/>
                  </a:cubicBezTo>
                  <a:cubicBezTo>
                    <a:pt x="18" y="6"/>
                    <a:pt x="18" y="6"/>
                    <a:pt x="18" y="6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9" name="Freeform 269"/>
            <p:cNvSpPr>
              <a:spLocks/>
            </p:cNvSpPr>
            <p:nvPr/>
          </p:nvSpPr>
          <p:spPr bwMode="auto">
            <a:xfrm>
              <a:off x="797075" y="2135536"/>
              <a:ext cx="250825" cy="17463"/>
            </a:xfrm>
            <a:custGeom>
              <a:avLst/>
              <a:gdLst>
                <a:gd name="T0" fmla="*/ 58 w 59"/>
                <a:gd name="T1" fmla="*/ 0 h 4"/>
                <a:gd name="T2" fmla="*/ 1 w 59"/>
                <a:gd name="T3" fmla="*/ 0 h 4"/>
                <a:gd name="T4" fmla="*/ 0 w 59"/>
                <a:gd name="T5" fmla="*/ 4 h 4"/>
                <a:gd name="T6" fmla="*/ 59 w 59"/>
                <a:gd name="T7" fmla="*/ 4 h 4"/>
                <a:gd name="T8" fmla="*/ 58 w 5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">
                  <a:moveTo>
                    <a:pt x="5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3"/>
                    <a:pt x="0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2"/>
                    <a:pt x="59" y="1"/>
                    <a:pt x="5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0" name="Freeform 270"/>
            <p:cNvSpPr>
              <a:spLocks/>
            </p:cNvSpPr>
            <p:nvPr/>
          </p:nvSpPr>
          <p:spPr bwMode="auto">
            <a:xfrm>
              <a:off x="784375" y="2208561"/>
              <a:ext cx="288925" cy="20638"/>
            </a:xfrm>
            <a:custGeom>
              <a:avLst/>
              <a:gdLst>
                <a:gd name="T0" fmla="*/ 66 w 68"/>
                <a:gd name="T1" fmla="*/ 0 h 5"/>
                <a:gd name="T2" fmla="*/ 1 w 68"/>
                <a:gd name="T3" fmla="*/ 1 h 5"/>
                <a:gd name="T4" fmla="*/ 0 w 68"/>
                <a:gd name="T5" fmla="*/ 5 h 5"/>
                <a:gd name="T6" fmla="*/ 68 w 68"/>
                <a:gd name="T7" fmla="*/ 5 h 5"/>
                <a:gd name="T8" fmla="*/ 66 w 6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5">
                  <a:moveTo>
                    <a:pt x="6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7" y="3"/>
                    <a:pt x="67" y="2"/>
                    <a:pt x="6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1" name="Freeform 271"/>
            <p:cNvSpPr>
              <a:spLocks/>
            </p:cNvSpPr>
            <p:nvPr/>
          </p:nvSpPr>
          <p:spPr bwMode="auto">
            <a:xfrm>
              <a:off x="771675" y="2284761"/>
              <a:ext cx="327025" cy="20638"/>
            </a:xfrm>
            <a:custGeom>
              <a:avLst/>
              <a:gdLst>
                <a:gd name="T0" fmla="*/ 75 w 77"/>
                <a:gd name="T1" fmla="*/ 0 h 5"/>
                <a:gd name="T2" fmla="*/ 1 w 77"/>
                <a:gd name="T3" fmla="*/ 1 h 5"/>
                <a:gd name="T4" fmla="*/ 0 w 77"/>
                <a:gd name="T5" fmla="*/ 5 h 5"/>
                <a:gd name="T6" fmla="*/ 77 w 77"/>
                <a:gd name="T7" fmla="*/ 5 h 5"/>
                <a:gd name="T8" fmla="*/ 75 w 7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">
                  <a:moveTo>
                    <a:pt x="75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6" y="3"/>
                    <a:pt x="76" y="2"/>
                    <a:pt x="7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2" name="Freeform 272"/>
            <p:cNvSpPr>
              <a:spLocks/>
            </p:cNvSpPr>
            <p:nvPr/>
          </p:nvSpPr>
          <p:spPr bwMode="auto">
            <a:xfrm>
              <a:off x="754212" y="2360961"/>
              <a:ext cx="369888" cy="20638"/>
            </a:xfrm>
            <a:custGeom>
              <a:avLst/>
              <a:gdLst>
                <a:gd name="T0" fmla="*/ 86 w 87"/>
                <a:gd name="T1" fmla="*/ 0 h 5"/>
                <a:gd name="T2" fmla="*/ 1 w 87"/>
                <a:gd name="T3" fmla="*/ 1 h 5"/>
                <a:gd name="T4" fmla="*/ 0 w 87"/>
                <a:gd name="T5" fmla="*/ 5 h 5"/>
                <a:gd name="T6" fmla="*/ 87 w 87"/>
                <a:gd name="T7" fmla="*/ 4 h 5"/>
                <a:gd name="T8" fmla="*/ 86 w 8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5">
                  <a:moveTo>
                    <a:pt x="8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3"/>
                    <a:pt x="86" y="2"/>
                    <a:pt x="8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3" name="Freeform 273"/>
            <p:cNvSpPr>
              <a:spLocks noEditPoints="1"/>
            </p:cNvSpPr>
            <p:nvPr/>
          </p:nvSpPr>
          <p:spPr bwMode="auto">
            <a:xfrm>
              <a:off x="1052662" y="2305398"/>
              <a:ext cx="93663" cy="144463"/>
            </a:xfrm>
            <a:custGeom>
              <a:avLst/>
              <a:gdLst>
                <a:gd name="T0" fmla="*/ 15 w 22"/>
                <a:gd name="T1" fmla="*/ 17 h 34"/>
                <a:gd name="T2" fmla="*/ 4 w 22"/>
                <a:gd name="T3" fmla="*/ 17 h 34"/>
                <a:gd name="T4" fmla="*/ 9 w 22"/>
                <a:gd name="T5" fmla="*/ 34 h 34"/>
                <a:gd name="T6" fmla="*/ 22 w 22"/>
                <a:gd name="T7" fmla="*/ 32 h 34"/>
                <a:gd name="T8" fmla="*/ 15 w 22"/>
                <a:gd name="T9" fmla="*/ 17 h 34"/>
                <a:gd name="T10" fmla="*/ 8 w 22"/>
                <a:gd name="T11" fmla="*/ 0 h 34"/>
                <a:gd name="T12" fmla="*/ 0 w 22"/>
                <a:gd name="T13" fmla="*/ 7 h 34"/>
                <a:gd name="T14" fmla="*/ 2 w 22"/>
                <a:gd name="T15" fmla="*/ 13 h 34"/>
                <a:gd name="T16" fmla="*/ 14 w 22"/>
                <a:gd name="T17" fmla="*/ 13 h 34"/>
                <a:gd name="T18" fmla="*/ 8 w 22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34">
                  <a:moveTo>
                    <a:pt x="15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23"/>
                    <a:pt x="7" y="28"/>
                    <a:pt x="9" y="34"/>
                  </a:cubicBezTo>
                  <a:cubicBezTo>
                    <a:pt x="13" y="33"/>
                    <a:pt x="17" y="33"/>
                    <a:pt x="22" y="32"/>
                  </a:cubicBezTo>
                  <a:cubicBezTo>
                    <a:pt x="19" y="27"/>
                    <a:pt x="17" y="22"/>
                    <a:pt x="15" y="17"/>
                  </a:cubicBezTo>
                  <a:moveTo>
                    <a:pt x="8" y="0"/>
                  </a:moveTo>
                  <a:cubicBezTo>
                    <a:pt x="6" y="2"/>
                    <a:pt x="3" y="5"/>
                    <a:pt x="0" y="7"/>
                  </a:cubicBezTo>
                  <a:cubicBezTo>
                    <a:pt x="1" y="9"/>
                    <a:pt x="2" y="11"/>
                    <a:pt x="2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9"/>
                    <a:pt x="10" y="4"/>
                    <a:pt x="8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4" name="Freeform 274"/>
            <p:cNvSpPr>
              <a:spLocks/>
            </p:cNvSpPr>
            <p:nvPr/>
          </p:nvSpPr>
          <p:spPr bwMode="auto">
            <a:xfrm>
              <a:off x="1060600" y="2360961"/>
              <a:ext cx="55563" cy="17463"/>
            </a:xfrm>
            <a:custGeom>
              <a:avLst/>
              <a:gdLst>
                <a:gd name="T0" fmla="*/ 12 w 13"/>
                <a:gd name="T1" fmla="*/ 0 h 4"/>
                <a:gd name="T2" fmla="*/ 0 w 13"/>
                <a:gd name="T3" fmla="*/ 0 h 4"/>
                <a:gd name="T4" fmla="*/ 2 w 13"/>
                <a:gd name="T5" fmla="*/ 4 h 4"/>
                <a:gd name="T6" fmla="*/ 13 w 13"/>
                <a:gd name="T7" fmla="*/ 4 h 4"/>
                <a:gd name="T8" fmla="*/ 12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3"/>
                    <a:pt x="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2" y="2"/>
                    <a:pt x="12" y="0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5" name="Freeform 275"/>
            <p:cNvSpPr>
              <a:spLocks/>
            </p:cNvSpPr>
            <p:nvPr/>
          </p:nvSpPr>
          <p:spPr bwMode="auto">
            <a:xfrm>
              <a:off x="728812" y="2008536"/>
              <a:ext cx="438150" cy="471488"/>
            </a:xfrm>
            <a:custGeom>
              <a:avLst/>
              <a:gdLst>
                <a:gd name="T0" fmla="*/ 18 w 103"/>
                <a:gd name="T1" fmla="*/ 8 h 111"/>
                <a:gd name="T2" fmla="*/ 0 w 103"/>
                <a:gd name="T3" fmla="*/ 106 h 111"/>
                <a:gd name="T4" fmla="*/ 2 w 103"/>
                <a:gd name="T5" fmla="*/ 109 h 111"/>
                <a:gd name="T6" fmla="*/ 100 w 103"/>
                <a:gd name="T7" fmla="*/ 106 h 111"/>
                <a:gd name="T8" fmla="*/ 102 w 103"/>
                <a:gd name="T9" fmla="*/ 103 h 111"/>
                <a:gd name="T10" fmla="*/ 70 w 103"/>
                <a:gd name="T11" fmla="*/ 3 h 111"/>
                <a:gd name="T12" fmla="*/ 67 w 103"/>
                <a:gd name="T13" fmla="*/ 4 h 111"/>
                <a:gd name="T14" fmla="*/ 99 w 103"/>
                <a:gd name="T15" fmla="*/ 105 h 111"/>
                <a:gd name="T16" fmla="*/ 100 w 103"/>
                <a:gd name="T17" fmla="*/ 102 h 111"/>
                <a:gd name="T18" fmla="*/ 2 w 103"/>
                <a:gd name="T19" fmla="*/ 105 h 111"/>
                <a:gd name="T20" fmla="*/ 4 w 103"/>
                <a:gd name="T21" fmla="*/ 107 h 111"/>
                <a:gd name="T22" fmla="*/ 22 w 103"/>
                <a:gd name="T23" fmla="*/ 9 h 111"/>
                <a:gd name="T24" fmla="*/ 18 w 103"/>
                <a:gd name="T25" fmla="*/ 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11">
                  <a:moveTo>
                    <a:pt x="18" y="8"/>
                  </a:moveTo>
                  <a:cubicBezTo>
                    <a:pt x="14" y="41"/>
                    <a:pt x="8" y="74"/>
                    <a:pt x="0" y="106"/>
                  </a:cubicBezTo>
                  <a:cubicBezTo>
                    <a:pt x="0" y="108"/>
                    <a:pt x="1" y="109"/>
                    <a:pt x="2" y="109"/>
                  </a:cubicBezTo>
                  <a:cubicBezTo>
                    <a:pt x="35" y="109"/>
                    <a:pt x="68" y="111"/>
                    <a:pt x="100" y="106"/>
                  </a:cubicBezTo>
                  <a:cubicBezTo>
                    <a:pt x="102" y="106"/>
                    <a:pt x="103" y="105"/>
                    <a:pt x="102" y="103"/>
                  </a:cubicBezTo>
                  <a:cubicBezTo>
                    <a:pt x="88" y="71"/>
                    <a:pt x="76" y="37"/>
                    <a:pt x="70" y="3"/>
                  </a:cubicBezTo>
                  <a:cubicBezTo>
                    <a:pt x="70" y="0"/>
                    <a:pt x="66" y="1"/>
                    <a:pt x="67" y="4"/>
                  </a:cubicBezTo>
                  <a:cubicBezTo>
                    <a:pt x="72" y="39"/>
                    <a:pt x="85" y="73"/>
                    <a:pt x="99" y="105"/>
                  </a:cubicBezTo>
                  <a:cubicBezTo>
                    <a:pt x="99" y="104"/>
                    <a:pt x="100" y="103"/>
                    <a:pt x="100" y="102"/>
                  </a:cubicBezTo>
                  <a:cubicBezTo>
                    <a:pt x="68" y="106"/>
                    <a:pt x="35" y="105"/>
                    <a:pt x="2" y="105"/>
                  </a:cubicBezTo>
                  <a:cubicBezTo>
                    <a:pt x="3" y="106"/>
                    <a:pt x="3" y="106"/>
                    <a:pt x="4" y="107"/>
                  </a:cubicBezTo>
                  <a:cubicBezTo>
                    <a:pt x="11" y="75"/>
                    <a:pt x="18" y="42"/>
                    <a:pt x="22" y="9"/>
                  </a:cubicBezTo>
                  <a:cubicBezTo>
                    <a:pt x="22" y="7"/>
                    <a:pt x="19" y="6"/>
                    <a:pt x="18" y="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6" name="Freeform 276"/>
            <p:cNvSpPr>
              <a:spLocks/>
            </p:cNvSpPr>
            <p:nvPr/>
          </p:nvSpPr>
          <p:spPr bwMode="auto">
            <a:xfrm>
              <a:off x="236687" y="1205261"/>
              <a:ext cx="1308100" cy="990600"/>
            </a:xfrm>
            <a:custGeom>
              <a:avLst/>
              <a:gdLst>
                <a:gd name="T0" fmla="*/ 141 w 308"/>
                <a:gd name="T1" fmla="*/ 204 h 233"/>
                <a:gd name="T2" fmla="*/ 29 w 308"/>
                <a:gd name="T3" fmla="*/ 156 h 233"/>
                <a:gd name="T4" fmla="*/ 145 w 308"/>
                <a:gd name="T5" fmla="*/ 6 h 233"/>
                <a:gd name="T6" fmla="*/ 265 w 308"/>
                <a:gd name="T7" fmla="*/ 93 h 233"/>
                <a:gd name="T8" fmla="*/ 308 w 308"/>
                <a:gd name="T9" fmla="*/ 117 h 233"/>
                <a:gd name="T10" fmla="*/ 186 w 308"/>
                <a:gd name="T11" fmla="*/ 193 h 233"/>
                <a:gd name="T12" fmla="*/ 141 w 308"/>
                <a:gd name="T13" fmla="*/ 20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8" h="233">
                  <a:moveTo>
                    <a:pt x="141" y="204"/>
                  </a:moveTo>
                  <a:cubicBezTo>
                    <a:pt x="141" y="204"/>
                    <a:pt x="65" y="233"/>
                    <a:pt x="29" y="156"/>
                  </a:cubicBezTo>
                  <a:cubicBezTo>
                    <a:pt x="0" y="92"/>
                    <a:pt x="61" y="12"/>
                    <a:pt x="145" y="6"/>
                  </a:cubicBezTo>
                  <a:cubicBezTo>
                    <a:pt x="229" y="0"/>
                    <a:pt x="260" y="63"/>
                    <a:pt x="265" y="93"/>
                  </a:cubicBezTo>
                  <a:cubicBezTo>
                    <a:pt x="270" y="123"/>
                    <a:pt x="292" y="129"/>
                    <a:pt x="308" y="117"/>
                  </a:cubicBezTo>
                  <a:cubicBezTo>
                    <a:pt x="308" y="117"/>
                    <a:pt x="286" y="170"/>
                    <a:pt x="186" y="193"/>
                  </a:cubicBezTo>
                  <a:cubicBezTo>
                    <a:pt x="141" y="204"/>
                    <a:pt x="141" y="204"/>
                    <a:pt x="141" y="20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7" name="Freeform 277"/>
            <p:cNvSpPr>
              <a:spLocks/>
            </p:cNvSpPr>
            <p:nvPr/>
          </p:nvSpPr>
          <p:spPr bwMode="auto">
            <a:xfrm>
              <a:off x="308125" y="1154461"/>
              <a:ext cx="1249363" cy="973138"/>
            </a:xfrm>
            <a:custGeom>
              <a:avLst/>
              <a:gdLst>
                <a:gd name="T0" fmla="*/ 124 w 294"/>
                <a:gd name="T1" fmla="*/ 214 h 229"/>
                <a:gd name="T2" fmla="*/ 34 w 294"/>
                <a:gd name="T3" fmla="*/ 196 h 229"/>
                <a:gd name="T4" fmla="*/ 10 w 294"/>
                <a:gd name="T5" fmla="*/ 110 h 229"/>
                <a:gd name="T6" fmla="*/ 71 w 294"/>
                <a:gd name="T7" fmla="*/ 37 h 229"/>
                <a:gd name="T8" fmla="*/ 225 w 294"/>
                <a:gd name="T9" fmla="*/ 60 h 229"/>
                <a:gd name="T10" fmla="*/ 246 w 294"/>
                <a:gd name="T11" fmla="*/ 106 h 229"/>
                <a:gd name="T12" fmla="*/ 265 w 294"/>
                <a:gd name="T13" fmla="*/ 135 h 229"/>
                <a:gd name="T14" fmla="*/ 292 w 294"/>
                <a:gd name="T15" fmla="*/ 131 h 229"/>
                <a:gd name="T16" fmla="*/ 289 w 294"/>
                <a:gd name="T17" fmla="*/ 129 h 229"/>
                <a:gd name="T18" fmla="*/ 237 w 294"/>
                <a:gd name="T19" fmla="*/ 178 h 229"/>
                <a:gd name="T20" fmla="*/ 124 w 294"/>
                <a:gd name="T21" fmla="*/ 214 h 229"/>
                <a:gd name="T22" fmla="*/ 125 w 294"/>
                <a:gd name="T23" fmla="*/ 218 h 229"/>
                <a:gd name="T24" fmla="*/ 240 w 294"/>
                <a:gd name="T25" fmla="*/ 181 h 229"/>
                <a:gd name="T26" fmla="*/ 293 w 294"/>
                <a:gd name="T27" fmla="*/ 130 h 229"/>
                <a:gd name="T28" fmla="*/ 290 w 294"/>
                <a:gd name="T29" fmla="*/ 127 h 229"/>
                <a:gd name="T30" fmla="*/ 255 w 294"/>
                <a:gd name="T31" fmla="*/ 120 h 229"/>
                <a:gd name="T32" fmla="*/ 246 w 294"/>
                <a:gd name="T33" fmla="*/ 89 h 229"/>
                <a:gd name="T34" fmla="*/ 211 w 294"/>
                <a:gd name="T35" fmla="*/ 39 h 229"/>
                <a:gd name="T36" fmla="*/ 44 w 294"/>
                <a:gd name="T37" fmla="*/ 50 h 229"/>
                <a:gd name="T38" fmla="*/ 3 w 294"/>
                <a:gd name="T39" fmla="*/ 125 h 229"/>
                <a:gd name="T40" fmla="*/ 33 w 294"/>
                <a:gd name="T41" fmla="*/ 201 h 229"/>
                <a:gd name="T42" fmla="*/ 124 w 294"/>
                <a:gd name="T43" fmla="*/ 218 h 229"/>
                <a:gd name="T44" fmla="*/ 125 w 294"/>
                <a:gd name="T45" fmla="*/ 218 h 229"/>
                <a:gd name="T46" fmla="*/ 124 w 294"/>
                <a:gd name="T47" fmla="*/ 21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4" h="229">
                  <a:moveTo>
                    <a:pt x="124" y="214"/>
                  </a:moveTo>
                  <a:cubicBezTo>
                    <a:pt x="93" y="225"/>
                    <a:pt x="57" y="219"/>
                    <a:pt x="34" y="196"/>
                  </a:cubicBezTo>
                  <a:cubicBezTo>
                    <a:pt x="11" y="173"/>
                    <a:pt x="2" y="141"/>
                    <a:pt x="10" y="110"/>
                  </a:cubicBezTo>
                  <a:cubicBezTo>
                    <a:pt x="18" y="78"/>
                    <a:pt x="43" y="53"/>
                    <a:pt x="71" y="37"/>
                  </a:cubicBezTo>
                  <a:cubicBezTo>
                    <a:pt x="121" y="10"/>
                    <a:pt x="189" y="14"/>
                    <a:pt x="225" y="60"/>
                  </a:cubicBezTo>
                  <a:cubicBezTo>
                    <a:pt x="236" y="73"/>
                    <a:pt x="243" y="89"/>
                    <a:pt x="246" y="106"/>
                  </a:cubicBezTo>
                  <a:cubicBezTo>
                    <a:pt x="248" y="118"/>
                    <a:pt x="254" y="130"/>
                    <a:pt x="265" y="135"/>
                  </a:cubicBezTo>
                  <a:cubicBezTo>
                    <a:pt x="274" y="139"/>
                    <a:pt x="284" y="137"/>
                    <a:pt x="292" y="131"/>
                  </a:cubicBezTo>
                  <a:cubicBezTo>
                    <a:pt x="291" y="130"/>
                    <a:pt x="290" y="130"/>
                    <a:pt x="289" y="129"/>
                  </a:cubicBezTo>
                  <a:cubicBezTo>
                    <a:pt x="280" y="149"/>
                    <a:pt x="256" y="167"/>
                    <a:pt x="237" y="178"/>
                  </a:cubicBezTo>
                  <a:cubicBezTo>
                    <a:pt x="202" y="197"/>
                    <a:pt x="162" y="204"/>
                    <a:pt x="124" y="214"/>
                  </a:cubicBezTo>
                  <a:cubicBezTo>
                    <a:pt x="121" y="214"/>
                    <a:pt x="122" y="219"/>
                    <a:pt x="125" y="218"/>
                  </a:cubicBezTo>
                  <a:cubicBezTo>
                    <a:pt x="164" y="208"/>
                    <a:pt x="205" y="201"/>
                    <a:pt x="240" y="181"/>
                  </a:cubicBezTo>
                  <a:cubicBezTo>
                    <a:pt x="260" y="169"/>
                    <a:pt x="284" y="152"/>
                    <a:pt x="293" y="130"/>
                  </a:cubicBezTo>
                  <a:cubicBezTo>
                    <a:pt x="294" y="128"/>
                    <a:pt x="291" y="126"/>
                    <a:pt x="290" y="127"/>
                  </a:cubicBezTo>
                  <a:cubicBezTo>
                    <a:pt x="277" y="136"/>
                    <a:pt x="263" y="133"/>
                    <a:pt x="255" y="120"/>
                  </a:cubicBezTo>
                  <a:cubicBezTo>
                    <a:pt x="250" y="111"/>
                    <a:pt x="250" y="99"/>
                    <a:pt x="246" y="89"/>
                  </a:cubicBezTo>
                  <a:cubicBezTo>
                    <a:pt x="239" y="70"/>
                    <a:pt x="227" y="52"/>
                    <a:pt x="211" y="39"/>
                  </a:cubicBezTo>
                  <a:cubicBezTo>
                    <a:pt x="163" y="0"/>
                    <a:pt x="89" y="13"/>
                    <a:pt x="44" y="50"/>
                  </a:cubicBezTo>
                  <a:cubicBezTo>
                    <a:pt x="22" y="69"/>
                    <a:pt x="6" y="96"/>
                    <a:pt x="3" y="125"/>
                  </a:cubicBezTo>
                  <a:cubicBezTo>
                    <a:pt x="0" y="153"/>
                    <a:pt x="13" y="182"/>
                    <a:pt x="33" y="201"/>
                  </a:cubicBezTo>
                  <a:cubicBezTo>
                    <a:pt x="57" y="224"/>
                    <a:pt x="94" y="229"/>
                    <a:pt x="124" y="218"/>
                  </a:cubicBezTo>
                  <a:cubicBezTo>
                    <a:pt x="125" y="218"/>
                    <a:pt x="125" y="218"/>
                    <a:pt x="125" y="218"/>
                  </a:cubicBezTo>
                  <a:cubicBezTo>
                    <a:pt x="127" y="217"/>
                    <a:pt x="126" y="213"/>
                    <a:pt x="124" y="21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8" name="Freeform 278"/>
            <p:cNvSpPr>
              <a:spLocks/>
            </p:cNvSpPr>
            <p:nvPr/>
          </p:nvSpPr>
          <p:spPr bwMode="auto">
            <a:xfrm>
              <a:off x="657375" y="1694211"/>
              <a:ext cx="461963" cy="407988"/>
            </a:xfrm>
            <a:custGeom>
              <a:avLst/>
              <a:gdLst>
                <a:gd name="T0" fmla="*/ 0 w 109"/>
                <a:gd name="T1" fmla="*/ 24 h 96"/>
                <a:gd name="T2" fmla="*/ 4 w 109"/>
                <a:gd name="T3" fmla="*/ 45 h 96"/>
                <a:gd name="T4" fmla="*/ 66 w 109"/>
                <a:gd name="T5" fmla="*/ 87 h 96"/>
                <a:gd name="T6" fmla="*/ 102 w 109"/>
                <a:gd name="T7" fmla="*/ 21 h 96"/>
                <a:gd name="T8" fmla="*/ 96 w 109"/>
                <a:gd name="T9" fmla="*/ 0 h 96"/>
                <a:gd name="T10" fmla="*/ 0 w 109"/>
                <a:gd name="T11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96">
                  <a:moveTo>
                    <a:pt x="0" y="24"/>
                  </a:moveTo>
                  <a:cubicBezTo>
                    <a:pt x="1" y="28"/>
                    <a:pt x="3" y="41"/>
                    <a:pt x="4" y="45"/>
                  </a:cubicBezTo>
                  <a:cubicBezTo>
                    <a:pt x="12" y="75"/>
                    <a:pt x="32" y="96"/>
                    <a:pt x="66" y="87"/>
                  </a:cubicBezTo>
                  <a:cubicBezTo>
                    <a:pt x="101" y="79"/>
                    <a:pt x="109" y="51"/>
                    <a:pt x="102" y="21"/>
                  </a:cubicBezTo>
                  <a:cubicBezTo>
                    <a:pt x="101" y="17"/>
                    <a:pt x="97" y="4"/>
                    <a:pt x="96" y="0"/>
                  </a:cubicBezTo>
                  <a:cubicBezTo>
                    <a:pt x="0" y="24"/>
                    <a:pt x="0" y="24"/>
                    <a:pt x="0" y="24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9" name="Freeform 279"/>
            <p:cNvSpPr>
              <a:spLocks noEditPoints="1"/>
            </p:cNvSpPr>
            <p:nvPr/>
          </p:nvSpPr>
          <p:spPr bwMode="auto">
            <a:xfrm>
              <a:off x="1009800" y="1706911"/>
              <a:ext cx="80963" cy="258763"/>
            </a:xfrm>
            <a:custGeom>
              <a:avLst/>
              <a:gdLst>
                <a:gd name="T0" fmla="*/ 14 w 19"/>
                <a:gd name="T1" fmla="*/ 60 h 61"/>
                <a:gd name="T2" fmla="*/ 13 w 19"/>
                <a:gd name="T3" fmla="*/ 61 h 61"/>
                <a:gd name="T4" fmla="*/ 14 w 19"/>
                <a:gd name="T5" fmla="*/ 61 h 61"/>
                <a:gd name="T6" fmla="*/ 14 w 19"/>
                <a:gd name="T7" fmla="*/ 60 h 61"/>
                <a:gd name="T8" fmla="*/ 11 w 19"/>
                <a:gd name="T9" fmla="*/ 0 h 61"/>
                <a:gd name="T10" fmla="*/ 0 w 19"/>
                <a:gd name="T11" fmla="*/ 2 h 61"/>
                <a:gd name="T12" fmla="*/ 5 w 19"/>
                <a:gd name="T13" fmla="*/ 20 h 61"/>
                <a:gd name="T14" fmla="*/ 7 w 19"/>
                <a:gd name="T15" fmla="*/ 29 h 61"/>
                <a:gd name="T16" fmla="*/ 19 w 19"/>
                <a:gd name="T17" fmla="*/ 35 h 61"/>
                <a:gd name="T18" fmla="*/ 11 w 19"/>
                <a:gd name="T1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61">
                  <a:moveTo>
                    <a:pt x="14" y="60"/>
                  </a:moveTo>
                  <a:cubicBezTo>
                    <a:pt x="14" y="60"/>
                    <a:pt x="14" y="61"/>
                    <a:pt x="13" y="61"/>
                  </a:cubicBezTo>
                  <a:cubicBezTo>
                    <a:pt x="13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0"/>
                  </a:cubicBezTo>
                  <a:moveTo>
                    <a:pt x="11" y="0"/>
                  </a:moveTo>
                  <a:cubicBezTo>
                    <a:pt x="8" y="1"/>
                    <a:pt x="4" y="1"/>
                    <a:pt x="0" y="2"/>
                  </a:cubicBezTo>
                  <a:cubicBezTo>
                    <a:pt x="2" y="8"/>
                    <a:pt x="5" y="17"/>
                    <a:pt x="5" y="20"/>
                  </a:cubicBezTo>
                  <a:cubicBezTo>
                    <a:pt x="6" y="23"/>
                    <a:pt x="7" y="26"/>
                    <a:pt x="7" y="29"/>
                  </a:cubicBezTo>
                  <a:cubicBezTo>
                    <a:pt x="12" y="29"/>
                    <a:pt x="16" y="31"/>
                    <a:pt x="19" y="35"/>
                  </a:cubicBezTo>
                  <a:cubicBezTo>
                    <a:pt x="19" y="23"/>
                    <a:pt x="16" y="10"/>
                    <a:pt x="1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0" name="Freeform 280"/>
            <p:cNvSpPr>
              <a:spLocks/>
            </p:cNvSpPr>
            <p:nvPr/>
          </p:nvSpPr>
          <p:spPr bwMode="auto">
            <a:xfrm>
              <a:off x="644675" y="1686273"/>
              <a:ext cx="474663" cy="403225"/>
            </a:xfrm>
            <a:custGeom>
              <a:avLst/>
              <a:gdLst>
                <a:gd name="T0" fmla="*/ 1 w 112"/>
                <a:gd name="T1" fmla="*/ 25 h 95"/>
                <a:gd name="T2" fmla="*/ 18 w 112"/>
                <a:gd name="T3" fmla="*/ 76 h 95"/>
                <a:gd name="T4" fmla="*/ 70 w 112"/>
                <a:gd name="T5" fmla="*/ 91 h 95"/>
                <a:gd name="T6" fmla="*/ 109 w 112"/>
                <a:gd name="T7" fmla="*/ 54 h 95"/>
                <a:gd name="T8" fmla="*/ 100 w 112"/>
                <a:gd name="T9" fmla="*/ 1 h 95"/>
                <a:gd name="T10" fmla="*/ 98 w 112"/>
                <a:gd name="T11" fmla="*/ 0 h 95"/>
                <a:gd name="T12" fmla="*/ 3 w 112"/>
                <a:gd name="T13" fmla="*/ 23 h 95"/>
                <a:gd name="T14" fmla="*/ 4 w 112"/>
                <a:gd name="T15" fmla="*/ 28 h 95"/>
                <a:gd name="T16" fmla="*/ 99 w 112"/>
                <a:gd name="T17" fmla="*/ 4 h 95"/>
                <a:gd name="T18" fmla="*/ 97 w 112"/>
                <a:gd name="T19" fmla="*/ 3 h 95"/>
                <a:gd name="T20" fmla="*/ 105 w 112"/>
                <a:gd name="T21" fmla="*/ 50 h 95"/>
                <a:gd name="T22" fmla="*/ 69 w 112"/>
                <a:gd name="T23" fmla="*/ 87 h 95"/>
                <a:gd name="T24" fmla="*/ 20 w 112"/>
                <a:gd name="T25" fmla="*/ 71 h 95"/>
                <a:gd name="T26" fmla="*/ 5 w 112"/>
                <a:gd name="T27" fmla="*/ 26 h 95"/>
                <a:gd name="T28" fmla="*/ 1 w 112"/>
                <a:gd name="T29" fmla="*/ 2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95">
                  <a:moveTo>
                    <a:pt x="1" y="25"/>
                  </a:moveTo>
                  <a:cubicBezTo>
                    <a:pt x="2" y="43"/>
                    <a:pt x="8" y="62"/>
                    <a:pt x="18" y="76"/>
                  </a:cubicBezTo>
                  <a:cubicBezTo>
                    <a:pt x="31" y="92"/>
                    <a:pt x="51" y="95"/>
                    <a:pt x="70" y="91"/>
                  </a:cubicBezTo>
                  <a:cubicBezTo>
                    <a:pt x="89" y="87"/>
                    <a:pt x="104" y="74"/>
                    <a:pt x="109" y="54"/>
                  </a:cubicBezTo>
                  <a:cubicBezTo>
                    <a:pt x="112" y="37"/>
                    <a:pt x="107" y="17"/>
                    <a:pt x="100" y="1"/>
                  </a:cubicBezTo>
                  <a:cubicBezTo>
                    <a:pt x="100" y="0"/>
                    <a:pt x="99" y="0"/>
                    <a:pt x="98" y="0"/>
                  </a:cubicBezTo>
                  <a:cubicBezTo>
                    <a:pt x="66" y="8"/>
                    <a:pt x="35" y="16"/>
                    <a:pt x="3" y="23"/>
                  </a:cubicBezTo>
                  <a:cubicBezTo>
                    <a:pt x="0" y="24"/>
                    <a:pt x="1" y="28"/>
                    <a:pt x="4" y="28"/>
                  </a:cubicBezTo>
                  <a:cubicBezTo>
                    <a:pt x="36" y="20"/>
                    <a:pt x="67" y="12"/>
                    <a:pt x="99" y="4"/>
                  </a:cubicBezTo>
                  <a:cubicBezTo>
                    <a:pt x="98" y="4"/>
                    <a:pt x="98" y="4"/>
                    <a:pt x="97" y="3"/>
                  </a:cubicBezTo>
                  <a:cubicBezTo>
                    <a:pt x="103" y="17"/>
                    <a:pt x="107" y="35"/>
                    <a:pt x="105" y="50"/>
                  </a:cubicBezTo>
                  <a:cubicBezTo>
                    <a:pt x="103" y="70"/>
                    <a:pt x="87" y="82"/>
                    <a:pt x="69" y="87"/>
                  </a:cubicBezTo>
                  <a:cubicBezTo>
                    <a:pt x="50" y="92"/>
                    <a:pt x="32" y="87"/>
                    <a:pt x="20" y="71"/>
                  </a:cubicBezTo>
                  <a:cubicBezTo>
                    <a:pt x="11" y="59"/>
                    <a:pt x="7" y="41"/>
                    <a:pt x="5" y="26"/>
                  </a:cubicBezTo>
                  <a:cubicBezTo>
                    <a:pt x="5" y="23"/>
                    <a:pt x="1" y="23"/>
                    <a:pt x="1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81" name="Picture 281"/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650" y="1979961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2" name="Picture 282"/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712" y="1878361"/>
              <a:ext cx="1651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3" name="Picture 283"/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125" y="1929161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4" name="Picture 284"/>
            <p:cNvPicPr>
              <a:picLocks noChangeAspect="1"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875" y="1914873"/>
              <a:ext cx="103188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5" name="Picture 285"/>
            <p:cNvPicPr>
              <a:picLocks noChangeAspect="1" noChangeArrowheads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587" y="1897411"/>
              <a:ext cx="381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" name="Picture 286"/>
            <p:cNvPicPr>
              <a:picLocks noChangeAspect="1" noChangeArrowheads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950" y="1808511"/>
              <a:ext cx="1143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" name="Picture 287"/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150" y="1814861"/>
              <a:ext cx="88900" cy="16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8" name="Picture 288"/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662" y="1840261"/>
              <a:ext cx="76200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9" name="Picture 289"/>
            <p:cNvPicPr>
              <a:picLocks noChangeAspect="1" noChangeArrowheads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812" y="1849786"/>
              <a:ext cx="6985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0" name="Picture 290"/>
            <p:cNvPicPr>
              <a:picLocks noChangeAspect="1" noChangeArrowheads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262" y="1849786"/>
              <a:ext cx="61913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1" name="Freeform 291"/>
            <p:cNvSpPr>
              <a:spLocks/>
            </p:cNvSpPr>
            <p:nvPr/>
          </p:nvSpPr>
          <p:spPr bwMode="auto">
            <a:xfrm>
              <a:off x="946300" y="1354486"/>
              <a:ext cx="106363" cy="106363"/>
            </a:xfrm>
            <a:custGeom>
              <a:avLst/>
              <a:gdLst>
                <a:gd name="T0" fmla="*/ 67 w 67"/>
                <a:gd name="T1" fmla="*/ 56 h 67"/>
                <a:gd name="T2" fmla="*/ 24 w 67"/>
                <a:gd name="T3" fmla="*/ 0 h 67"/>
                <a:gd name="T4" fmla="*/ 0 w 67"/>
                <a:gd name="T5" fmla="*/ 67 h 67"/>
                <a:gd name="T6" fmla="*/ 67 w 67"/>
                <a:gd name="T7" fmla="*/ 5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7">
                  <a:moveTo>
                    <a:pt x="67" y="56"/>
                  </a:moveTo>
                  <a:lnTo>
                    <a:pt x="24" y="0"/>
                  </a:lnTo>
                  <a:lnTo>
                    <a:pt x="0" y="67"/>
                  </a:lnTo>
                  <a:lnTo>
                    <a:pt x="67" y="56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2" name="Freeform 292"/>
            <p:cNvSpPr>
              <a:spLocks/>
            </p:cNvSpPr>
            <p:nvPr/>
          </p:nvSpPr>
          <p:spPr bwMode="auto">
            <a:xfrm>
              <a:off x="933600" y="1341786"/>
              <a:ext cx="131763" cy="127000"/>
            </a:xfrm>
            <a:custGeom>
              <a:avLst/>
              <a:gdLst>
                <a:gd name="T0" fmla="*/ 30 w 31"/>
                <a:gd name="T1" fmla="*/ 23 h 30"/>
                <a:gd name="T2" fmla="*/ 13 w 31"/>
                <a:gd name="T3" fmla="*/ 2 h 30"/>
                <a:gd name="T4" fmla="*/ 10 w 31"/>
                <a:gd name="T5" fmla="*/ 2 h 30"/>
                <a:gd name="T6" fmla="*/ 1 w 31"/>
                <a:gd name="T7" fmla="*/ 27 h 30"/>
                <a:gd name="T8" fmla="*/ 3 w 31"/>
                <a:gd name="T9" fmla="*/ 30 h 30"/>
                <a:gd name="T10" fmla="*/ 29 w 31"/>
                <a:gd name="T11" fmla="*/ 26 h 30"/>
                <a:gd name="T12" fmla="*/ 28 w 31"/>
                <a:gd name="T13" fmla="*/ 22 h 30"/>
                <a:gd name="T14" fmla="*/ 2 w 31"/>
                <a:gd name="T15" fmla="*/ 26 h 30"/>
                <a:gd name="T16" fmla="*/ 5 w 31"/>
                <a:gd name="T17" fmla="*/ 28 h 30"/>
                <a:gd name="T18" fmla="*/ 14 w 31"/>
                <a:gd name="T19" fmla="*/ 4 h 30"/>
                <a:gd name="T20" fmla="*/ 10 w 31"/>
                <a:gd name="T21" fmla="*/ 4 h 30"/>
                <a:gd name="T22" fmla="*/ 27 w 31"/>
                <a:gd name="T23" fmla="*/ 25 h 30"/>
                <a:gd name="T24" fmla="*/ 30 w 31"/>
                <a:gd name="T25" fmla="*/ 2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30">
                  <a:moveTo>
                    <a:pt x="30" y="23"/>
                  </a:moveTo>
                  <a:cubicBezTo>
                    <a:pt x="24" y="16"/>
                    <a:pt x="19" y="9"/>
                    <a:pt x="13" y="2"/>
                  </a:cubicBezTo>
                  <a:cubicBezTo>
                    <a:pt x="12" y="0"/>
                    <a:pt x="10" y="1"/>
                    <a:pt x="10" y="2"/>
                  </a:cubicBezTo>
                  <a:cubicBezTo>
                    <a:pt x="7" y="11"/>
                    <a:pt x="4" y="19"/>
                    <a:pt x="1" y="27"/>
                  </a:cubicBezTo>
                  <a:cubicBezTo>
                    <a:pt x="0" y="29"/>
                    <a:pt x="2" y="30"/>
                    <a:pt x="3" y="30"/>
                  </a:cubicBezTo>
                  <a:cubicBezTo>
                    <a:pt x="12" y="28"/>
                    <a:pt x="20" y="27"/>
                    <a:pt x="29" y="26"/>
                  </a:cubicBezTo>
                  <a:cubicBezTo>
                    <a:pt x="31" y="26"/>
                    <a:pt x="30" y="22"/>
                    <a:pt x="28" y="22"/>
                  </a:cubicBezTo>
                  <a:cubicBezTo>
                    <a:pt x="19" y="23"/>
                    <a:pt x="11" y="24"/>
                    <a:pt x="2" y="26"/>
                  </a:cubicBezTo>
                  <a:cubicBezTo>
                    <a:pt x="3" y="26"/>
                    <a:pt x="4" y="27"/>
                    <a:pt x="5" y="28"/>
                  </a:cubicBezTo>
                  <a:cubicBezTo>
                    <a:pt x="8" y="20"/>
                    <a:pt x="11" y="12"/>
                    <a:pt x="14" y="4"/>
                  </a:cubicBezTo>
                  <a:cubicBezTo>
                    <a:pt x="13" y="4"/>
                    <a:pt x="12" y="4"/>
                    <a:pt x="10" y="4"/>
                  </a:cubicBezTo>
                  <a:cubicBezTo>
                    <a:pt x="16" y="11"/>
                    <a:pt x="21" y="18"/>
                    <a:pt x="27" y="25"/>
                  </a:cubicBezTo>
                  <a:cubicBezTo>
                    <a:pt x="28" y="28"/>
                    <a:pt x="31" y="25"/>
                    <a:pt x="30" y="23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3" name="Freeform 293"/>
            <p:cNvSpPr>
              <a:spLocks/>
            </p:cNvSpPr>
            <p:nvPr/>
          </p:nvSpPr>
          <p:spPr bwMode="auto">
            <a:xfrm>
              <a:off x="1090762" y="1430686"/>
              <a:ext cx="109538" cy="106363"/>
            </a:xfrm>
            <a:custGeom>
              <a:avLst/>
              <a:gdLst>
                <a:gd name="T0" fmla="*/ 0 w 69"/>
                <a:gd name="T1" fmla="*/ 13 h 67"/>
                <a:gd name="T2" fmla="*/ 69 w 69"/>
                <a:gd name="T3" fmla="*/ 0 h 67"/>
                <a:gd name="T4" fmla="*/ 43 w 69"/>
                <a:gd name="T5" fmla="*/ 67 h 67"/>
                <a:gd name="T6" fmla="*/ 0 w 69"/>
                <a:gd name="T7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7">
                  <a:moveTo>
                    <a:pt x="0" y="13"/>
                  </a:moveTo>
                  <a:lnTo>
                    <a:pt x="69" y="0"/>
                  </a:lnTo>
                  <a:lnTo>
                    <a:pt x="43" y="6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4" name="Freeform 294"/>
            <p:cNvSpPr>
              <a:spLocks/>
            </p:cNvSpPr>
            <p:nvPr/>
          </p:nvSpPr>
          <p:spPr bwMode="auto">
            <a:xfrm>
              <a:off x="1073300" y="1422748"/>
              <a:ext cx="136525" cy="127000"/>
            </a:xfrm>
            <a:custGeom>
              <a:avLst/>
              <a:gdLst>
                <a:gd name="T0" fmla="*/ 4 w 32"/>
                <a:gd name="T1" fmla="*/ 9 h 30"/>
                <a:gd name="T2" fmla="*/ 30 w 32"/>
                <a:gd name="T3" fmla="*/ 4 h 30"/>
                <a:gd name="T4" fmla="*/ 28 w 32"/>
                <a:gd name="T5" fmla="*/ 2 h 30"/>
                <a:gd name="T6" fmla="*/ 18 w 32"/>
                <a:gd name="T7" fmla="*/ 26 h 30"/>
                <a:gd name="T8" fmla="*/ 22 w 32"/>
                <a:gd name="T9" fmla="*/ 26 h 30"/>
                <a:gd name="T10" fmla="*/ 5 w 32"/>
                <a:gd name="T11" fmla="*/ 6 h 30"/>
                <a:gd name="T12" fmla="*/ 2 w 32"/>
                <a:gd name="T13" fmla="*/ 9 h 30"/>
                <a:gd name="T14" fmla="*/ 19 w 32"/>
                <a:gd name="T15" fmla="*/ 28 h 30"/>
                <a:gd name="T16" fmla="*/ 23 w 32"/>
                <a:gd name="T17" fmla="*/ 28 h 30"/>
                <a:gd name="T18" fmla="*/ 32 w 32"/>
                <a:gd name="T19" fmla="*/ 3 h 30"/>
                <a:gd name="T20" fmla="*/ 29 w 32"/>
                <a:gd name="T21" fmla="*/ 0 h 30"/>
                <a:gd name="T22" fmla="*/ 3 w 32"/>
                <a:gd name="T23" fmla="*/ 5 h 30"/>
                <a:gd name="T24" fmla="*/ 4 w 32"/>
                <a:gd name="T25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0">
                  <a:moveTo>
                    <a:pt x="4" y="9"/>
                  </a:moveTo>
                  <a:cubicBezTo>
                    <a:pt x="13" y="8"/>
                    <a:pt x="22" y="6"/>
                    <a:pt x="30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5" y="10"/>
                    <a:pt x="22" y="18"/>
                    <a:pt x="18" y="26"/>
                  </a:cubicBezTo>
                  <a:cubicBezTo>
                    <a:pt x="20" y="26"/>
                    <a:pt x="21" y="26"/>
                    <a:pt x="22" y="26"/>
                  </a:cubicBezTo>
                  <a:cubicBezTo>
                    <a:pt x="16" y="19"/>
                    <a:pt x="11" y="12"/>
                    <a:pt x="5" y="6"/>
                  </a:cubicBezTo>
                  <a:cubicBezTo>
                    <a:pt x="3" y="4"/>
                    <a:pt x="0" y="7"/>
                    <a:pt x="2" y="9"/>
                  </a:cubicBezTo>
                  <a:cubicBezTo>
                    <a:pt x="8" y="15"/>
                    <a:pt x="13" y="22"/>
                    <a:pt x="19" y="28"/>
                  </a:cubicBezTo>
                  <a:cubicBezTo>
                    <a:pt x="20" y="30"/>
                    <a:pt x="22" y="29"/>
                    <a:pt x="23" y="28"/>
                  </a:cubicBezTo>
                  <a:cubicBezTo>
                    <a:pt x="26" y="19"/>
                    <a:pt x="29" y="11"/>
                    <a:pt x="32" y="3"/>
                  </a:cubicBezTo>
                  <a:cubicBezTo>
                    <a:pt x="32" y="1"/>
                    <a:pt x="31" y="0"/>
                    <a:pt x="29" y="0"/>
                  </a:cubicBezTo>
                  <a:cubicBezTo>
                    <a:pt x="21" y="2"/>
                    <a:pt x="12" y="4"/>
                    <a:pt x="3" y="5"/>
                  </a:cubicBezTo>
                  <a:cubicBezTo>
                    <a:pt x="0" y="6"/>
                    <a:pt x="1" y="10"/>
                    <a:pt x="4" y="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5" name="Freeform 295"/>
            <p:cNvSpPr>
              <a:spLocks/>
            </p:cNvSpPr>
            <p:nvPr/>
          </p:nvSpPr>
          <p:spPr bwMode="auto">
            <a:xfrm>
              <a:off x="1005037" y="1392586"/>
              <a:ext cx="119063" cy="109538"/>
            </a:xfrm>
            <a:custGeom>
              <a:avLst/>
              <a:gdLst>
                <a:gd name="T0" fmla="*/ 26 w 28"/>
                <a:gd name="T1" fmla="*/ 17 h 26"/>
                <a:gd name="T2" fmla="*/ 13 w 28"/>
                <a:gd name="T3" fmla="*/ 23 h 26"/>
                <a:gd name="T4" fmla="*/ 9 w 28"/>
                <a:gd name="T5" fmla="*/ 22 h 26"/>
                <a:gd name="T6" fmla="*/ 2 w 28"/>
                <a:gd name="T7" fmla="*/ 8 h 26"/>
                <a:gd name="T8" fmla="*/ 16 w 28"/>
                <a:gd name="T9" fmla="*/ 2 h 26"/>
                <a:gd name="T10" fmla="*/ 20 w 28"/>
                <a:gd name="T11" fmla="*/ 4 h 26"/>
                <a:gd name="T12" fmla="*/ 26 w 28"/>
                <a:gd name="T1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6">
                  <a:moveTo>
                    <a:pt x="26" y="17"/>
                  </a:moveTo>
                  <a:cubicBezTo>
                    <a:pt x="24" y="23"/>
                    <a:pt x="18" y="26"/>
                    <a:pt x="13" y="23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3" y="20"/>
                    <a:pt x="0" y="14"/>
                    <a:pt x="2" y="8"/>
                  </a:cubicBezTo>
                  <a:cubicBezTo>
                    <a:pt x="4" y="3"/>
                    <a:pt x="11" y="0"/>
                    <a:pt x="16" y="2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6" y="6"/>
                    <a:pt x="28" y="12"/>
                    <a:pt x="26" y="17"/>
                  </a:cubicBez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6" name="Freeform 296"/>
            <p:cNvSpPr>
              <a:spLocks/>
            </p:cNvSpPr>
            <p:nvPr/>
          </p:nvSpPr>
          <p:spPr bwMode="auto">
            <a:xfrm>
              <a:off x="992337" y="1384648"/>
              <a:ext cx="144463" cy="127000"/>
            </a:xfrm>
            <a:custGeom>
              <a:avLst/>
              <a:gdLst>
                <a:gd name="T0" fmla="*/ 27 w 34"/>
                <a:gd name="T1" fmla="*/ 19 h 30"/>
                <a:gd name="T2" fmla="*/ 7 w 34"/>
                <a:gd name="T3" fmla="*/ 11 h 30"/>
                <a:gd name="T4" fmla="*/ 21 w 34"/>
                <a:gd name="T5" fmla="*/ 7 h 30"/>
                <a:gd name="T6" fmla="*/ 27 w 34"/>
                <a:gd name="T7" fmla="*/ 19 h 30"/>
                <a:gd name="T8" fmla="*/ 31 w 34"/>
                <a:gd name="T9" fmla="*/ 20 h 30"/>
                <a:gd name="T10" fmla="*/ 22 w 34"/>
                <a:gd name="T11" fmla="*/ 3 h 30"/>
                <a:gd name="T12" fmla="*/ 3 w 34"/>
                <a:gd name="T13" fmla="*/ 10 h 30"/>
                <a:gd name="T14" fmla="*/ 13 w 34"/>
                <a:gd name="T15" fmla="*/ 27 h 30"/>
                <a:gd name="T16" fmla="*/ 31 w 34"/>
                <a:gd name="T17" fmla="*/ 20 h 30"/>
                <a:gd name="T18" fmla="*/ 27 w 34"/>
                <a:gd name="T19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0">
                  <a:moveTo>
                    <a:pt x="27" y="19"/>
                  </a:moveTo>
                  <a:cubicBezTo>
                    <a:pt x="23" y="29"/>
                    <a:pt x="4" y="22"/>
                    <a:pt x="7" y="11"/>
                  </a:cubicBezTo>
                  <a:cubicBezTo>
                    <a:pt x="9" y="5"/>
                    <a:pt x="16" y="5"/>
                    <a:pt x="21" y="7"/>
                  </a:cubicBezTo>
                  <a:cubicBezTo>
                    <a:pt x="26" y="9"/>
                    <a:pt x="29" y="13"/>
                    <a:pt x="27" y="19"/>
                  </a:cubicBezTo>
                  <a:cubicBezTo>
                    <a:pt x="27" y="21"/>
                    <a:pt x="31" y="22"/>
                    <a:pt x="31" y="20"/>
                  </a:cubicBezTo>
                  <a:cubicBezTo>
                    <a:pt x="34" y="12"/>
                    <a:pt x="29" y="6"/>
                    <a:pt x="22" y="3"/>
                  </a:cubicBezTo>
                  <a:cubicBezTo>
                    <a:pt x="14" y="0"/>
                    <a:pt x="7" y="2"/>
                    <a:pt x="3" y="10"/>
                  </a:cubicBezTo>
                  <a:cubicBezTo>
                    <a:pt x="0" y="18"/>
                    <a:pt x="6" y="24"/>
                    <a:pt x="13" y="27"/>
                  </a:cubicBezTo>
                  <a:cubicBezTo>
                    <a:pt x="21" y="30"/>
                    <a:pt x="28" y="28"/>
                    <a:pt x="31" y="20"/>
                  </a:cubicBezTo>
                  <a:cubicBezTo>
                    <a:pt x="32" y="17"/>
                    <a:pt x="28" y="16"/>
                    <a:pt x="27" y="1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7" name="Freeform 297"/>
            <p:cNvSpPr>
              <a:spLocks/>
            </p:cNvSpPr>
            <p:nvPr/>
          </p:nvSpPr>
          <p:spPr bwMode="auto">
            <a:xfrm>
              <a:off x="1039962" y="1425923"/>
              <a:ext cx="15875" cy="17463"/>
            </a:xfrm>
            <a:custGeom>
              <a:avLst/>
              <a:gdLst>
                <a:gd name="T0" fmla="*/ 3 w 4"/>
                <a:gd name="T1" fmla="*/ 2 h 4"/>
                <a:gd name="T2" fmla="*/ 2 w 4"/>
                <a:gd name="T3" fmla="*/ 4 h 4"/>
                <a:gd name="T4" fmla="*/ 0 w 4"/>
                <a:gd name="T5" fmla="*/ 3 h 4"/>
                <a:gd name="T6" fmla="*/ 1 w 4"/>
                <a:gd name="T7" fmla="*/ 1 h 4"/>
                <a:gd name="T8" fmla="*/ 3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8" name="Freeform 298"/>
            <p:cNvSpPr>
              <a:spLocks/>
            </p:cNvSpPr>
            <p:nvPr/>
          </p:nvSpPr>
          <p:spPr bwMode="auto">
            <a:xfrm>
              <a:off x="779612" y="2360961"/>
              <a:ext cx="131763" cy="504825"/>
            </a:xfrm>
            <a:custGeom>
              <a:avLst/>
              <a:gdLst>
                <a:gd name="T0" fmla="*/ 4 w 31"/>
                <a:gd name="T1" fmla="*/ 13 h 119"/>
                <a:gd name="T2" fmla="*/ 1 w 31"/>
                <a:gd name="T3" fmla="*/ 86 h 119"/>
                <a:gd name="T4" fmla="*/ 15 w 31"/>
                <a:gd name="T5" fmla="*/ 118 h 119"/>
                <a:gd name="T6" fmla="*/ 27 w 31"/>
                <a:gd name="T7" fmla="*/ 79 h 119"/>
                <a:gd name="T8" fmla="*/ 25 w 31"/>
                <a:gd name="T9" fmla="*/ 15 h 119"/>
                <a:gd name="T10" fmla="*/ 12 w 31"/>
                <a:gd name="T11" fmla="*/ 1 h 119"/>
                <a:gd name="T12" fmla="*/ 4 w 31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9">
                  <a:moveTo>
                    <a:pt x="4" y="13"/>
                  </a:moveTo>
                  <a:cubicBezTo>
                    <a:pt x="4" y="13"/>
                    <a:pt x="1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1" y="117"/>
                    <a:pt x="27" y="89"/>
                    <a:pt x="27" y="79"/>
                  </a:cubicBezTo>
                  <a:cubicBezTo>
                    <a:pt x="25" y="58"/>
                    <a:pt x="25" y="37"/>
                    <a:pt x="25" y="15"/>
                  </a:cubicBezTo>
                  <a:cubicBezTo>
                    <a:pt x="25" y="6"/>
                    <a:pt x="22" y="0"/>
                    <a:pt x="12" y="1"/>
                  </a:cubicBezTo>
                  <a:cubicBezTo>
                    <a:pt x="12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9" name="Freeform 299"/>
            <p:cNvSpPr>
              <a:spLocks/>
            </p:cNvSpPr>
            <p:nvPr/>
          </p:nvSpPr>
          <p:spPr bwMode="auto">
            <a:xfrm>
              <a:off x="839937" y="2373661"/>
              <a:ext cx="50800" cy="382588"/>
            </a:xfrm>
            <a:custGeom>
              <a:avLst/>
              <a:gdLst>
                <a:gd name="T0" fmla="*/ 0 w 12"/>
                <a:gd name="T1" fmla="*/ 0 h 90"/>
                <a:gd name="T2" fmla="*/ 0 w 12"/>
                <a:gd name="T3" fmla="*/ 0 h 90"/>
                <a:gd name="T4" fmla="*/ 3 w 12"/>
                <a:gd name="T5" fmla="*/ 11 h 90"/>
                <a:gd name="T6" fmla="*/ 4 w 12"/>
                <a:gd name="T7" fmla="*/ 75 h 90"/>
                <a:gd name="T8" fmla="*/ 5 w 12"/>
                <a:gd name="T9" fmla="*/ 90 h 90"/>
                <a:gd name="T10" fmla="*/ 12 w 12"/>
                <a:gd name="T11" fmla="*/ 88 h 90"/>
                <a:gd name="T12" fmla="*/ 11 w 12"/>
                <a:gd name="T13" fmla="*/ 78 h 90"/>
                <a:gd name="T14" fmla="*/ 9 w 12"/>
                <a:gd name="T15" fmla="*/ 27 h 90"/>
                <a:gd name="T16" fmla="*/ 5 w 12"/>
                <a:gd name="T17" fmla="*/ 1 h 90"/>
                <a:gd name="T18" fmla="*/ 0 w 12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4" y="79"/>
                    <a:pt x="5" y="84"/>
                    <a:pt x="5" y="90"/>
                  </a:cubicBezTo>
                  <a:cubicBezTo>
                    <a:pt x="7" y="90"/>
                    <a:pt x="9" y="89"/>
                    <a:pt x="12" y="88"/>
                  </a:cubicBezTo>
                  <a:cubicBezTo>
                    <a:pt x="11" y="85"/>
                    <a:pt x="11" y="81"/>
                    <a:pt x="11" y="78"/>
                  </a:cubicBezTo>
                  <a:cubicBezTo>
                    <a:pt x="9" y="61"/>
                    <a:pt x="9" y="44"/>
                    <a:pt x="9" y="27"/>
                  </a:cubicBezTo>
                  <a:cubicBezTo>
                    <a:pt x="9" y="22"/>
                    <a:pt x="12" y="5"/>
                    <a:pt x="5" y="1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0" name="Freeform 300"/>
            <p:cNvSpPr>
              <a:spLocks/>
            </p:cNvSpPr>
            <p:nvPr/>
          </p:nvSpPr>
          <p:spPr bwMode="auto">
            <a:xfrm>
              <a:off x="789137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3 w 26"/>
                <a:gd name="T3" fmla="*/ 27 h 28"/>
                <a:gd name="T4" fmla="*/ 25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0" y="15"/>
                    <a:pt x="2" y="28"/>
                    <a:pt x="13" y="27"/>
                  </a:cubicBezTo>
                  <a:cubicBezTo>
                    <a:pt x="25" y="27"/>
                    <a:pt x="26" y="12"/>
                    <a:pt x="25" y="0"/>
                  </a:cubicBezTo>
                  <a:cubicBezTo>
                    <a:pt x="17" y="3"/>
                    <a:pt x="8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1" name="Freeform 301"/>
            <p:cNvSpPr>
              <a:spLocks/>
            </p:cNvSpPr>
            <p:nvPr/>
          </p:nvSpPr>
          <p:spPr bwMode="auto">
            <a:xfrm>
              <a:off x="852637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2" name="Freeform 302"/>
            <p:cNvSpPr>
              <a:spLocks/>
            </p:cNvSpPr>
            <p:nvPr/>
          </p:nvSpPr>
          <p:spPr bwMode="auto">
            <a:xfrm>
              <a:off x="860575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4" y="1"/>
                    <a:pt x="2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3" name="Freeform 303"/>
            <p:cNvSpPr>
              <a:spLocks/>
            </p:cNvSpPr>
            <p:nvPr/>
          </p:nvSpPr>
          <p:spPr bwMode="auto">
            <a:xfrm>
              <a:off x="847875" y="2746723"/>
              <a:ext cx="42863" cy="106363"/>
            </a:xfrm>
            <a:custGeom>
              <a:avLst/>
              <a:gdLst>
                <a:gd name="T0" fmla="*/ 10 w 10"/>
                <a:gd name="T1" fmla="*/ 0 h 25"/>
                <a:gd name="T2" fmla="*/ 3 w 10"/>
                <a:gd name="T3" fmla="*/ 2 h 25"/>
                <a:gd name="T4" fmla="*/ 1 w 10"/>
                <a:gd name="T5" fmla="*/ 3 h 25"/>
                <a:gd name="T6" fmla="*/ 0 w 10"/>
                <a:gd name="T7" fmla="*/ 25 h 25"/>
                <a:gd name="T8" fmla="*/ 8 w 10"/>
                <a:gd name="T9" fmla="*/ 16 h 25"/>
                <a:gd name="T10" fmla="*/ 10 w 10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5">
                  <a:moveTo>
                    <a:pt x="10" y="0"/>
                  </a:moveTo>
                  <a:cubicBezTo>
                    <a:pt x="7" y="1"/>
                    <a:pt x="5" y="2"/>
                    <a:pt x="3" y="2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3" y="11"/>
                    <a:pt x="2" y="18"/>
                    <a:pt x="0" y="25"/>
                  </a:cubicBezTo>
                  <a:cubicBezTo>
                    <a:pt x="4" y="24"/>
                    <a:pt x="7" y="21"/>
                    <a:pt x="8" y="16"/>
                  </a:cubicBezTo>
                  <a:cubicBezTo>
                    <a:pt x="10" y="11"/>
                    <a:pt x="10" y="6"/>
                    <a:pt x="10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4" name="Freeform 304"/>
            <p:cNvSpPr>
              <a:spLocks/>
            </p:cNvSpPr>
            <p:nvPr/>
          </p:nvSpPr>
          <p:spPr bwMode="auto">
            <a:xfrm>
              <a:off x="763737" y="2343498"/>
              <a:ext cx="144463" cy="534988"/>
            </a:xfrm>
            <a:custGeom>
              <a:avLst/>
              <a:gdLst>
                <a:gd name="T0" fmla="*/ 7 w 34"/>
                <a:gd name="T1" fmla="*/ 17 h 126"/>
                <a:gd name="T2" fmla="*/ 4 w 34"/>
                <a:gd name="T3" fmla="*/ 77 h 126"/>
                <a:gd name="T4" fmla="*/ 21 w 34"/>
                <a:gd name="T5" fmla="*/ 124 h 126"/>
                <a:gd name="T6" fmla="*/ 33 w 34"/>
                <a:gd name="T7" fmla="*/ 102 h 126"/>
                <a:gd name="T8" fmla="*/ 31 w 34"/>
                <a:gd name="T9" fmla="*/ 50 h 126"/>
                <a:gd name="T10" fmla="*/ 31 w 34"/>
                <a:gd name="T11" fmla="*/ 15 h 126"/>
                <a:gd name="T12" fmla="*/ 23 w 34"/>
                <a:gd name="T13" fmla="*/ 4 h 126"/>
                <a:gd name="T14" fmla="*/ 7 w 34"/>
                <a:gd name="T15" fmla="*/ 16 h 126"/>
                <a:gd name="T16" fmla="*/ 10 w 34"/>
                <a:gd name="T17" fmla="*/ 17 h 126"/>
                <a:gd name="T18" fmla="*/ 23 w 34"/>
                <a:gd name="T19" fmla="*/ 8 h 126"/>
                <a:gd name="T20" fmla="*/ 27 w 34"/>
                <a:gd name="T21" fmla="*/ 34 h 126"/>
                <a:gd name="T22" fmla="*/ 29 w 34"/>
                <a:gd name="T23" fmla="*/ 85 h 126"/>
                <a:gd name="T24" fmla="*/ 28 w 34"/>
                <a:gd name="T25" fmla="*/ 111 h 126"/>
                <a:gd name="T26" fmla="*/ 13 w 34"/>
                <a:gd name="T27" fmla="*/ 118 h 126"/>
                <a:gd name="T28" fmla="*/ 8 w 34"/>
                <a:gd name="T29" fmla="*/ 102 h 126"/>
                <a:gd name="T30" fmla="*/ 10 w 34"/>
                <a:gd name="T31" fmla="*/ 17 h 126"/>
                <a:gd name="T32" fmla="*/ 7 w 34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126">
                  <a:moveTo>
                    <a:pt x="7" y="17"/>
                  </a:moveTo>
                  <a:cubicBezTo>
                    <a:pt x="5" y="37"/>
                    <a:pt x="4" y="57"/>
                    <a:pt x="4" y="77"/>
                  </a:cubicBezTo>
                  <a:cubicBezTo>
                    <a:pt x="3" y="91"/>
                    <a:pt x="0" y="126"/>
                    <a:pt x="21" y="124"/>
                  </a:cubicBezTo>
                  <a:cubicBezTo>
                    <a:pt x="31" y="123"/>
                    <a:pt x="33" y="110"/>
                    <a:pt x="33" y="102"/>
                  </a:cubicBezTo>
                  <a:cubicBezTo>
                    <a:pt x="34" y="85"/>
                    <a:pt x="31" y="67"/>
                    <a:pt x="31" y="50"/>
                  </a:cubicBezTo>
                  <a:cubicBezTo>
                    <a:pt x="31" y="38"/>
                    <a:pt x="32" y="26"/>
                    <a:pt x="31" y="15"/>
                  </a:cubicBezTo>
                  <a:cubicBezTo>
                    <a:pt x="30" y="10"/>
                    <a:pt x="28" y="6"/>
                    <a:pt x="23" y="4"/>
                  </a:cubicBezTo>
                  <a:cubicBezTo>
                    <a:pt x="14" y="0"/>
                    <a:pt x="8" y="8"/>
                    <a:pt x="7" y="16"/>
                  </a:cubicBezTo>
                  <a:cubicBezTo>
                    <a:pt x="6" y="18"/>
                    <a:pt x="10" y="20"/>
                    <a:pt x="10" y="17"/>
                  </a:cubicBezTo>
                  <a:cubicBezTo>
                    <a:pt x="11" y="10"/>
                    <a:pt x="15" y="5"/>
                    <a:pt x="23" y="8"/>
                  </a:cubicBezTo>
                  <a:cubicBezTo>
                    <a:pt x="30" y="12"/>
                    <a:pt x="27" y="29"/>
                    <a:pt x="27" y="34"/>
                  </a:cubicBezTo>
                  <a:cubicBezTo>
                    <a:pt x="27" y="51"/>
                    <a:pt x="27" y="68"/>
                    <a:pt x="29" y="85"/>
                  </a:cubicBezTo>
                  <a:cubicBezTo>
                    <a:pt x="30" y="94"/>
                    <a:pt x="30" y="103"/>
                    <a:pt x="28" y="111"/>
                  </a:cubicBezTo>
                  <a:cubicBezTo>
                    <a:pt x="27" y="118"/>
                    <a:pt x="19" y="123"/>
                    <a:pt x="13" y="118"/>
                  </a:cubicBezTo>
                  <a:cubicBezTo>
                    <a:pt x="9" y="115"/>
                    <a:pt x="8" y="107"/>
                    <a:pt x="8" y="102"/>
                  </a:cubicBezTo>
                  <a:cubicBezTo>
                    <a:pt x="6" y="74"/>
                    <a:pt x="9" y="45"/>
                    <a:pt x="10" y="17"/>
                  </a:cubicBezTo>
                  <a:cubicBezTo>
                    <a:pt x="10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5" name="Freeform 305"/>
            <p:cNvSpPr>
              <a:spLocks/>
            </p:cNvSpPr>
            <p:nvPr/>
          </p:nvSpPr>
          <p:spPr bwMode="auto">
            <a:xfrm>
              <a:off x="784375" y="2751486"/>
              <a:ext cx="111125" cy="20638"/>
            </a:xfrm>
            <a:custGeom>
              <a:avLst/>
              <a:gdLst>
                <a:gd name="T0" fmla="*/ 0 w 26"/>
                <a:gd name="T1" fmla="*/ 3 h 5"/>
                <a:gd name="T2" fmla="*/ 26 w 26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5">
                  <a:moveTo>
                    <a:pt x="0" y="3"/>
                  </a:moveTo>
                  <a:cubicBezTo>
                    <a:pt x="7" y="4"/>
                    <a:pt x="20" y="5"/>
                    <a:pt x="2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6" name="Freeform 306"/>
            <p:cNvSpPr>
              <a:spLocks/>
            </p:cNvSpPr>
            <p:nvPr/>
          </p:nvSpPr>
          <p:spPr bwMode="auto">
            <a:xfrm>
              <a:off x="776437" y="2738786"/>
              <a:ext cx="131763" cy="42863"/>
            </a:xfrm>
            <a:custGeom>
              <a:avLst/>
              <a:gdLst>
                <a:gd name="T0" fmla="*/ 2 w 31"/>
                <a:gd name="T1" fmla="*/ 8 h 10"/>
                <a:gd name="T2" fmla="*/ 29 w 31"/>
                <a:gd name="T3" fmla="*/ 5 h 10"/>
                <a:gd name="T4" fmla="*/ 27 w 31"/>
                <a:gd name="T5" fmla="*/ 1 h 10"/>
                <a:gd name="T6" fmla="*/ 2 w 31"/>
                <a:gd name="T7" fmla="*/ 4 h 10"/>
                <a:gd name="T8" fmla="*/ 2 w 3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">
                  <a:moveTo>
                    <a:pt x="2" y="8"/>
                  </a:moveTo>
                  <a:cubicBezTo>
                    <a:pt x="11" y="9"/>
                    <a:pt x="22" y="10"/>
                    <a:pt x="29" y="5"/>
                  </a:cubicBezTo>
                  <a:cubicBezTo>
                    <a:pt x="31" y="3"/>
                    <a:pt x="29" y="0"/>
                    <a:pt x="27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7" name="Freeform 307"/>
            <p:cNvSpPr>
              <a:spLocks/>
            </p:cNvSpPr>
            <p:nvPr/>
          </p:nvSpPr>
          <p:spPr bwMode="auto">
            <a:xfrm>
              <a:off x="941537" y="2360961"/>
              <a:ext cx="127000" cy="504825"/>
            </a:xfrm>
            <a:custGeom>
              <a:avLst/>
              <a:gdLst>
                <a:gd name="T0" fmla="*/ 4 w 30"/>
                <a:gd name="T1" fmla="*/ 13 h 119"/>
                <a:gd name="T2" fmla="*/ 1 w 30"/>
                <a:gd name="T3" fmla="*/ 86 h 119"/>
                <a:gd name="T4" fmla="*/ 15 w 30"/>
                <a:gd name="T5" fmla="*/ 118 h 119"/>
                <a:gd name="T6" fmla="*/ 26 w 30"/>
                <a:gd name="T7" fmla="*/ 79 h 119"/>
                <a:gd name="T8" fmla="*/ 25 w 30"/>
                <a:gd name="T9" fmla="*/ 15 h 119"/>
                <a:gd name="T10" fmla="*/ 11 w 30"/>
                <a:gd name="T11" fmla="*/ 1 h 119"/>
                <a:gd name="T12" fmla="*/ 4 w 30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9">
                  <a:moveTo>
                    <a:pt x="4" y="13"/>
                  </a:moveTo>
                  <a:cubicBezTo>
                    <a:pt x="4" y="13"/>
                    <a:pt x="0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0" y="117"/>
                    <a:pt x="27" y="89"/>
                    <a:pt x="26" y="79"/>
                  </a:cubicBezTo>
                  <a:cubicBezTo>
                    <a:pt x="24" y="58"/>
                    <a:pt x="25" y="37"/>
                    <a:pt x="25" y="15"/>
                  </a:cubicBezTo>
                  <a:cubicBezTo>
                    <a:pt x="25" y="6"/>
                    <a:pt x="21" y="0"/>
                    <a:pt x="11" y="1"/>
                  </a:cubicBezTo>
                  <a:cubicBezTo>
                    <a:pt x="11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8" name="Freeform 308"/>
            <p:cNvSpPr>
              <a:spLocks/>
            </p:cNvSpPr>
            <p:nvPr/>
          </p:nvSpPr>
          <p:spPr bwMode="auto">
            <a:xfrm>
              <a:off x="997100" y="2373661"/>
              <a:ext cx="55563" cy="382588"/>
            </a:xfrm>
            <a:custGeom>
              <a:avLst/>
              <a:gdLst>
                <a:gd name="T0" fmla="*/ 1 w 13"/>
                <a:gd name="T1" fmla="*/ 0 h 90"/>
                <a:gd name="T2" fmla="*/ 0 w 13"/>
                <a:gd name="T3" fmla="*/ 0 h 90"/>
                <a:gd name="T4" fmla="*/ 3 w 13"/>
                <a:gd name="T5" fmla="*/ 11 h 90"/>
                <a:gd name="T6" fmla="*/ 4 w 13"/>
                <a:gd name="T7" fmla="*/ 75 h 90"/>
                <a:gd name="T8" fmla="*/ 5 w 13"/>
                <a:gd name="T9" fmla="*/ 90 h 90"/>
                <a:gd name="T10" fmla="*/ 12 w 13"/>
                <a:gd name="T11" fmla="*/ 88 h 90"/>
                <a:gd name="T12" fmla="*/ 11 w 13"/>
                <a:gd name="T13" fmla="*/ 78 h 90"/>
                <a:gd name="T14" fmla="*/ 10 w 13"/>
                <a:gd name="T15" fmla="*/ 27 h 90"/>
                <a:gd name="T16" fmla="*/ 6 w 13"/>
                <a:gd name="T17" fmla="*/ 1 h 90"/>
                <a:gd name="T18" fmla="*/ 1 w 13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0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5" y="79"/>
                    <a:pt x="5" y="84"/>
                    <a:pt x="5" y="90"/>
                  </a:cubicBezTo>
                  <a:cubicBezTo>
                    <a:pt x="8" y="90"/>
                    <a:pt x="10" y="89"/>
                    <a:pt x="12" y="88"/>
                  </a:cubicBezTo>
                  <a:cubicBezTo>
                    <a:pt x="12" y="85"/>
                    <a:pt x="11" y="81"/>
                    <a:pt x="11" y="78"/>
                  </a:cubicBezTo>
                  <a:cubicBezTo>
                    <a:pt x="10" y="61"/>
                    <a:pt x="10" y="44"/>
                    <a:pt x="10" y="27"/>
                  </a:cubicBezTo>
                  <a:cubicBezTo>
                    <a:pt x="10" y="22"/>
                    <a:pt x="13" y="5"/>
                    <a:pt x="6" y="1"/>
                  </a:cubicBezTo>
                  <a:cubicBezTo>
                    <a:pt x="4" y="0"/>
                    <a:pt x="2" y="0"/>
                    <a:pt x="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9" name="Freeform 309"/>
            <p:cNvSpPr>
              <a:spLocks/>
            </p:cNvSpPr>
            <p:nvPr/>
          </p:nvSpPr>
          <p:spPr bwMode="auto">
            <a:xfrm>
              <a:off x="946300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4 w 26"/>
                <a:gd name="T3" fmla="*/ 27 h 28"/>
                <a:gd name="T4" fmla="*/ 26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1" y="15"/>
                    <a:pt x="3" y="28"/>
                    <a:pt x="14" y="27"/>
                  </a:cubicBezTo>
                  <a:cubicBezTo>
                    <a:pt x="25" y="27"/>
                    <a:pt x="26" y="12"/>
                    <a:pt x="26" y="0"/>
                  </a:cubicBezTo>
                  <a:cubicBezTo>
                    <a:pt x="18" y="3"/>
                    <a:pt x="9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0" name="Freeform 310"/>
            <p:cNvSpPr>
              <a:spLocks/>
            </p:cNvSpPr>
            <p:nvPr/>
          </p:nvSpPr>
          <p:spPr bwMode="auto">
            <a:xfrm>
              <a:off x="1009800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1" name="Freeform 311"/>
            <p:cNvSpPr>
              <a:spLocks/>
            </p:cNvSpPr>
            <p:nvPr/>
          </p:nvSpPr>
          <p:spPr bwMode="auto">
            <a:xfrm>
              <a:off x="1017737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5" y="1"/>
                    <a:pt x="3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5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2" name="Freeform 312"/>
            <p:cNvSpPr>
              <a:spLocks/>
            </p:cNvSpPr>
            <p:nvPr/>
          </p:nvSpPr>
          <p:spPr bwMode="auto">
            <a:xfrm>
              <a:off x="1009800" y="2746723"/>
              <a:ext cx="38100" cy="106363"/>
            </a:xfrm>
            <a:custGeom>
              <a:avLst/>
              <a:gdLst>
                <a:gd name="T0" fmla="*/ 9 w 9"/>
                <a:gd name="T1" fmla="*/ 0 h 25"/>
                <a:gd name="T2" fmla="*/ 2 w 9"/>
                <a:gd name="T3" fmla="*/ 2 h 25"/>
                <a:gd name="T4" fmla="*/ 0 w 9"/>
                <a:gd name="T5" fmla="*/ 3 h 25"/>
                <a:gd name="T6" fmla="*/ 0 w 9"/>
                <a:gd name="T7" fmla="*/ 25 h 25"/>
                <a:gd name="T8" fmla="*/ 8 w 9"/>
                <a:gd name="T9" fmla="*/ 16 h 25"/>
                <a:gd name="T10" fmla="*/ 9 w 9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5">
                  <a:moveTo>
                    <a:pt x="9" y="0"/>
                  </a:moveTo>
                  <a:cubicBezTo>
                    <a:pt x="7" y="1"/>
                    <a:pt x="5" y="2"/>
                    <a:pt x="2" y="2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2" y="11"/>
                    <a:pt x="2" y="18"/>
                    <a:pt x="0" y="25"/>
                  </a:cubicBezTo>
                  <a:cubicBezTo>
                    <a:pt x="3" y="24"/>
                    <a:pt x="7" y="21"/>
                    <a:pt x="8" y="16"/>
                  </a:cubicBezTo>
                  <a:cubicBezTo>
                    <a:pt x="9" y="11"/>
                    <a:pt x="9" y="6"/>
                    <a:pt x="9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3" name="Freeform 313"/>
            <p:cNvSpPr>
              <a:spLocks/>
            </p:cNvSpPr>
            <p:nvPr/>
          </p:nvSpPr>
          <p:spPr bwMode="auto">
            <a:xfrm>
              <a:off x="920900" y="2343498"/>
              <a:ext cx="147638" cy="534988"/>
            </a:xfrm>
            <a:custGeom>
              <a:avLst/>
              <a:gdLst>
                <a:gd name="T0" fmla="*/ 7 w 35"/>
                <a:gd name="T1" fmla="*/ 17 h 126"/>
                <a:gd name="T2" fmla="*/ 4 w 35"/>
                <a:gd name="T3" fmla="*/ 77 h 126"/>
                <a:gd name="T4" fmla="*/ 21 w 35"/>
                <a:gd name="T5" fmla="*/ 124 h 126"/>
                <a:gd name="T6" fmla="*/ 34 w 35"/>
                <a:gd name="T7" fmla="*/ 102 h 126"/>
                <a:gd name="T8" fmla="*/ 32 w 35"/>
                <a:gd name="T9" fmla="*/ 50 h 126"/>
                <a:gd name="T10" fmla="*/ 31 w 35"/>
                <a:gd name="T11" fmla="*/ 15 h 126"/>
                <a:gd name="T12" fmla="*/ 24 w 35"/>
                <a:gd name="T13" fmla="*/ 4 h 126"/>
                <a:gd name="T14" fmla="*/ 7 w 35"/>
                <a:gd name="T15" fmla="*/ 16 h 126"/>
                <a:gd name="T16" fmla="*/ 11 w 35"/>
                <a:gd name="T17" fmla="*/ 17 h 126"/>
                <a:gd name="T18" fmla="*/ 24 w 35"/>
                <a:gd name="T19" fmla="*/ 8 h 126"/>
                <a:gd name="T20" fmla="*/ 28 w 35"/>
                <a:gd name="T21" fmla="*/ 34 h 126"/>
                <a:gd name="T22" fmla="*/ 29 w 35"/>
                <a:gd name="T23" fmla="*/ 85 h 126"/>
                <a:gd name="T24" fmla="*/ 29 w 35"/>
                <a:gd name="T25" fmla="*/ 111 h 126"/>
                <a:gd name="T26" fmla="*/ 13 w 35"/>
                <a:gd name="T27" fmla="*/ 118 h 126"/>
                <a:gd name="T28" fmla="*/ 8 w 35"/>
                <a:gd name="T29" fmla="*/ 102 h 126"/>
                <a:gd name="T30" fmla="*/ 11 w 35"/>
                <a:gd name="T31" fmla="*/ 17 h 126"/>
                <a:gd name="T32" fmla="*/ 7 w 35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126">
                  <a:moveTo>
                    <a:pt x="7" y="17"/>
                  </a:moveTo>
                  <a:cubicBezTo>
                    <a:pt x="6" y="37"/>
                    <a:pt x="5" y="57"/>
                    <a:pt x="4" y="77"/>
                  </a:cubicBezTo>
                  <a:cubicBezTo>
                    <a:pt x="4" y="91"/>
                    <a:pt x="0" y="126"/>
                    <a:pt x="21" y="124"/>
                  </a:cubicBezTo>
                  <a:cubicBezTo>
                    <a:pt x="31" y="123"/>
                    <a:pt x="33" y="110"/>
                    <a:pt x="34" y="102"/>
                  </a:cubicBezTo>
                  <a:cubicBezTo>
                    <a:pt x="35" y="85"/>
                    <a:pt x="32" y="67"/>
                    <a:pt x="32" y="50"/>
                  </a:cubicBezTo>
                  <a:cubicBezTo>
                    <a:pt x="32" y="38"/>
                    <a:pt x="33" y="26"/>
                    <a:pt x="31" y="15"/>
                  </a:cubicBezTo>
                  <a:cubicBezTo>
                    <a:pt x="31" y="10"/>
                    <a:pt x="28" y="6"/>
                    <a:pt x="24" y="4"/>
                  </a:cubicBezTo>
                  <a:cubicBezTo>
                    <a:pt x="15" y="0"/>
                    <a:pt x="8" y="8"/>
                    <a:pt x="7" y="16"/>
                  </a:cubicBezTo>
                  <a:cubicBezTo>
                    <a:pt x="7" y="18"/>
                    <a:pt x="10" y="20"/>
                    <a:pt x="11" y="17"/>
                  </a:cubicBezTo>
                  <a:cubicBezTo>
                    <a:pt x="12" y="10"/>
                    <a:pt x="16" y="5"/>
                    <a:pt x="24" y="8"/>
                  </a:cubicBezTo>
                  <a:cubicBezTo>
                    <a:pt x="31" y="12"/>
                    <a:pt x="28" y="29"/>
                    <a:pt x="28" y="34"/>
                  </a:cubicBezTo>
                  <a:cubicBezTo>
                    <a:pt x="28" y="51"/>
                    <a:pt x="28" y="68"/>
                    <a:pt x="29" y="85"/>
                  </a:cubicBezTo>
                  <a:cubicBezTo>
                    <a:pt x="30" y="94"/>
                    <a:pt x="31" y="103"/>
                    <a:pt x="29" y="111"/>
                  </a:cubicBezTo>
                  <a:cubicBezTo>
                    <a:pt x="27" y="118"/>
                    <a:pt x="20" y="123"/>
                    <a:pt x="13" y="118"/>
                  </a:cubicBezTo>
                  <a:cubicBezTo>
                    <a:pt x="9" y="115"/>
                    <a:pt x="9" y="107"/>
                    <a:pt x="8" y="102"/>
                  </a:cubicBezTo>
                  <a:cubicBezTo>
                    <a:pt x="6" y="74"/>
                    <a:pt x="9" y="45"/>
                    <a:pt x="11" y="17"/>
                  </a:cubicBezTo>
                  <a:cubicBezTo>
                    <a:pt x="11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4" name="Freeform 314"/>
            <p:cNvSpPr>
              <a:spLocks/>
            </p:cNvSpPr>
            <p:nvPr/>
          </p:nvSpPr>
          <p:spPr bwMode="auto">
            <a:xfrm>
              <a:off x="946300" y="2751486"/>
              <a:ext cx="106363" cy="20638"/>
            </a:xfrm>
            <a:custGeom>
              <a:avLst/>
              <a:gdLst>
                <a:gd name="T0" fmla="*/ 0 w 25"/>
                <a:gd name="T1" fmla="*/ 3 h 5"/>
                <a:gd name="T2" fmla="*/ 25 w 25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" h="5">
                  <a:moveTo>
                    <a:pt x="0" y="3"/>
                  </a:moveTo>
                  <a:cubicBezTo>
                    <a:pt x="6" y="4"/>
                    <a:pt x="19" y="5"/>
                    <a:pt x="2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5" name="Freeform 315"/>
            <p:cNvSpPr>
              <a:spLocks/>
            </p:cNvSpPr>
            <p:nvPr/>
          </p:nvSpPr>
          <p:spPr bwMode="auto">
            <a:xfrm>
              <a:off x="936775" y="2738786"/>
              <a:ext cx="128588" cy="42863"/>
            </a:xfrm>
            <a:custGeom>
              <a:avLst/>
              <a:gdLst>
                <a:gd name="T0" fmla="*/ 2 w 30"/>
                <a:gd name="T1" fmla="*/ 8 h 10"/>
                <a:gd name="T2" fmla="*/ 28 w 30"/>
                <a:gd name="T3" fmla="*/ 5 h 10"/>
                <a:gd name="T4" fmla="*/ 26 w 30"/>
                <a:gd name="T5" fmla="*/ 1 h 10"/>
                <a:gd name="T6" fmla="*/ 2 w 30"/>
                <a:gd name="T7" fmla="*/ 4 h 10"/>
                <a:gd name="T8" fmla="*/ 2 w 30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">
                  <a:moveTo>
                    <a:pt x="2" y="8"/>
                  </a:moveTo>
                  <a:cubicBezTo>
                    <a:pt x="10" y="9"/>
                    <a:pt x="21" y="10"/>
                    <a:pt x="28" y="5"/>
                  </a:cubicBezTo>
                  <a:cubicBezTo>
                    <a:pt x="30" y="3"/>
                    <a:pt x="28" y="0"/>
                    <a:pt x="26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6" name="Freeform 316"/>
            <p:cNvSpPr>
              <a:spLocks/>
            </p:cNvSpPr>
            <p:nvPr/>
          </p:nvSpPr>
          <p:spPr bwMode="auto">
            <a:xfrm>
              <a:off x="852637" y="1872011"/>
              <a:ext cx="114300" cy="238125"/>
            </a:xfrm>
            <a:custGeom>
              <a:avLst/>
              <a:gdLst>
                <a:gd name="T0" fmla="*/ 25 w 27"/>
                <a:gd name="T1" fmla="*/ 27 h 56"/>
                <a:gd name="T2" fmla="*/ 17 w 27"/>
                <a:gd name="T3" fmla="*/ 56 h 56"/>
                <a:gd name="T4" fmla="*/ 2 w 27"/>
                <a:gd name="T5" fmla="*/ 30 h 56"/>
                <a:gd name="T6" fmla="*/ 10 w 27"/>
                <a:gd name="T7" fmla="*/ 1 h 56"/>
                <a:gd name="T8" fmla="*/ 25 w 27"/>
                <a:gd name="T9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6">
                  <a:moveTo>
                    <a:pt x="25" y="27"/>
                  </a:moveTo>
                  <a:cubicBezTo>
                    <a:pt x="27" y="42"/>
                    <a:pt x="23" y="55"/>
                    <a:pt x="17" y="56"/>
                  </a:cubicBezTo>
                  <a:cubicBezTo>
                    <a:pt x="11" y="56"/>
                    <a:pt x="4" y="45"/>
                    <a:pt x="2" y="30"/>
                  </a:cubicBezTo>
                  <a:cubicBezTo>
                    <a:pt x="0" y="15"/>
                    <a:pt x="4" y="2"/>
                    <a:pt x="10" y="1"/>
                  </a:cubicBezTo>
                  <a:cubicBezTo>
                    <a:pt x="16" y="0"/>
                    <a:pt x="23" y="12"/>
                    <a:pt x="25" y="2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7" name="Freeform 317"/>
            <p:cNvSpPr>
              <a:spLocks/>
            </p:cNvSpPr>
            <p:nvPr/>
          </p:nvSpPr>
          <p:spPr bwMode="auto">
            <a:xfrm>
              <a:off x="720875" y="1825973"/>
              <a:ext cx="76200" cy="84138"/>
            </a:xfrm>
            <a:custGeom>
              <a:avLst/>
              <a:gdLst>
                <a:gd name="T0" fmla="*/ 3 w 18"/>
                <a:gd name="T1" fmla="*/ 3 h 20"/>
                <a:gd name="T2" fmla="*/ 15 w 18"/>
                <a:gd name="T3" fmla="*/ 12 h 20"/>
                <a:gd name="T4" fmla="*/ 16 w 18"/>
                <a:gd name="T5" fmla="*/ 10 h 20"/>
                <a:gd name="T6" fmla="*/ 1 w 18"/>
                <a:gd name="T7" fmla="*/ 17 h 20"/>
                <a:gd name="T8" fmla="*/ 2 w 18"/>
                <a:gd name="T9" fmla="*/ 19 h 20"/>
                <a:gd name="T10" fmla="*/ 17 w 18"/>
                <a:gd name="T11" fmla="*/ 12 h 20"/>
                <a:gd name="T12" fmla="*/ 17 w 18"/>
                <a:gd name="T13" fmla="*/ 10 h 20"/>
                <a:gd name="T14" fmla="*/ 4 w 18"/>
                <a:gd name="T15" fmla="*/ 1 h 20"/>
                <a:gd name="T16" fmla="*/ 3 w 18"/>
                <a:gd name="T17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0">
                  <a:moveTo>
                    <a:pt x="3" y="3"/>
                  </a:moveTo>
                  <a:cubicBezTo>
                    <a:pt x="7" y="6"/>
                    <a:pt x="11" y="9"/>
                    <a:pt x="15" y="12"/>
                  </a:cubicBezTo>
                  <a:cubicBezTo>
                    <a:pt x="15" y="11"/>
                    <a:pt x="15" y="11"/>
                    <a:pt x="16" y="10"/>
                  </a:cubicBezTo>
                  <a:cubicBezTo>
                    <a:pt x="11" y="12"/>
                    <a:pt x="6" y="15"/>
                    <a:pt x="1" y="17"/>
                  </a:cubicBezTo>
                  <a:cubicBezTo>
                    <a:pt x="0" y="18"/>
                    <a:pt x="1" y="20"/>
                    <a:pt x="2" y="19"/>
                  </a:cubicBezTo>
                  <a:cubicBezTo>
                    <a:pt x="7" y="17"/>
                    <a:pt x="12" y="15"/>
                    <a:pt x="17" y="12"/>
                  </a:cubicBezTo>
                  <a:cubicBezTo>
                    <a:pt x="17" y="12"/>
                    <a:pt x="18" y="11"/>
                    <a:pt x="17" y="10"/>
                  </a:cubicBezTo>
                  <a:cubicBezTo>
                    <a:pt x="13" y="7"/>
                    <a:pt x="9" y="4"/>
                    <a:pt x="4" y="1"/>
                  </a:cubicBezTo>
                  <a:cubicBezTo>
                    <a:pt x="3" y="0"/>
                    <a:pt x="1" y="2"/>
                    <a:pt x="3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8" name="Freeform 318"/>
            <p:cNvSpPr>
              <a:spLocks/>
            </p:cNvSpPr>
            <p:nvPr/>
          </p:nvSpPr>
          <p:spPr bwMode="auto">
            <a:xfrm>
              <a:off x="720875" y="1859311"/>
              <a:ext cx="76200" cy="22225"/>
            </a:xfrm>
            <a:custGeom>
              <a:avLst/>
              <a:gdLst>
                <a:gd name="T0" fmla="*/ 16 w 18"/>
                <a:gd name="T1" fmla="*/ 2 h 5"/>
                <a:gd name="T2" fmla="*/ 2 w 18"/>
                <a:gd name="T3" fmla="*/ 1 h 5"/>
                <a:gd name="T4" fmla="*/ 2 w 18"/>
                <a:gd name="T5" fmla="*/ 3 h 5"/>
                <a:gd name="T6" fmla="*/ 16 w 18"/>
                <a:gd name="T7" fmla="*/ 4 h 5"/>
                <a:gd name="T8" fmla="*/ 16 w 18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">
                  <a:moveTo>
                    <a:pt x="16" y="2"/>
                  </a:moveTo>
                  <a:cubicBezTo>
                    <a:pt x="12" y="1"/>
                    <a:pt x="7" y="1"/>
                    <a:pt x="2" y="1"/>
                  </a:cubicBezTo>
                  <a:cubicBezTo>
                    <a:pt x="1" y="0"/>
                    <a:pt x="0" y="3"/>
                    <a:pt x="2" y="3"/>
                  </a:cubicBezTo>
                  <a:cubicBezTo>
                    <a:pt x="7" y="4"/>
                    <a:pt x="11" y="4"/>
                    <a:pt x="16" y="4"/>
                  </a:cubicBezTo>
                  <a:cubicBezTo>
                    <a:pt x="17" y="5"/>
                    <a:pt x="18" y="2"/>
                    <a:pt x="16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9" name="Freeform 319"/>
            <p:cNvSpPr>
              <a:spLocks/>
            </p:cNvSpPr>
            <p:nvPr/>
          </p:nvSpPr>
          <p:spPr bwMode="auto">
            <a:xfrm>
              <a:off x="984400" y="1765648"/>
              <a:ext cx="80963" cy="76200"/>
            </a:xfrm>
            <a:custGeom>
              <a:avLst/>
              <a:gdLst>
                <a:gd name="T0" fmla="*/ 11 w 19"/>
                <a:gd name="T1" fmla="*/ 3 h 18"/>
                <a:gd name="T2" fmla="*/ 3 w 19"/>
                <a:gd name="T3" fmla="*/ 17 h 18"/>
                <a:gd name="T4" fmla="*/ 2 w 19"/>
                <a:gd name="T5" fmla="*/ 15 h 18"/>
                <a:gd name="T6" fmla="*/ 18 w 19"/>
                <a:gd name="T7" fmla="*/ 15 h 18"/>
                <a:gd name="T8" fmla="*/ 18 w 19"/>
                <a:gd name="T9" fmla="*/ 18 h 18"/>
                <a:gd name="T10" fmla="*/ 2 w 19"/>
                <a:gd name="T11" fmla="*/ 17 h 18"/>
                <a:gd name="T12" fmla="*/ 1 w 19"/>
                <a:gd name="T13" fmla="*/ 15 h 18"/>
                <a:gd name="T14" fmla="*/ 8 w 19"/>
                <a:gd name="T15" fmla="*/ 2 h 18"/>
                <a:gd name="T16" fmla="*/ 11 w 19"/>
                <a:gd name="T17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1" y="3"/>
                  </a:moveTo>
                  <a:cubicBezTo>
                    <a:pt x="8" y="7"/>
                    <a:pt x="6" y="12"/>
                    <a:pt x="3" y="17"/>
                  </a:cubicBezTo>
                  <a:cubicBezTo>
                    <a:pt x="3" y="16"/>
                    <a:pt x="2" y="15"/>
                    <a:pt x="2" y="15"/>
                  </a:cubicBezTo>
                  <a:cubicBezTo>
                    <a:pt x="7" y="15"/>
                    <a:pt x="12" y="15"/>
                    <a:pt x="18" y="15"/>
                  </a:cubicBezTo>
                  <a:cubicBezTo>
                    <a:pt x="19" y="15"/>
                    <a:pt x="19" y="18"/>
                    <a:pt x="18" y="18"/>
                  </a:cubicBezTo>
                  <a:cubicBezTo>
                    <a:pt x="13" y="18"/>
                    <a:pt x="7" y="17"/>
                    <a:pt x="2" y="17"/>
                  </a:cubicBezTo>
                  <a:cubicBezTo>
                    <a:pt x="1" y="17"/>
                    <a:pt x="0" y="16"/>
                    <a:pt x="1" y="15"/>
                  </a:cubicBezTo>
                  <a:cubicBezTo>
                    <a:pt x="3" y="11"/>
                    <a:pt x="6" y="6"/>
                    <a:pt x="8" y="2"/>
                  </a:cubicBezTo>
                  <a:cubicBezTo>
                    <a:pt x="9" y="0"/>
                    <a:pt x="11" y="1"/>
                    <a:pt x="1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0" name="Freeform 320"/>
            <p:cNvSpPr>
              <a:spLocks/>
            </p:cNvSpPr>
            <p:nvPr/>
          </p:nvSpPr>
          <p:spPr bwMode="auto">
            <a:xfrm>
              <a:off x="984400" y="1795811"/>
              <a:ext cx="68263" cy="46038"/>
            </a:xfrm>
            <a:custGeom>
              <a:avLst/>
              <a:gdLst>
                <a:gd name="T0" fmla="*/ 1 w 16"/>
                <a:gd name="T1" fmla="*/ 8 h 11"/>
                <a:gd name="T2" fmla="*/ 13 w 16"/>
                <a:gd name="T3" fmla="*/ 1 h 11"/>
                <a:gd name="T4" fmla="*/ 15 w 16"/>
                <a:gd name="T5" fmla="*/ 3 h 11"/>
                <a:gd name="T6" fmla="*/ 3 w 16"/>
                <a:gd name="T7" fmla="*/ 10 h 11"/>
                <a:gd name="T8" fmla="*/ 1 w 16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" y="8"/>
                  </a:moveTo>
                  <a:cubicBezTo>
                    <a:pt x="5" y="6"/>
                    <a:pt x="9" y="3"/>
                    <a:pt x="13" y="1"/>
                  </a:cubicBezTo>
                  <a:cubicBezTo>
                    <a:pt x="15" y="0"/>
                    <a:pt x="16" y="2"/>
                    <a:pt x="15" y="3"/>
                  </a:cubicBezTo>
                  <a:cubicBezTo>
                    <a:pt x="11" y="5"/>
                    <a:pt x="7" y="8"/>
                    <a:pt x="3" y="10"/>
                  </a:cubicBezTo>
                  <a:cubicBezTo>
                    <a:pt x="1" y="11"/>
                    <a:pt x="0" y="9"/>
                    <a:pt x="1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1" name="Freeform 321"/>
            <p:cNvSpPr>
              <a:spLocks/>
            </p:cNvSpPr>
            <p:nvPr/>
          </p:nvSpPr>
          <p:spPr bwMode="auto">
            <a:xfrm>
              <a:off x="568475" y="2051398"/>
              <a:ext cx="198438" cy="342900"/>
            </a:xfrm>
            <a:custGeom>
              <a:avLst/>
              <a:gdLst>
                <a:gd name="T0" fmla="*/ 41 w 47"/>
                <a:gd name="T1" fmla="*/ 0 h 81"/>
                <a:gd name="T2" fmla="*/ 19 w 47"/>
                <a:gd name="T3" fmla="*/ 30 h 81"/>
                <a:gd name="T4" fmla="*/ 22 w 47"/>
                <a:gd name="T5" fmla="*/ 80 h 81"/>
                <a:gd name="T6" fmla="*/ 47 w 47"/>
                <a:gd name="T7" fmla="*/ 66 h 81"/>
                <a:gd name="T8" fmla="*/ 41 w 47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1">
                  <a:moveTo>
                    <a:pt x="41" y="0"/>
                  </a:moveTo>
                  <a:cubicBezTo>
                    <a:pt x="33" y="0"/>
                    <a:pt x="22" y="23"/>
                    <a:pt x="19" y="30"/>
                  </a:cubicBezTo>
                  <a:cubicBezTo>
                    <a:pt x="13" y="41"/>
                    <a:pt x="0" y="76"/>
                    <a:pt x="22" y="80"/>
                  </a:cubicBezTo>
                  <a:cubicBezTo>
                    <a:pt x="32" y="81"/>
                    <a:pt x="41" y="71"/>
                    <a:pt x="47" y="66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2" name="Freeform 322"/>
            <p:cNvSpPr>
              <a:spLocks/>
            </p:cNvSpPr>
            <p:nvPr/>
          </p:nvSpPr>
          <p:spPr bwMode="auto">
            <a:xfrm>
              <a:off x="597050" y="2046636"/>
              <a:ext cx="182563" cy="369888"/>
            </a:xfrm>
            <a:custGeom>
              <a:avLst/>
              <a:gdLst>
                <a:gd name="T0" fmla="*/ 34 w 43"/>
                <a:gd name="T1" fmla="*/ 0 h 87"/>
                <a:gd name="T2" fmla="*/ 14 w 43"/>
                <a:gd name="T3" fmla="*/ 24 h 87"/>
                <a:gd name="T4" fmla="*/ 2 w 43"/>
                <a:gd name="T5" fmla="*/ 53 h 87"/>
                <a:gd name="T6" fmla="*/ 8 w 43"/>
                <a:gd name="T7" fmla="*/ 79 h 87"/>
                <a:gd name="T8" fmla="*/ 41 w 43"/>
                <a:gd name="T9" fmla="*/ 68 h 87"/>
                <a:gd name="T10" fmla="*/ 39 w 43"/>
                <a:gd name="T11" fmla="*/ 66 h 87"/>
                <a:gd name="T12" fmla="*/ 7 w 43"/>
                <a:gd name="T13" fmla="*/ 74 h 87"/>
                <a:gd name="T14" fmla="*/ 7 w 43"/>
                <a:gd name="T15" fmla="*/ 47 h 87"/>
                <a:gd name="T16" fmla="*/ 16 w 43"/>
                <a:gd name="T17" fmla="*/ 27 h 87"/>
                <a:gd name="T18" fmla="*/ 34 w 43"/>
                <a:gd name="T19" fmla="*/ 3 h 87"/>
                <a:gd name="T20" fmla="*/ 34 w 43"/>
                <a:gd name="T2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7">
                  <a:moveTo>
                    <a:pt x="34" y="0"/>
                  </a:moveTo>
                  <a:cubicBezTo>
                    <a:pt x="24" y="1"/>
                    <a:pt x="18" y="16"/>
                    <a:pt x="14" y="24"/>
                  </a:cubicBezTo>
                  <a:cubicBezTo>
                    <a:pt x="9" y="34"/>
                    <a:pt x="4" y="43"/>
                    <a:pt x="2" y="53"/>
                  </a:cubicBezTo>
                  <a:cubicBezTo>
                    <a:pt x="1" y="62"/>
                    <a:pt x="0" y="74"/>
                    <a:pt x="8" y="79"/>
                  </a:cubicBezTo>
                  <a:cubicBezTo>
                    <a:pt x="21" y="87"/>
                    <a:pt x="32" y="76"/>
                    <a:pt x="41" y="68"/>
                  </a:cubicBezTo>
                  <a:cubicBezTo>
                    <a:pt x="43" y="66"/>
                    <a:pt x="40" y="64"/>
                    <a:pt x="39" y="66"/>
                  </a:cubicBezTo>
                  <a:cubicBezTo>
                    <a:pt x="31" y="73"/>
                    <a:pt x="16" y="87"/>
                    <a:pt x="7" y="74"/>
                  </a:cubicBezTo>
                  <a:cubicBezTo>
                    <a:pt x="2" y="66"/>
                    <a:pt x="5" y="54"/>
                    <a:pt x="7" y="47"/>
                  </a:cubicBezTo>
                  <a:cubicBezTo>
                    <a:pt x="9" y="40"/>
                    <a:pt x="12" y="34"/>
                    <a:pt x="16" y="27"/>
                  </a:cubicBezTo>
                  <a:cubicBezTo>
                    <a:pt x="19" y="20"/>
                    <a:pt x="25" y="4"/>
                    <a:pt x="34" y="3"/>
                  </a:cubicBezTo>
                  <a:cubicBezTo>
                    <a:pt x="36" y="3"/>
                    <a:pt x="36" y="0"/>
                    <a:pt x="34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3" name="Oval 323"/>
            <p:cNvSpPr>
              <a:spLocks noChangeArrowheads="1"/>
            </p:cNvSpPr>
            <p:nvPr/>
          </p:nvSpPr>
          <p:spPr bwMode="auto">
            <a:xfrm>
              <a:off x="720875" y="1932336"/>
              <a:ext cx="425450" cy="420688"/>
            </a:xfrm>
            <a:prstGeom prst="ellipse">
              <a:avLst/>
            </a:pr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324"/>
            <p:cNvSpPr>
              <a:spLocks noEditPoints="1"/>
            </p:cNvSpPr>
            <p:nvPr/>
          </p:nvSpPr>
          <p:spPr bwMode="auto">
            <a:xfrm>
              <a:off x="895500" y="1945036"/>
              <a:ext cx="236538" cy="395288"/>
            </a:xfrm>
            <a:custGeom>
              <a:avLst/>
              <a:gdLst>
                <a:gd name="T0" fmla="*/ 29 w 56"/>
                <a:gd name="T1" fmla="*/ 62 h 93"/>
                <a:gd name="T2" fmla="*/ 0 w 56"/>
                <a:gd name="T3" fmla="*/ 93 h 93"/>
                <a:gd name="T4" fmla="*/ 7 w 56"/>
                <a:gd name="T5" fmla="*/ 93 h 93"/>
                <a:gd name="T6" fmla="*/ 9 w 56"/>
                <a:gd name="T7" fmla="*/ 93 h 93"/>
                <a:gd name="T8" fmla="*/ 42 w 56"/>
                <a:gd name="T9" fmla="*/ 79 h 93"/>
                <a:gd name="T10" fmla="*/ 29 w 56"/>
                <a:gd name="T11" fmla="*/ 62 h 93"/>
                <a:gd name="T12" fmla="*/ 11 w 56"/>
                <a:gd name="T13" fmla="*/ 0 h 93"/>
                <a:gd name="T14" fmla="*/ 9 w 56"/>
                <a:gd name="T15" fmla="*/ 0 h 93"/>
                <a:gd name="T16" fmla="*/ 1 w 56"/>
                <a:gd name="T17" fmla="*/ 1 h 93"/>
                <a:gd name="T18" fmla="*/ 31 w 56"/>
                <a:gd name="T19" fmla="*/ 46 h 93"/>
                <a:gd name="T20" fmla="*/ 35 w 56"/>
                <a:gd name="T21" fmla="*/ 43 h 93"/>
                <a:gd name="T22" fmla="*/ 44 w 56"/>
                <a:gd name="T23" fmla="*/ 40 h 93"/>
                <a:gd name="T24" fmla="*/ 56 w 56"/>
                <a:gd name="T25" fmla="*/ 50 h 93"/>
                <a:gd name="T26" fmla="*/ 56 w 56"/>
                <a:gd name="T27" fmla="*/ 47 h 93"/>
                <a:gd name="T28" fmla="*/ 56 w 56"/>
                <a:gd name="T29" fmla="*/ 47 h 93"/>
                <a:gd name="T30" fmla="*/ 56 w 56"/>
                <a:gd name="T31" fmla="*/ 47 h 93"/>
                <a:gd name="T32" fmla="*/ 11 w 56"/>
                <a:gd name="T3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93">
                  <a:moveTo>
                    <a:pt x="29" y="62"/>
                  </a:moveTo>
                  <a:cubicBezTo>
                    <a:pt x="24" y="76"/>
                    <a:pt x="14" y="87"/>
                    <a:pt x="0" y="93"/>
                  </a:cubicBezTo>
                  <a:cubicBezTo>
                    <a:pt x="2" y="93"/>
                    <a:pt x="5" y="93"/>
                    <a:pt x="7" y="93"/>
                  </a:cubicBezTo>
                  <a:cubicBezTo>
                    <a:pt x="8" y="93"/>
                    <a:pt x="8" y="93"/>
                    <a:pt x="9" y="93"/>
                  </a:cubicBezTo>
                  <a:cubicBezTo>
                    <a:pt x="22" y="93"/>
                    <a:pt x="34" y="88"/>
                    <a:pt x="42" y="79"/>
                  </a:cubicBezTo>
                  <a:cubicBezTo>
                    <a:pt x="37" y="74"/>
                    <a:pt x="32" y="68"/>
                    <a:pt x="29" y="62"/>
                  </a:cubicBezTo>
                  <a:moveTo>
                    <a:pt x="11" y="0"/>
                  </a:moveTo>
                  <a:cubicBezTo>
                    <a:pt x="10" y="0"/>
                    <a:pt x="10" y="0"/>
                    <a:pt x="9" y="0"/>
                  </a:cubicBezTo>
                  <a:cubicBezTo>
                    <a:pt x="6" y="0"/>
                    <a:pt x="4" y="0"/>
                    <a:pt x="1" y="1"/>
                  </a:cubicBezTo>
                  <a:cubicBezTo>
                    <a:pt x="19" y="8"/>
                    <a:pt x="31" y="26"/>
                    <a:pt x="31" y="46"/>
                  </a:cubicBezTo>
                  <a:cubicBezTo>
                    <a:pt x="32" y="45"/>
                    <a:pt x="34" y="44"/>
                    <a:pt x="35" y="43"/>
                  </a:cubicBezTo>
                  <a:cubicBezTo>
                    <a:pt x="38" y="41"/>
                    <a:pt x="41" y="40"/>
                    <a:pt x="44" y="40"/>
                  </a:cubicBezTo>
                  <a:cubicBezTo>
                    <a:pt x="49" y="40"/>
                    <a:pt x="52" y="44"/>
                    <a:pt x="56" y="50"/>
                  </a:cubicBezTo>
                  <a:cubicBezTo>
                    <a:pt x="56" y="49"/>
                    <a:pt x="56" y="48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23"/>
                    <a:pt x="36" y="0"/>
                    <a:pt x="11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325"/>
            <p:cNvSpPr>
              <a:spLocks/>
            </p:cNvSpPr>
            <p:nvPr/>
          </p:nvSpPr>
          <p:spPr bwMode="auto">
            <a:xfrm>
              <a:off x="703412" y="1914873"/>
              <a:ext cx="455613" cy="458788"/>
            </a:xfrm>
            <a:custGeom>
              <a:avLst/>
              <a:gdLst>
                <a:gd name="T0" fmla="*/ 101 w 107"/>
                <a:gd name="T1" fmla="*/ 54 h 108"/>
                <a:gd name="T2" fmla="*/ 54 w 107"/>
                <a:gd name="T3" fmla="*/ 100 h 108"/>
                <a:gd name="T4" fmla="*/ 7 w 107"/>
                <a:gd name="T5" fmla="*/ 54 h 108"/>
                <a:gd name="T6" fmla="*/ 54 w 107"/>
                <a:gd name="T7" fmla="*/ 7 h 108"/>
                <a:gd name="T8" fmla="*/ 101 w 107"/>
                <a:gd name="T9" fmla="*/ 54 h 108"/>
                <a:gd name="T10" fmla="*/ 107 w 107"/>
                <a:gd name="T11" fmla="*/ 54 h 108"/>
                <a:gd name="T12" fmla="*/ 54 w 107"/>
                <a:gd name="T13" fmla="*/ 1 h 108"/>
                <a:gd name="T14" fmla="*/ 1 w 107"/>
                <a:gd name="T15" fmla="*/ 54 h 108"/>
                <a:gd name="T16" fmla="*/ 54 w 107"/>
                <a:gd name="T17" fmla="*/ 106 h 108"/>
                <a:gd name="T18" fmla="*/ 107 w 107"/>
                <a:gd name="T19" fmla="*/ 54 h 108"/>
                <a:gd name="T20" fmla="*/ 101 w 107"/>
                <a:gd name="T21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8">
                  <a:moveTo>
                    <a:pt x="101" y="54"/>
                  </a:moveTo>
                  <a:cubicBezTo>
                    <a:pt x="100" y="80"/>
                    <a:pt x="80" y="99"/>
                    <a:pt x="54" y="100"/>
                  </a:cubicBezTo>
                  <a:cubicBezTo>
                    <a:pt x="28" y="101"/>
                    <a:pt x="8" y="78"/>
                    <a:pt x="7" y="54"/>
                  </a:cubicBezTo>
                  <a:cubicBezTo>
                    <a:pt x="6" y="27"/>
                    <a:pt x="29" y="8"/>
                    <a:pt x="54" y="7"/>
                  </a:cubicBezTo>
                  <a:cubicBezTo>
                    <a:pt x="80" y="6"/>
                    <a:pt x="100" y="29"/>
                    <a:pt x="101" y="54"/>
                  </a:cubicBezTo>
                  <a:cubicBezTo>
                    <a:pt x="101" y="58"/>
                    <a:pt x="107" y="58"/>
                    <a:pt x="107" y="54"/>
                  </a:cubicBezTo>
                  <a:cubicBezTo>
                    <a:pt x="106" y="24"/>
                    <a:pt x="84" y="2"/>
                    <a:pt x="54" y="1"/>
                  </a:cubicBezTo>
                  <a:cubicBezTo>
                    <a:pt x="24" y="0"/>
                    <a:pt x="2" y="26"/>
                    <a:pt x="1" y="54"/>
                  </a:cubicBezTo>
                  <a:cubicBezTo>
                    <a:pt x="0" y="83"/>
                    <a:pt x="26" y="105"/>
                    <a:pt x="54" y="106"/>
                  </a:cubicBezTo>
                  <a:cubicBezTo>
                    <a:pt x="84" y="108"/>
                    <a:pt x="106" y="82"/>
                    <a:pt x="107" y="54"/>
                  </a:cubicBezTo>
                  <a:cubicBezTo>
                    <a:pt x="107" y="50"/>
                    <a:pt x="101" y="50"/>
                    <a:pt x="101" y="5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326"/>
            <p:cNvSpPr>
              <a:spLocks/>
            </p:cNvSpPr>
            <p:nvPr/>
          </p:nvSpPr>
          <p:spPr bwMode="auto">
            <a:xfrm>
              <a:off x="771675" y="1991073"/>
              <a:ext cx="93663" cy="195263"/>
            </a:xfrm>
            <a:custGeom>
              <a:avLst/>
              <a:gdLst>
                <a:gd name="T0" fmla="*/ 16 w 22"/>
                <a:gd name="T1" fmla="*/ 3 h 46"/>
                <a:gd name="T2" fmla="*/ 0 w 22"/>
                <a:gd name="T3" fmla="*/ 42 h 46"/>
                <a:gd name="T4" fmla="*/ 7 w 22"/>
                <a:gd name="T5" fmla="*/ 42 h 46"/>
                <a:gd name="T6" fmla="*/ 19 w 22"/>
                <a:gd name="T7" fmla="*/ 8 h 46"/>
                <a:gd name="T8" fmla="*/ 16 w 22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6">
                  <a:moveTo>
                    <a:pt x="16" y="3"/>
                  </a:moveTo>
                  <a:cubicBezTo>
                    <a:pt x="4" y="11"/>
                    <a:pt x="0" y="28"/>
                    <a:pt x="0" y="42"/>
                  </a:cubicBezTo>
                  <a:cubicBezTo>
                    <a:pt x="1" y="46"/>
                    <a:pt x="7" y="46"/>
                    <a:pt x="7" y="42"/>
                  </a:cubicBezTo>
                  <a:cubicBezTo>
                    <a:pt x="6" y="31"/>
                    <a:pt x="9" y="15"/>
                    <a:pt x="19" y="8"/>
                  </a:cubicBezTo>
                  <a:cubicBezTo>
                    <a:pt x="22" y="6"/>
                    <a:pt x="19" y="0"/>
                    <a:pt x="16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327"/>
            <p:cNvSpPr>
              <a:spLocks/>
            </p:cNvSpPr>
            <p:nvPr/>
          </p:nvSpPr>
          <p:spPr bwMode="auto">
            <a:xfrm>
              <a:off x="805012" y="2216498"/>
              <a:ext cx="42863" cy="50800"/>
            </a:xfrm>
            <a:custGeom>
              <a:avLst/>
              <a:gdLst>
                <a:gd name="T0" fmla="*/ 0 w 10"/>
                <a:gd name="T1" fmla="*/ 4 h 12"/>
                <a:gd name="T2" fmla="*/ 1 w 10"/>
                <a:gd name="T3" fmla="*/ 8 h 12"/>
                <a:gd name="T4" fmla="*/ 3 w 10"/>
                <a:gd name="T5" fmla="*/ 9 h 12"/>
                <a:gd name="T6" fmla="*/ 7 w 10"/>
                <a:gd name="T7" fmla="*/ 5 h 12"/>
                <a:gd name="T8" fmla="*/ 6 w 10"/>
                <a:gd name="T9" fmla="*/ 4 h 12"/>
                <a:gd name="T10" fmla="*/ 6 w 10"/>
                <a:gd name="T11" fmla="*/ 4 h 12"/>
                <a:gd name="T12" fmla="*/ 0 w 10"/>
                <a:gd name="T1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">
                  <a:moveTo>
                    <a:pt x="0" y="4"/>
                  </a:moveTo>
                  <a:cubicBezTo>
                    <a:pt x="0" y="6"/>
                    <a:pt x="1" y="7"/>
                    <a:pt x="1" y="8"/>
                  </a:cubicBezTo>
                  <a:cubicBezTo>
                    <a:pt x="2" y="8"/>
                    <a:pt x="3" y="9"/>
                    <a:pt x="3" y="9"/>
                  </a:cubicBezTo>
                  <a:cubicBezTo>
                    <a:pt x="6" y="12"/>
                    <a:pt x="10" y="8"/>
                    <a:pt x="7" y="5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0"/>
                    <a:pt x="0" y="0"/>
                    <a:pt x="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328"/>
            <p:cNvSpPr>
              <a:spLocks/>
            </p:cNvSpPr>
            <p:nvPr/>
          </p:nvSpPr>
          <p:spPr bwMode="auto">
            <a:xfrm>
              <a:off x="908200" y="1737073"/>
              <a:ext cx="717550" cy="271463"/>
            </a:xfrm>
            <a:custGeom>
              <a:avLst/>
              <a:gdLst>
                <a:gd name="T0" fmla="*/ 8 w 169"/>
                <a:gd name="T1" fmla="*/ 61 h 64"/>
                <a:gd name="T2" fmla="*/ 165 w 169"/>
                <a:gd name="T3" fmla="*/ 11 h 64"/>
                <a:gd name="T4" fmla="*/ 165 w 169"/>
                <a:gd name="T5" fmla="*/ 5 h 64"/>
                <a:gd name="T6" fmla="*/ 2 w 169"/>
                <a:gd name="T7" fmla="*/ 58 h 64"/>
                <a:gd name="T8" fmla="*/ 8 w 169"/>
                <a:gd name="T9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64">
                  <a:moveTo>
                    <a:pt x="8" y="61"/>
                  </a:moveTo>
                  <a:cubicBezTo>
                    <a:pt x="44" y="13"/>
                    <a:pt x="109" y="6"/>
                    <a:pt x="165" y="11"/>
                  </a:cubicBezTo>
                  <a:cubicBezTo>
                    <a:pt x="169" y="12"/>
                    <a:pt x="169" y="6"/>
                    <a:pt x="165" y="5"/>
                  </a:cubicBezTo>
                  <a:cubicBezTo>
                    <a:pt x="106" y="0"/>
                    <a:pt x="40" y="8"/>
                    <a:pt x="2" y="58"/>
                  </a:cubicBezTo>
                  <a:cubicBezTo>
                    <a:pt x="0" y="61"/>
                    <a:pt x="5" y="64"/>
                    <a:pt x="8" y="6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329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330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331"/>
            <p:cNvSpPr>
              <a:spLocks/>
            </p:cNvSpPr>
            <p:nvPr/>
          </p:nvSpPr>
          <p:spPr bwMode="auto">
            <a:xfrm>
              <a:off x="635150" y="2170461"/>
              <a:ext cx="200025" cy="185738"/>
            </a:xfrm>
            <a:custGeom>
              <a:avLst/>
              <a:gdLst>
                <a:gd name="T0" fmla="*/ 3 w 47"/>
                <a:gd name="T1" fmla="*/ 35 h 44"/>
                <a:gd name="T2" fmla="*/ 25 w 47"/>
                <a:gd name="T3" fmla="*/ 6 h 44"/>
                <a:gd name="T4" fmla="*/ 42 w 47"/>
                <a:gd name="T5" fmla="*/ 17 h 44"/>
                <a:gd name="T6" fmla="*/ 25 w 47"/>
                <a:gd name="T7" fmla="*/ 40 h 44"/>
                <a:gd name="T8" fmla="*/ 28 w 47"/>
                <a:gd name="T9" fmla="*/ 42 h 44"/>
                <a:gd name="T10" fmla="*/ 45 w 47"/>
                <a:gd name="T11" fmla="*/ 19 h 44"/>
                <a:gd name="T12" fmla="*/ 37 w 47"/>
                <a:gd name="T13" fmla="*/ 2 h 44"/>
                <a:gd name="T14" fmla="*/ 19 w 47"/>
                <a:gd name="T15" fmla="*/ 7 h 44"/>
                <a:gd name="T16" fmla="*/ 2 w 47"/>
                <a:gd name="T17" fmla="*/ 32 h 44"/>
                <a:gd name="T18" fmla="*/ 3 w 47"/>
                <a:gd name="T19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4">
                  <a:moveTo>
                    <a:pt x="3" y="35"/>
                  </a:moveTo>
                  <a:cubicBezTo>
                    <a:pt x="17" y="30"/>
                    <a:pt x="13" y="14"/>
                    <a:pt x="25" y="6"/>
                  </a:cubicBezTo>
                  <a:cubicBezTo>
                    <a:pt x="34" y="1"/>
                    <a:pt x="41" y="8"/>
                    <a:pt x="42" y="17"/>
                  </a:cubicBezTo>
                  <a:cubicBezTo>
                    <a:pt x="44" y="26"/>
                    <a:pt x="31" y="35"/>
                    <a:pt x="25" y="40"/>
                  </a:cubicBezTo>
                  <a:cubicBezTo>
                    <a:pt x="24" y="41"/>
                    <a:pt x="26" y="44"/>
                    <a:pt x="28" y="42"/>
                  </a:cubicBezTo>
                  <a:cubicBezTo>
                    <a:pt x="34" y="36"/>
                    <a:pt x="43" y="29"/>
                    <a:pt x="45" y="19"/>
                  </a:cubicBezTo>
                  <a:cubicBezTo>
                    <a:pt x="47" y="13"/>
                    <a:pt x="43" y="5"/>
                    <a:pt x="37" y="2"/>
                  </a:cubicBezTo>
                  <a:cubicBezTo>
                    <a:pt x="30" y="0"/>
                    <a:pt x="24" y="2"/>
                    <a:pt x="19" y="7"/>
                  </a:cubicBezTo>
                  <a:cubicBezTo>
                    <a:pt x="11" y="14"/>
                    <a:pt x="13" y="28"/>
                    <a:pt x="2" y="32"/>
                  </a:cubicBezTo>
                  <a:cubicBezTo>
                    <a:pt x="0" y="32"/>
                    <a:pt x="1" y="35"/>
                    <a:pt x="3" y="3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332"/>
            <p:cNvSpPr>
              <a:spLocks/>
            </p:cNvSpPr>
            <p:nvPr/>
          </p:nvSpPr>
          <p:spPr bwMode="auto">
            <a:xfrm>
              <a:off x="1009800" y="2118073"/>
              <a:ext cx="182563" cy="169863"/>
            </a:xfrm>
            <a:custGeom>
              <a:avLst/>
              <a:gdLst>
                <a:gd name="T0" fmla="*/ 43 w 43"/>
                <a:gd name="T1" fmla="*/ 32 h 40"/>
                <a:gd name="T2" fmla="*/ 27 w 43"/>
                <a:gd name="T3" fmla="*/ 8 h 40"/>
                <a:gd name="T4" fmla="*/ 15 w 43"/>
                <a:gd name="T5" fmla="*/ 0 h 40"/>
                <a:gd name="T6" fmla="*/ 2 w 43"/>
                <a:gd name="T7" fmla="*/ 14 h 40"/>
                <a:gd name="T8" fmla="*/ 19 w 43"/>
                <a:gd name="T9" fmla="*/ 40 h 40"/>
                <a:gd name="T10" fmla="*/ 43 w 43"/>
                <a:gd name="T11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0">
                  <a:moveTo>
                    <a:pt x="43" y="32"/>
                  </a:moveTo>
                  <a:cubicBezTo>
                    <a:pt x="33" y="29"/>
                    <a:pt x="32" y="15"/>
                    <a:pt x="27" y="8"/>
                  </a:cubicBezTo>
                  <a:cubicBezTo>
                    <a:pt x="24" y="4"/>
                    <a:pt x="20" y="0"/>
                    <a:pt x="15" y="0"/>
                  </a:cubicBezTo>
                  <a:cubicBezTo>
                    <a:pt x="9" y="1"/>
                    <a:pt x="3" y="8"/>
                    <a:pt x="2" y="14"/>
                  </a:cubicBezTo>
                  <a:cubicBezTo>
                    <a:pt x="0" y="24"/>
                    <a:pt x="13" y="34"/>
                    <a:pt x="19" y="40"/>
                  </a:cubicBezTo>
                  <a:cubicBezTo>
                    <a:pt x="43" y="32"/>
                    <a:pt x="43" y="32"/>
                    <a:pt x="43" y="32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333"/>
            <p:cNvSpPr>
              <a:spLocks/>
            </p:cNvSpPr>
            <p:nvPr/>
          </p:nvSpPr>
          <p:spPr bwMode="auto">
            <a:xfrm>
              <a:off x="962175" y="2067273"/>
              <a:ext cx="242888" cy="230188"/>
            </a:xfrm>
            <a:custGeom>
              <a:avLst/>
              <a:gdLst>
                <a:gd name="T0" fmla="*/ 55 w 57"/>
                <a:gd name="T1" fmla="*/ 42 h 54"/>
                <a:gd name="T2" fmla="*/ 19 w 57"/>
                <a:gd name="T3" fmla="*/ 14 h 54"/>
                <a:gd name="T4" fmla="*/ 29 w 57"/>
                <a:gd name="T5" fmla="*/ 53 h 54"/>
                <a:gd name="T6" fmla="*/ 31 w 57"/>
                <a:gd name="T7" fmla="*/ 51 h 54"/>
                <a:gd name="T8" fmla="*/ 17 w 57"/>
                <a:gd name="T9" fmla="*/ 36 h 54"/>
                <a:gd name="T10" fmla="*/ 17 w 57"/>
                <a:gd name="T11" fmla="*/ 21 h 54"/>
                <a:gd name="T12" fmla="*/ 23 w 57"/>
                <a:gd name="T13" fmla="*/ 15 h 54"/>
                <a:gd name="T14" fmla="*/ 36 w 57"/>
                <a:gd name="T15" fmla="*/ 21 h 54"/>
                <a:gd name="T16" fmla="*/ 54 w 57"/>
                <a:gd name="T17" fmla="*/ 45 h 54"/>
                <a:gd name="T18" fmla="*/ 55 w 57"/>
                <a:gd name="T19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4">
                  <a:moveTo>
                    <a:pt x="55" y="42"/>
                  </a:moveTo>
                  <a:cubicBezTo>
                    <a:pt x="41" y="37"/>
                    <a:pt x="40" y="0"/>
                    <a:pt x="19" y="14"/>
                  </a:cubicBezTo>
                  <a:cubicBezTo>
                    <a:pt x="0" y="26"/>
                    <a:pt x="19" y="43"/>
                    <a:pt x="29" y="53"/>
                  </a:cubicBezTo>
                  <a:cubicBezTo>
                    <a:pt x="30" y="54"/>
                    <a:pt x="33" y="52"/>
                    <a:pt x="31" y="51"/>
                  </a:cubicBezTo>
                  <a:cubicBezTo>
                    <a:pt x="26" y="46"/>
                    <a:pt x="21" y="41"/>
                    <a:pt x="17" y="36"/>
                  </a:cubicBezTo>
                  <a:cubicBezTo>
                    <a:pt x="13" y="31"/>
                    <a:pt x="14" y="26"/>
                    <a:pt x="17" y="21"/>
                  </a:cubicBezTo>
                  <a:cubicBezTo>
                    <a:pt x="18" y="18"/>
                    <a:pt x="20" y="17"/>
                    <a:pt x="23" y="15"/>
                  </a:cubicBezTo>
                  <a:cubicBezTo>
                    <a:pt x="29" y="11"/>
                    <a:pt x="33" y="16"/>
                    <a:pt x="36" y="21"/>
                  </a:cubicBezTo>
                  <a:cubicBezTo>
                    <a:pt x="43" y="29"/>
                    <a:pt x="43" y="41"/>
                    <a:pt x="54" y="45"/>
                  </a:cubicBezTo>
                  <a:cubicBezTo>
                    <a:pt x="56" y="46"/>
                    <a:pt x="57" y="43"/>
                    <a:pt x="55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334"/>
            <p:cNvSpPr>
              <a:spLocks/>
            </p:cNvSpPr>
            <p:nvPr/>
          </p:nvSpPr>
          <p:spPr bwMode="auto">
            <a:xfrm>
              <a:off x="622450" y="2326036"/>
              <a:ext cx="119063" cy="55563"/>
            </a:xfrm>
            <a:custGeom>
              <a:avLst/>
              <a:gdLst>
                <a:gd name="T0" fmla="*/ 18 w 28"/>
                <a:gd name="T1" fmla="*/ 0 h 13"/>
                <a:gd name="T2" fmla="*/ 3 w 28"/>
                <a:gd name="T3" fmla="*/ 7 h 13"/>
                <a:gd name="T4" fmla="*/ 0 w 28"/>
                <a:gd name="T5" fmla="*/ 6 h 13"/>
                <a:gd name="T6" fmla="*/ 1 w 28"/>
                <a:gd name="T7" fmla="*/ 8 h 13"/>
                <a:gd name="T8" fmla="*/ 10 w 28"/>
                <a:gd name="T9" fmla="*/ 13 h 13"/>
                <a:gd name="T10" fmla="*/ 28 w 28"/>
                <a:gd name="T11" fmla="*/ 4 h 13"/>
                <a:gd name="T12" fmla="*/ 28 w 28"/>
                <a:gd name="T13" fmla="*/ 4 h 13"/>
                <a:gd name="T14" fmla="*/ 18 w 28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3">
                  <a:moveTo>
                    <a:pt x="18" y="0"/>
                  </a:moveTo>
                  <a:cubicBezTo>
                    <a:pt x="13" y="4"/>
                    <a:pt x="7" y="7"/>
                    <a:pt x="3" y="7"/>
                  </a:cubicBezTo>
                  <a:cubicBezTo>
                    <a:pt x="2" y="7"/>
                    <a:pt x="1" y="7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3" y="12"/>
                    <a:pt x="7" y="13"/>
                    <a:pt x="10" y="13"/>
                  </a:cubicBezTo>
                  <a:cubicBezTo>
                    <a:pt x="16" y="13"/>
                    <a:pt x="23" y="9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335"/>
            <p:cNvSpPr>
              <a:spLocks/>
            </p:cNvSpPr>
            <p:nvPr/>
          </p:nvSpPr>
          <p:spPr bwMode="auto">
            <a:xfrm>
              <a:off x="614512" y="2343498"/>
              <a:ext cx="127000" cy="42863"/>
            </a:xfrm>
            <a:custGeom>
              <a:avLst/>
              <a:gdLst>
                <a:gd name="T0" fmla="*/ 0 w 30"/>
                <a:gd name="T1" fmla="*/ 0 h 10"/>
                <a:gd name="T2" fmla="*/ 1 w 30"/>
                <a:gd name="T3" fmla="*/ 3 h 10"/>
                <a:gd name="T4" fmla="*/ 11 w 30"/>
                <a:gd name="T5" fmla="*/ 10 h 10"/>
                <a:gd name="T6" fmla="*/ 30 w 30"/>
                <a:gd name="T7" fmla="*/ 1 h 10"/>
                <a:gd name="T8" fmla="*/ 30 w 30"/>
                <a:gd name="T9" fmla="*/ 0 h 10"/>
                <a:gd name="T10" fmla="*/ 12 w 30"/>
                <a:gd name="T11" fmla="*/ 9 h 10"/>
                <a:gd name="T12" fmla="*/ 3 w 30"/>
                <a:gd name="T13" fmla="*/ 4 h 10"/>
                <a:gd name="T14" fmla="*/ 2 w 30"/>
                <a:gd name="T15" fmla="*/ 2 h 10"/>
                <a:gd name="T16" fmla="*/ 0 w 30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0">
                  <a:moveTo>
                    <a:pt x="0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3" y="8"/>
                    <a:pt x="7" y="10"/>
                    <a:pt x="11" y="10"/>
                  </a:cubicBezTo>
                  <a:cubicBezTo>
                    <a:pt x="17" y="10"/>
                    <a:pt x="24" y="5"/>
                    <a:pt x="30" y="1"/>
                  </a:cubicBezTo>
                  <a:cubicBezTo>
                    <a:pt x="30" y="1"/>
                    <a:pt x="30" y="0"/>
                    <a:pt x="30" y="0"/>
                  </a:cubicBezTo>
                  <a:cubicBezTo>
                    <a:pt x="25" y="5"/>
                    <a:pt x="18" y="9"/>
                    <a:pt x="12" y="9"/>
                  </a:cubicBezTo>
                  <a:cubicBezTo>
                    <a:pt x="9" y="9"/>
                    <a:pt x="5" y="8"/>
                    <a:pt x="3" y="4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6" name="Freeform 336"/>
            <p:cNvSpPr>
              <a:spLocks/>
            </p:cNvSpPr>
            <p:nvPr/>
          </p:nvSpPr>
          <p:spPr bwMode="auto">
            <a:xfrm>
              <a:off x="700237" y="2195861"/>
              <a:ext cx="122238" cy="147638"/>
            </a:xfrm>
            <a:custGeom>
              <a:avLst/>
              <a:gdLst>
                <a:gd name="T0" fmla="*/ 21 w 29"/>
                <a:gd name="T1" fmla="*/ 0 h 35"/>
                <a:gd name="T2" fmla="*/ 8 w 29"/>
                <a:gd name="T3" fmla="*/ 25 h 35"/>
                <a:gd name="T4" fmla="*/ 0 w 29"/>
                <a:gd name="T5" fmla="*/ 31 h 35"/>
                <a:gd name="T6" fmla="*/ 10 w 29"/>
                <a:gd name="T7" fmla="*/ 35 h 35"/>
                <a:gd name="T8" fmla="*/ 10 w 29"/>
                <a:gd name="T9" fmla="*/ 34 h 35"/>
                <a:gd name="T10" fmla="*/ 27 w 29"/>
                <a:gd name="T11" fmla="*/ 11 h 35"/>
                <a:gd name="T12" fmla="*/ 21 w 29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5">
                  <a:moveTo>
                    <a:pt x="21" y="0"/>
                  </a:moveTo>
                  <a:cubicBezTo>
                    <a:pt x="20" y="10"/>
                    <a:pt x="14" y="18"/>
                    <a:pt x="8" y="25"/>
                  </a:cubicBezTo>
                  <a:cubicBezTo>
                    <a:pt x="6" y="26"/>
                    <a:pt x="4" y="29"/>
                    <a:pt x="0" y="31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6" y="29"/>
                    <a:pt x="29" y="20"/>
                    <a:pt x="27" y="11"/>
                  </a:cubicBezTo>
                  <a:cubicBezTo>
                    <a:pt x="27" y="6"/>
                    <a:pt x="25" y="2"/>
                    <a:pt x="21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337"/>
            <p:cNvSpPr>
              <a:spLocks/>
            </p:cNvSpPr>
            <p:nvPr/>
          </p:nvSpPr>
          <p:spPr bwMode="auto">
            <a:xfrm>
              <a:off x="741512" y="2183161"/>
              <a:ext cx="80963" cy="165100"/>
            </a:xfrm>
            <a:custGeom>
              <a:avLst/>
              <a:gdLst>
                <a:gd name="T0" fmla="*/ 12 w 19"/>
                <a:gd name="T1" fmla="*/ 0 h 39"/>
                <a:gd name="T2" fmla="*/ 11 w 19"/>
                <a:gd name="T3" fmla="*/ 3 h 39"/>
                <a:gd name="T4" fmla="*/ 17 w 19"/>
                <a:gd name="T5" fmla="*/ 14 h 39"/>
                <a:gd name="T6" fmla="*/ 0 w 19"/>
                <a:gd name="T7" fmla="*/ 37 h 39"/>
                <a:gd name="T8" fmla="*/ 0 w 19"/>
                <a:gd name="T9" fmla="*/ 38 h 39"/>
                <a:gd name="T10" fmla="*/ 0 w 19"/>
                <a:gd name="T11" fmla="*/ 38 h 39"/>
                <a:gd name="T12" fmla="*/ 0 w 19"/>
                <a:gd name="T13" fmla="*/ 38 h 39"/>
                <a:gd name="T14" fmla="*/ 0 w 19"/>
                <a:gd name="T15" fmla="*/ 39 h 39"/>
                <a:gd name="T16" fmla="*/ 6 w 19"/>
                <a:gd name="T17" fmla="*/ 34 h 39"/>
                <a:gd name="T18" fmla="*/ 19 w 19"/>
                <a:gd name="T19" fmla="*/ 17 h 39"/>
                <a:gd name="T20" fmla="*/ 12 w 19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9">
                  <a:moveTo>
                    <a:pt x="12" y="0"/>
                  </a:moveTo>
                  <a:cubicBezTo>
                    <a:pt x="12" y="1"/>
                    <a:pt x="11" y="2"/>
                    <a:pt x="11" y="3"/>
                  </a:cubicBezTo>
                  <a:cubicBezTo>
                    <a:pt x="15" y="5"/>
                    <a:pt x="17" y="9"/>
                    <a:pt x="17" y="14"/>
                  </a:cubicBezTo>
                  <a:cubicBezTo>
                    <a:pt x="19" y="23"/>
                    <a:pt x="6" y="32"/>
                    <a:pt x="0" y="37"/>
                  </a:cubicBezTo>
                  <a:cubicBezTo>
                    <a:pt x="0" y="37"/>
                    <a:pt x="0" y="37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9"/>
                    <a:pt x="0" y="39"/>
                  </a:cubicBezTo>
                  <a:cubicBezTo>
                    <a:pt x="2" y="37"/>
                    <a:pt x="4" y="35"/>
                    <a:pt x="6" y="34"/>
                  </a:cubicBezTo>
                  <a:cubicBezTo>
                    <a:pt x="11" y="29"/>
                    <a:pt x="17" y="25"/>
                    <a:pt x="19" y="17"/>
                  </a:cubicBezTo>
                  <a:cubicBezTo>
                    <a:pt x="19" y="13"/>
                    <a:pt x="17" y="1"/>
                    <a:pt x="1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338"/>
            <p:cNvSpPr>
              <a:spLocks/>
            </p:cNvSpPr>
            <p:nvPr/>
          </p:nvSpPr>
          <p:spPr bwMode="auto">
            <a:xfrm>
              <a:off x="614512" y="234032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339"/>
            <p:cNvSpPr>
              <a:spLocks/>
            </p:cNvSpPr>
            <p:nvPr/>
          </p:nvSpPr>
          <p:spPr bwMode="auto">
            <a:xfrm>
              <a:off x="1098700" y="2272061"/>
              <a:ext cx="106363" cy="53975"/>
            </a:xfrm>
            <a:custGeom>
              <a:avLst/>
              <a:gdLst>
                <a:gd name="T0" fmla="*/ 9 w 25"/>
                <a:gd name="T1" fmla="*/ 0 h 13"/>
                <a:gd name="T2" fmla="*/ 2 w 25"/>
                <a:gd name="T3" fmla="*/ 3 h 13"/>
                <a:gd name="T4" fmla="*/ 0 w 25"/>
                <a:gd name="T5" fmla="*/ 4 h 13"/>
                <a:gd name="T6" fmla="*/ 18 w 25"/>
                <a:gd name="T7" fmla="*/ 13 h 13"/>
                <a:gd name="T8" fmla="*/ 25 w 25"/>
                <a:gd name="T9" fmla="*/ 11 h 13"/>
                <a:gd name="T10" fmla="*/ 9 w 2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3">
                  <a:moveTo>
                    <a:pt x="9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6" y="9"/>
                    <a:pt x="12" y="13"/>
                    <a:pt x="18" y="13"/>
                  </a:cubicBezTo>
                  <a:cubicBezTo>
                    <a:pt x="21" y="13"/>
                    <a:pt x="23" y="12"/>
                    <a:pt x="25" y="11"/>
                  </a:cubicBezTo>
                  <a:cubicBezTo>
                    <a:pt x="19" y="9"/>
                    <a:pt x="14" y="5"/>
                    <a:pt x="9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340"/>
            <p:cNvSpPr>
              <a:spLocks/>
            </p:cNvSpPr>
            <p:nvPr/>
          </p:nvSpPr>
          <p:spPr bwMode="auto">
            <a:xfrm>
              <a:off x="1098700" y="2287936"/>
              <a:ext cx="106363" cy="38100"/>
            </a:xfrm>
            <a:custGeom>
              <a:avLst/>
              <a:gdLst>
                <a:gd name="T0" fmla="*/ 0 w 25"/>
                <a:gd name="T1" fmla="*/ 0 h 9"/>
                <a:gd name="T2" fmla="*/ 0 w 25"/>
                <a:gd name="T3" fmla="*/ 0 h 9"/>
                <a:gd name="T4" fmla="*/ 1 w 25"/>
                <a:gd name="T5" fmla="*/ 1 h 9"/>
                <a:gd name="T6" fmla="*/ 17 w 25"/>
                <a:gd name="T7" fmla="*/ 9 h 9"/>
                <a:gd name="T8" fmla="*/ 25 w 25"/>
                <a:gd name="T9" fmla="*/ 7 h 9"/>
                <a:gd name="T10" fmla="*/ 25 w 25"/>
                <a:gd name="T11" fmla="*/ 7 h 9"/>
                <a:gd name="T12" fmla="*/ 18 w 25"/>
                <a:gd name="T13" fmla="*/ 9 h 9"/>
                <a:gd name="T14" fmla="*/ 0 w 25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6" y="5"/>
                    <a:pt x="11" y="9"/>
                    <a:pt x="17" y="9"/>
                  </a:cubicBezTo>
                  <a:cubicBezTo>
                    <a:pt x="20" y="9"/>
                    <a:pt x="22" y="9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3" y="8"/>
                    <a:pt x="21" y="9"/>
                    <a:pt x="18" y="9"/>
                  </a:cubicBezTo>
                  <a:cubicBezTo>
                    <a:pt x="12" y="9"/>
                    <a:pt x="6" y="5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341"/>
            <p:cNvSpPr>
              <a:spLocks/>
            </p:cNvSpPr>
            <p:nvPr/>
          </p:nvSpPr>
          <p:spPr bwMode="auto">
            <a:xfrm>
              <a:off x="1098700" y="2287936"/>
              <a:ext cx="4763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342"/>
            <p:cNvSpPr>
              <a:spLocks/>
            </p:cNvSpPr>
            <p:nvPr/>
          </p:nvSpPr>
          <p:spPr bwMode="auto">
            <a:xfrm>
              <a:off x="1098700" y="2284761"/>
              <a:ext cx="7938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0 w 2"/>
                <a:gd name="T11" fmla="*/ 1 h 2"/>
                <a:gd name="T12" fmla="*/ 2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343"/>
            <p:cNvSpPr>
              <a:spLocks/>
            </p:cNvSpPr>
            <p:nvPr/>
          </p:nvSpPr>
          <p:spPr bwMode="auto">
            <a:xfrm>
              <a:off x="1017737" y="2140298"/>
              <a:ext cx="119063" cy="144463"/>
            </a:xfrm>
            <a:custGeom>
              <a:avLst/>
              <a:gdLst>
                <a:gd name="T0" fmla="*/ 7 w 28"/>
                <a:gd name="T1" fmla="*/ 0 h 34"/>
                <a:gd name="T2" fmla="*/ 4 w 28"/>
                <a:gd name="T3" fmla="*/ 4 h 34"/>
                <a:gd name="T4" fmla="*/ 4 w 28"/>
                <a:gd name="T5" fmla="*/ 19 h 34"/>
                <a:gd name="T6" fmla="*/ 18 w 28"/>
                <a:gd name="T7" fmla="*/ 34 h 34"/>
                <a:gd name="T8" fmla="*/ 19 w 28"/>
                <a:gd name="T9" fmla="*/ 34 h 34"/>
                <a:gd name="T10" fmla="*/ 21 w 28"/>
                <a:gd name="T11" fmla="*/ 34 h 34"/>
                <a:gd name="T12" fmla="*/ 28 w 28"/>
                <a:gd name="T13" fmla="*/ 31 h 34"/>
                <a:gd name="T14" fmla="*/ 23 w 28"/>
                <a:gd name="T15" fmla="*/ 25 h 34"/>
                <a:gd name="T16" fmla="*/ 7 w 28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4">
                  <a:moveTo>
                    <a:pt x="7" y="0"/>
                  </a:moveTo>
                  <a:cubicBezTo>
                    <a:pt x="6" y="1"/>
                    <a:pt x="5" y="2"/>
                    <a:pt x="4" y="4"/>
                  </a:cubicBezTo>
                  <a:cubicBezTo>
                    <a:pt x="1" y="9"/>
                    <a:pt x="0" y="14"/>
                    <a:pt x="4" y="19"/>
                  </a:cubicBezTo>
                  <a:cubicBezTo>
                    <a:pt x="8" y="24"/>
                    <a:pt x="13" y="29"/>
                    <a:pt x="18" y="34"/>
                  </a:cubicBezTo>
                  <a:cubicBezTo>
                    <a:pt x="18" y="34"/>
                    <a:pt x="19" y="34"/>
                    <a:pt x="19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6" y="29"/>
                    <a:pt x="25" y="27"/>
                    <a:pt x="23" y="25"/>
                  </a:cubicBezTo>
                  <a:cubicBezTo>
                    <a:pt x="17" y="18"/>
                    <a:pt x="10" y="9"/>
                    <a:pt x="7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344"/>
            <p:cNvSpPr>
              <a:spLocks/>
            </p:cNvSpPr>
            <p:nvPr/>
          </p:nvSpPr>
          <p:spPr bwMode="auto">
            <a:xfrm>
              <a:off x="1001862" y="2130773"/>
              <a:ext cx="96838" cy="157163"/>
            </a:xfrm>
            <a:custGeom>
              <a:avLst/>
              <a:gdLst>
                <a:gd name="T0" fmla="*/ 11 w 23"/>
                <a:gd name="T1" fmla="*/ 0 h 37"/>
                <a:gd name="T2" fmla="*/ 6 w 23"/>
                <a:gd name="T3" fmla="*/ 3 h 37"/>
                <a:gd name="T4" fmla="*/ 18 w 23"/>
                <a:gd name="T5" fmla="*/ 34 h 37"/>
                <a:gd name="T6" fmla="*/ 23 w 23"/>
                <a:gd name="T7" fmla="*/ 37 h 37"/>
                <a:gd name="T8" fmla="*/ 23 w 23"/>
                <a:gd name="T9" fmla="*/ 36 h 37"/>
                <a:gd name="T10" fmla="*/ 22 w 23"/>
                <a:gd name="T11" fmla="*/ 36 h 37"/>
                <a:gd name="T12" fmla="*/ 8 w 23"/>
                <a:gd name="T13" fmla="*/ 21 h 37"/>
                <a:gd name="T14" fmla="*/ 8 w 23"/>
                <a:gd name="T15" fmla="*/ 6 h 37"/>
                <a:gd name="T16" fmla="*/ 11 w 23"/>
                <a:gd name="T17" fmla="*/ 2 h 37"/>
                <a:gd name="T18" fmla="*/ 11 w 23"/>
                <a:gd name="T1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37">
                  <a:moveTo>
                    <a:pt x="11" y="0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0" y="15"/>
                    <a:pt x="10" y="26"/>
                    <a:pt x="18" y="34"/>
                  </a:cubicBezTo>
                  <a:cubicBezTo>
                    <a:pt x="20" y="35"/>
                    <a:pt x="21" y="36"/>
                    <a:pt x="23" y="37"/>
                  </a:cubicBezTo>
                  <a:cubicBezTo>
                    <a:pt x="23" y="37"/>
                    <a:pt x="23" y="37"/>
                    <a:pt x="23" y="36"/>
                  </a:cubicBezTo>
                  <a:cubicBezTo>
                    <a:pt x="23" y="36"/>
                    <a:pt x="22" y="36"/>
                    <a:pt x="22" y="36"/>
                  </a:cubicBezTo>
                  <a:cubicBezTo>
                    <a:pt x="17" y="31"/>
                    <a:pt x="12" y="26"/>
                    <a:pt x="8" y="21"/>
                  </a:cubicBezTo>
                  <a:cubicBezTo>
                    <a:pt x="4" y="16"/>
                    <a:pt x="5" y="11"/>
                    <a:pt x="8" y="6"/>
                  </a:cubicBezTo>
                  <a:cubicBezTo>
                    <a:pt x="9" y="4"/>
                    <a:pt x="10" y="3"/>
                    <a:pt x="11" y="2"/>
                  </a:cubicBezTo>
                  <a:cubicBezTo>
                    <a:pt x="11" y="1"/>
                    <a:pt x="11" y="1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345"/>
            <p:cNvSpPr>
              <a:spLocks noEditPoints="1"/>
            </p:cNvSpPr>
            <p:nvPr/>
          </p:nvSpPr>
          <p:spPr bwMode="auto">
            <a:xfrm>
              <a:off x="1460650" y="2305398"/>
              <a:ext cx="322263" cy="280988"/>
            </a:xfrm>
            <a:custGeom>
              <a:avLst/>
              <a:gdLst>
                <a:gd name="T0" fmla="*/ 10 w 76"/>
                <a:gd name="T1" fmla="*/ 66 h 66"/>
                <a:gd name="T2" fmla="*/ 4 w 76"/>
                <a:gd name="T3" fmla="*/ 66 h 66"/>
                <a:gd name="T4" fmla="*/ 0 w 76"/>
                <a:gd name="T5" fmla="*/ 61 h 66"/>
                <a:gd name="T6" fmla="*/ 4 w 76"/>
                <a:gd name="T7" fmla="*/ 57 h 66"/>
                <a:gd name="T8" fmla="*/ 5 w 76"/>
                <a:gd name="T9" fmla="*/ 57 h 66"/>
                <a:gd name="T10" fmla="*/ 8 w 76"/>
                <a:gd name="T11" fmla="*/ 57 h 66"/>
                <a:gd name="T12" fmla="*/ 32 w 76"/>
                <a:gd name="T13" fmla="*/ 47 h 66"/>
                <a:gd name="T14" fmla="*/ 39 w 76"/>
                <a:gd name="T15" fmla="*/ 29 h 66"/>
                <a:gd name="T16" fmla="*/ 39 w 76"/>
                <a:gd name="T17" fmla="*/ 25 h 66"/>
                <a:gd name="T18" fmla="*/ 41 w 76"/>
                <a:gd name="T19" fmla="*/ 8 h 66"/>
                <a:gd name="T20" fmla="*/ 59 w 76"/>
                <a:gd name="T21" fmla="*/ 0 h 66"/>
                <a:gd name="T22" fmla="*/ 59 w 76"/>
                <a:gd name="T23" fmla="*/ 0 h 66"/>
                <a:gd name="T24" fmla="*/ 75 w 76"/>
                <a:gd name="T25" fmla="*/ 11 h 66"/>
                <a:gd name="T26" fmla="*/ 67 w 76"/>
                <a:gd name="T27" fmla="*/ 29 h 66"/>
                <a:gd name="T28" fmla="*/ 61 w 76"/>
                <a:gd name="T29" fmla="*/ 30 h 66"/>
                <a:gd name="T30" fmla="*/ 51 w 76"/>
                <a:gd name="T31" fmla="*/ 24 h 66"/>
                <a:gd name="T32" fmla="*/ 51 w 76"/>
                <a:gd name="T33" fmla="*/ 16 h 66"/>
                <a:gd name="T34" fmla="*/ 55 w 76"/>
                <a:gd name="T35" fmla="*/ 12 h 66"/>
                <a:gd name="T36" fmla="*/ 54 w 76"/>
                <a:gd name="T37" fmla="*/ 12 h 66"/>
                <a:gd name="T38" fmla="*/ 50 w 76"/>
                <a:gd name="T39" fmla="*/ 26 h 66"/>
                <a:gd name="T40" fmla="*/ 49 w 76"/>
                <a:gd name="T41" fmla="*/ 36 h 66"/>
                <a:gd name="T42" fmla="*/ 10 w 76"/>
                <a:gd name="T43" fmla="*/ 66 h 66"/>
                <a:gd name="T44" fmla="*/ 61 w 76"/>
                <a:gd name="T45" fmla="*/ 11 h 66"/>
                <a:gd name="T46" fmla="*/ 64 w 76"/>
                <a:gd name="T47" fmla="*/ 15 h 66"/>
                <a:gd name="T48" fmla="*/ 64 w 76"/>
                <a:gd name="T49" fmla="*/ 14 h 66"/>
                <a:gd name="T50" fmla="*/ 61 w 76"/>
                <a:gd name="T5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6" h="66">
                  <a:moveTo>
                    <a:pt x="10" y="66"/>
                  </a:moveTo>
                  <a:cubicBezTo>
                    <a:pt x="8" y="66"/>
                    <a:pt x="6" y="66"/>
                    <a:pt x="4" y="66"/>
                  </a:cubicBezTo>
                  <a:cubicBezTo>
                    <a:pt x="1" y="65"/>
                    <a:pt x="0" y="63"/>
                    <a:pt x="0" y="61"/>
                  </a:cubicBezTo>
                  <a:cubicBezTo>
                    <a:pt x="0" y="59"/>
                    <a:pt x="2" y="57"/>
                    <a:pt x="4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6" y="57"/>
                    <a:pt x="7" y="57"/>
                    <a:pt x="8" y="57"/>
                  </a:cubicBezTo>
                  <a:cubicBezTo>
                    <a:pt x="16" y="57"/>
                    <a:pt x="25" y="53"/>
                    <a:pt x="32" y="47"/>
                  </a:cubicBezTo>
                  <a:cubicBezTo>
                    <a:pt x="37" y="42"/>
                    <a:pt x="39" y="35"/>
                    <a:pt x="39" y="29"/>
                  </a:cubicBezTo>
                  <a:cubicBezTo>
                    <a:pt x="39" y="28"/>
                    <a:pt x="39" y="27"/>
                    <a:pt x="39" y="25"/>
                  </a:cubicBezTo>
                  <a:cubicBezTo>
                    <a:pt x="38" y="20"/>
                    <a:pt x="38" y="13"/>
                    <a:pt x="41" y="8"/>
                  </a:cubicBezTo>
                  <a:cubicBezTo>
                    <a:pt x="45" y="3"/>
                    <a:pt x="52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8" y="0"/>
                    <a:pt x="73" y="4"/>
                    <a:pt x="75" y="11"/>
                  </a:cubicBezTo>
                  <a:cubicBezTo>
                    <a:pt x="76" y="17"/>
                    <a:pt x="74" y="26"/>
                    <a:pt x="67" y="29"/>
                  </a:cubicBezTo>
                  <a:cubicBezTo>
                    <a:pt x="65" y="30"/>
                    <a:pt x="63" y="30"/>
                    <a:pt x="61" y="30"/>
                  </a:cubicBezTo>
                  <a:cubicBezTo>
                    <a:pt x="57" y="30"/>
                    <a:pt x="53" y="28"/>
                    <a:pt x="51" y="24"/>
                  </a:cubicBezTo>
                  <a:cubicBezTo>
                    <a:pt x="50" y="22"/>
                    <a:pt x="49" y="19"/>
                    <a:pt x="51" y="16"/>
                  </a:cubicBezTo>
                  <a:cubicBezTo>
                    <a:pt x="51" y="14"/>
                    <a:pt x="53" y="13"/>
                    <a:pt x="55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49" y="14"/>
                    <a:pt x="49" y="19"/>
                    <a:pt x="50" y="26"/>
                  </a:cubicBezTo>
                  <a:cubicBezTo>
                    <a:pt x="50" y="30"/>
                    <a:pt x="50" y="33"/>
                    <a:pt x="49" y="36"/>
                  </a:cubicBezTo>
                  <a:cubicBezTo>
                    <a:pt x="46" y="55"/>
                    <a:pt x="26" y="66"/>
                    <a:pt x="10" y="66"/>
                  </a:cubicBezTo>
                  <a:moveTo>
                    <a:pt x="61" y="11"/>
                  </a:moveTo>
                  <a:cubicBezTo>
                    <a:pt x="63" y="12"/>
                    <a:pt x="64" y="13"/>
                    <a:pt x="64" y="15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3"/>
                    <a:pt x="64" y="12"/>
                    <a:pt x="61" y="1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346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347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348"/>
            <p:cNvSpPr>
              <a:spLocks/>
            </p:cNvSpPr>
            <p:nvPr/>
          </p:nvSpPr>
          <p:spPr bwMode="auto">
            <a:xfrm>
              <a:off x="1260625" y="2340323"/>
              <a:ext cx="369888" cy="254000"/>
            </a:xfrm>
            <a:custGeom>
              <a:avLst/>
              <a:gdLst>
                <a:gd name="T0" fmla="*/ 63 w 87"/>
                <a:gd name="T1" fmla="*/ 57 h 60"/>
                <a:gd name="T2" fmla="*/ 64 w 87"/>
                <a:gd name="T3" fmla="*/ 46 h 60"/>
                <a:gd name="T4" fmla="*/ 65 w 87"/>
                <a:gd name="T5" fmla="*/ 41 h 60"/>
                <a:gd name="T6" fmla="*/ 65 w 87"/>
                <a:gd name="T7" fmla="*/ 38 h 60"/>
                <a:gd name="T8" fmla="*/ 68 w 87"/>
                <a:gd name="T9" fmla="*/ 42 h 60"/>
                <a:gd name="T10" fmla="*/ 71 w 87"/>
                <a:gd name="T11" fmla="*/ 45 h 60"/>
                <a:gd name="T12" fmla="*/ 78 w 87"/>
                <a:gd name="T13" fmla="*/ 52 h 60"/>
                <a:gd name="T14" fmla="*/ 86 w 87"/>
                <a:gd name="T15" fmla="*/ 48 h 60"/>
                <a:gd name="T16" fmla="*/ 85 w 87"/>
                <a:gd name="T17" fmla="*/ 38 h 60"/>
                <a:gd name="T18" fmla="*/ 82 w 87"/>
                <a:gd name="T19" fmla="*/ 34 h 60"/>
                <a:gd name="T20" fmla="*/ 80 w 87"/>
                <a:gd name="T21" fmla="*/ 29 h 60"/>
                <a:gd name="T22" fmla="*/ 74 w 87"/>
                <a:gd name="T23" fmla="*/ 21 h 60"/>
                <a:gd name="T24" fmla="*/ 65 w 87"/>
                <a:gd name="T25" fmla="*/ 12 h 60"/>
                <a:gd name="T26" fmla="*/ 55 w 87"/>
                <a:gd name="T27" fmla="*/ 0 h 60"/>
                <a:gd name="T28" fmla="*/ 36 w 87"/>
                <a:gd name="T29" fmla="*/ 1 h 60"/>
                <a:gd name="T30" fmla="*/ 30 w 87"/>
                <a:gd name="T31" fmla="*/ 3 h 60"/>
                <a:gd name="T32" fmla="*/ 25 w 87"/>
                <a:gd name="T33" fmla="*/ 6 h 60"/>
                <a:gd name="T34" fmla="*/ 21 w 87"/>
                <a:gd name="T35" fmla="*/ 10 h 60"/>
                <a:gd name="T36" fmla="*/ 17 w 87"/>
                <a:gd name="T37" fmla="*/ 14 h 60"/>
                <a:gd name="T38" fmla="*/ 9 w 87"/>
                <a:gd name="T39" fmla="*/ 22 h 60"/>
                <a:gd name="T40" fmla="*/ 4 w 87"/>
                <a:gd name="T41" fmla="*/ 31 h 60"/>
                <a:gd name="T42" fmla="*/ 1 w 87"/>
                <a:gd name="T43" fmla="*/ 41 h 60"/>
                <a:gd name="T44" fmla="*/ 8 w 87"/>
                <a:gd name="T45" fmla="*/ 45 h 60"/>
                <a:gd name="T46" fmla="*/ 16 w 87"/>
                <a:gd name="T47" fmla="*/ 38 h 60"/>
                <a:gd name="T48" fmla="*/ 20 w 87"/>
                <a:gd name="T49" fmla="*/ 34 h 60"/>
                <a:gd name="T50" fmla="*/ 23 w 87"/>
                <a:gd name="T51" fmla="*/ 30 h 60"/>
                <a:gd name="T52" fmla="*/ 22 w 87"/>
                <a:gd name="T53" fmla="*/ 35 h 60"/>
                <a:gd name="T54" fmla="*/ 22 w 87"/>
                <a:gd name="T55" fmla="*/ 39 h 60"/>
                <a:gd name="T56" fmla="*/ 21 w 87"/>
                <a:gd name="T57" fmla="*/ 48 h 60"/>
                <a:gd name="T58" fmla="*/ 20 w 87"/>
                <a:gd name="T59" fmla="*/ 54 h 60"/>
                <a:gd name="T60" fmla="*/ 20 w 87"/>
                <a:gd name="T61" fmla="*/ 60 h 60"/>
                <a:gd name="T62" fmla="*/ 35 w 87"/>
                <a:gd name="T63" fmla="*/ 60 h 60"/>
                <a:gd name="T64" fmla="*/ 35 w 87"/>
                <a:gd name="T65" fmla="*/ 60 h 60"/>
                <a:gd name="T66" fmla="*/ 41 w 87"/>
                <a:gd name="T67" fmla="*/ 60 h 60"/>
                <a:gd name="T68" fmla="*/ 43 w 87"/>
                <a:gd name="T69" fmla="*/ 60 h 60"/>
                <a:gd name="T70" fmla="*/ 47 w 87"/>
                <a:gd name="T71" fmla="*/ 60 h 60"/>
                <a:gd name="T72" fmla="*/ 62 w 87"/>
                <a:gd name="T73" fmla="*/ 60 h 60"/>
                <a:gd name="T74" fmla="*/ 63 w 87"/>
                <a:gd name="T75" fmla="*/ 5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60">
                  <a:moveTo>
                    <a:pt x="63" y="57"/>
                  </a:moveTo>
                  <a:cubicBezTo>
                    <a:pt x="63" y="53"/>
                    <a:pt x="64" y="50"/>
                    <a:pt x="64" y="46"/>
                  </a:cubicBezTo>
                  <a:cubicBezTo>
                    <a:pt x="65" y="45"/>
                    <a:pt x="64" y="43"/>
                    <a:pt x="65" y="41"/>
                  </a:cubicBezTo>
                  <a:cubicBezTo>
                    <a:pt x="65" y="40"/>
                    <a:pt x="66" y="39"/>
                    <a:pt x="65" y="38"/>
                  </a:cubicBezTo>
                  <a:cubicBezTo>
                    <a:pt x="67" y="39"/>
                    <a:pt x="67" y="40"/>
                    <a:pt x="68" y="42"/>
                  </a:cubicBezTo>
                  <a:cubicBezTo>
                    <a:pt x="69" y="43"/>
                    <a:pt x="70" y="44"/>
                    <a:pt x="71" y="45"/>
                  </a:cubicBezTo>
                  <a:cubicBezTo>
                    <a:pt x="73" y="47"/>
                    <a:pt x="75" y="50"/>
                    <a:pt x="78" y="52"/>
                  </a:cubicBezTo>
                  <a:cubicBezTo>
                    <a:pt x="82" y="55"/>
                    <a:pt x="85" y="52"/>
                    <a:pt x="86" y="48"/>
                  </a:cubicBezTo>
                  <a:cubicBezTo>
                    <a:pt x="87" y="44"/>
                    <a:pt x="86" y="41"/>
                    <a:pt x="85" y="38"/>
                  </a:cubicBezTo>
                  <a:cubicBezTo>
                    <a:pt x="84" y="36"/>
                    <a:pt x="83" y="35"/>
                    <a:pt x="82" y="34"/>
                  </a:cubicBezTo>
                  <a:cubicBezTo>
                    <a:pt x="81" y="32"/>
                    <a:pt x="80" y="31"/>
                    <a:pt x="80" y="29"/>
                  </a:cubicBezTo>
                  <a:cubicBezTo>
                    <a:pt x="78" y="26"/>
                    <a:pt x="76" y="23"/>
                    <a:pt x="74" y="21"/>
                  </a:cubicBezTo>
                  <a:cubicBezTo>
                    <a:pt x="71" y="18"/>
                    <a:pt x="68" y="15"/>
                    <a:pt x="65" y="12"/>
                  </a:cubicBezTo>
                  <a:cubicBezTo>
                    <a:pt x="61" y="8"/>
                    <a:pt x="61" y="3"/>
                    <a:pt x="55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2" y="2"/>
                    <a:pt x="30" y="3"/>
                  </a:cubicBezTo>
                  <a:cubicBezTo>
                    <a:pt x="27" y="4"/>
                    <a:pt x="27" y="5"/>
                    <a:pt x="25" y="6"/>
                  </a:cubicBezTo>
                  <a:cubicBezTo>
                    <a:pt x="24" y="8"/>
                    <a:pt x="22" y="9"/>
                    <a:pt x="21" y="10"/>
                  </a:cubicBezTo>
                  <a:cubicBezTo>
                    <a:pt x="19" y="11"/>
                    <a:pt x="18" y="13"/>
                    <a:pt x="17" y="14"/>
                  </a:cubicBezTo>
                  <a:cubicBezTo>
                    <a:pt x="15" y="17"/>
                    <a:pt x="12" y="19"/>
                    <a:pt x="9" y="22"/>
                  </a:cubicBezTo>
                  <a:cubicBezTo>
                    <a:pt x="7" y="24"/>
                    <a:pt x="5" y="27"/>
                    <a:pt x="4" y="31"/>
                  </a:cubicBezTo>
                  <a:cubicBezTo>
                    <a:pt x="2" y="34"/>
                    <a:pt x="0" y="37"/>
                    <a:pt x="1" y="41"/>
                  </a:cubicBezTo>
                  <a:cubicBezTo>
                    <a:pt x="1" y="44"/>
                    <a:pt x="5" y="47"/>
                    <a:pt x="8" y="45"/>
                  </a:cubicBezTo>
                  <a:cubicBezTo>
                    <a:pt x="11" y="43"/>
                    <a:pt x="14" y="41"/>
                    <a:pt x="16" y="38"/>
                  </a:cubicBezTo>
                  <a:cubicBezTo>
                    <a:pt x="17" y="37"/>
                    <a:pt x="19" y="36"/>
                    <a:pt x="20" y="34"/>
                  </a:cubicBezTo>
                  <a:cubicBezTo>
                    <a:pt x="21" y="33"/>
                    <a:pt x="22" y="31"/>
                    <a:pt x="23" y="30"/>
                  </a:cubicBezTo>
                  <a:cubicBezTo>
                    <a:pt x="24" y="31"/>
                    <a:pt x="22" y="33"/>
                    <a:pt x="22" y="35"/>
                  </a:cubicBezTo>
                  <a:cubicBezTo>
                    <a:pt x="22" y="36"/>
                    <a:pt x="22" y="37"/>
                    <a:pt x="22" y="39"/>
                  </a:cubicBezTo>
                  <a:cubicBezTo>
                    <a:pt x="22" y="42"/>
                    <a:pt x="22" y="45"/>
                    <a:pt x="21" y="48"/>
                  </a:cubicBezTo>
                  <a:cubicBezTo>
                    <a:pt x="21" y="50"/>
                    <a:pt x="21" y="52"/>
                    <a:pt x="20" y="54"/>
                  </a:cubicBezTo>
                  <a:cubicBezTo>
                    <a:pt x="20" y="56"/>
                    <a:pt x="20" y="58"/>
                    <a:pt x="20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8" y="59"/>
                    <a:pt x="39" y="60"/>
                    <a:pt x="41" y="60"/>
                  </a:cubicBezTo>
                  <a:cubicBezTo>
                    <a:pt x="42" y="60"/>
                    <a:pt x="42" y="60"/>
                    <a:pt x="43" y="60"/>
                  </a:cubicBezTo>
                  <a:cubicBezTo>
                    <a:pt x="44" y="59"/>
                    <a:pt x="46" y="59"/>
                    <a:pt x="47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59"/>
                    <a:pt x="62" y="58"/>
                    <a:pt x="63" y="57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349"/>
            <p:cNvSpPr>
              <a:spLocks/>
            </p:cNvSpPr>
            <p:nvPr/>
          </p:nvSpPr>
          <p:spPr bwMode="auto">
            <a:xfrm>
              <a:off x="1260625" y="2480023"/>
              <a:ext cx="55563" cy="58738"/>
            </a:xfrm>
            <a:custGeom>
              <a:avLst/>
              <a:gdLst>
                <a:gd name="T0" fmla="*/ 1 w 13"/>
                <a:gd name="T1" fmla="*/ 8 h 14"/>
                <a:gd name="T2" fmla="*/ 8 w 13"/>
                <a:gd name="T3" fmla="*/ 12 h 14"/>
                <a:gd name="T4" fmla="*/ 13 w 13"/>
                <a:gd name="T5" fmla="*/ 8 h 14"/>
                <a:gd name="T6" fmla="*/ 3 w 13"/>
                <a:gd name="T7" fmla="*/ 0 h 14"/>
                <a:gd name="T8" fmla="*/ 1 w 13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8"/>
                  </a:moveTo>
                  <a:cubicBezTo>
                    <a:pt x="1" y="11"/>
                    <a:pt x="5" y="14"/>
                    <a:pt x="8" y="12"/>
                  </a:cubicBezTo>
                  <a:cubicBezTo>
                    <a:pt x="10" y="11"/>
                    <a:pt x="12" y="9"/>
                    <a:pt x="13" y="8"/>
                  </a:cubicBezTo>
                  <a:cubicBezTo>
                    <a:pt x="10" y="5"/>
                    <a:pt x="6" y="2"/>
                    <a:pt x="3" y="0"/>
                  </a:cubicBezTo>
                  <a:cubicBezTo>
                    <a:pt x="1" y="2"/>
                    <a:pt x="0" y="5"/>
                    <a:pt x="1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350"/>
            <p:cNvSpPr>
              <a:spLocks/>
            </p:cNvSpPr>
            <p:nvPr/>
          </p:nvSpPr>
          <p:spPr bwMode="auto">
            <a:xfrm>
              <a:off x="1574950" y="2500661"/>
              <a:ext cx="55563" cy="73025"/>
            </a:xfrm>
            <a:custGeom>
              <a:avLst/>
              <a:gdLst>
                <a:gd name="T0" fmla="*/ 0 w 13"/>
                <a:gd name="T1" fmla="*/ 10 h 17"/>
                <a:gd name="T2" fmla="*/ 4 w 13"/>
                <a:gd name="T3" fmla="*/ 14 h 17"/>
                <a:gd name="T4" fmla="*/ 12 w 13"/>
                <a:gd name="T5" fmla="*/ 10 h 17"/>
                <a:gd name="T6" fmla="*/ 11 w 13"/>
                <a:gd name="T7" fmla="*/ 0 h 17"/>
                <a:gd name="T8" fmla="*/ 0 w 13"/>
                <a:gd name="T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0" y="10"/>
                  </a:moveTo>
                  <a:cubicBezTo>
                    <a:pt x="1" y="12"/>
                    <a:pt x="2" y="13"/>
                    <a:pt x="4" y="14"/>
                  </a:cubicBezTo>
                  <a:cubicBezTo>
                    <a:pt x="8" y="17"/>
                    <a:pt x="11" y="14"/>
                    <a:pt x="12" y="10"/>
                  </a:cubicBezTo>
                  <a:cubicBezTo>
                    <a:pt x="13" y="7"/>
                    <a:pt x="13" y="3"/>
                    <a:pt x="11" y="0"/>
                  </a:cubicBezTo>
                  <a:cubicBezTo>
                    <a:pt x="7" y="3"/>
                    <a:pt x="3" y="6"/>
                    <a:pt x="0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351"/>
            <p:cNvSpPr>
              <a:spLocks/>
            </p:cNvSpPr>
            <p:nvPr/>
          </p:nvSpPr>
          <p:spPr bwMode="auto">
            <a:xfrm>
              <a:off x="1382862" y="2467323"/>
              <a:ext cx="106363" cy="127000"/>
            </a:xfrm>
            <a:custGeom>
              <a:avLst/>
              <a:gdLst>
                <a:gd name="T0" fmla="*/ 25 w 25"/>
                <a:gd name="T1" fmla="*/ 22 h 30"/>
                <a:gd name="T2" fmla="*/ 14 w 25"/>
                <a:gd name="T3" fmla="*/ 1 h 30"/>
                <a:gd name="T4" fmla="*/ 1 w 25"/>
                <a:gd name="T5" fmla="*/ 21 h 30"/>
                <a:gd name="T6" fmla="*/ 2 w 25"/>
                <a:gd name="T7" fmla="*/ 30 h 30"/>
                <a:gd name="T8" fmla="*/ 23 w 25"/>
                <a:gd name="T9" fmla="*/ 30 h 30"/>
                <a:gd name="T10" fmla="*/ 25 w 25"/>
                <a:gd name="T11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0">
                  <a:moveTo>
                    <a:pt x="25" y="22"/>
                  </a:moveTo>
                  <a:cubicBezTo>
                    <a:pt x="25" y="10"/>
                    <a:pt x="23" y="1"/>
                    <a:pt x="14" y="1"/>
                  </a:cubicBezTo>
                  <a:cubicBezTo>
                    <a:pt x="6" y="0"/>
                    <a:pt x="2" y="9"/>
                    <a:pt x="1" y="21"/>
                  </a:cubicBezTo>
                  <a:cubicBezTo>
                    <a:pt x="1" y="25"/>
                    <a:pt x="0" y="27"/>
                    <a:pt x="2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27"/>
                    <a:pt x="24" y="25"/>
                    <a:pt x="25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352"/>
            <p:cNvSpPr>
              <a:spLocks/>
            </p:cNvSpPr>
            <p:nvPr/>
          </p:nvSpPr>
          <p:spPr bwMode="auto">
            <a:xfrm>
              <a:off x="1392387" y="2594323"/>
              <a:ext cx="88900" cy="7938"/>
            </a:xfrm>
            <a:custGeom>
              <a:avLst/>
              <a:gdLst>
                <a:gd name="T0" fmla="*/ 0 w 21"/>
                <a:gd name="T1" fmla="*/ 0 h 2"/>
                <a:gd name="T2" fmla="*/ 0 w 21"/>
                <a:gd name="T3" fmla="*/ 0 h 2"/>
                <a:gd name="T4" fmla="*/ 20 w 21"/>
                <a:gd name="T5" fmla="*/ 2 h 2"/>
                <a:gd name="T6" fmla="*/ 21 w 21"/>
                <a:gd name="T7" fmla="*/ 0 h 2"/>
                <a:gd name="T8" fmla="*/ 0 w 2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1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353"/>
            <p:cNvSpPr>
              <a:spLocks/>
            </p:cNvSpPr>
            <p:nvPr/>
          </p:nvSpPr>
          <p:spPr bwMode="auto">
            <a:xfrm>
              <a:off x="1511450" y="2467323"/>
              <a:ext cx="84138" cy="84138"/>
            </a:xfrm>
            <a:custGeom>
              <a:avLst/>
              <a:gdLst>
                <a:gd name="T0" fmla="*/ 5 w 20"/>
                <a:gd name="T1" fmla="*/ 0 h 20"/>
                <a:gd name="T2" fmla="*/ 0 w 20"/>
                <a:gd name="T3" fmla="*/ 18 h 20"/>
                <a:gd name="T4" fmla="*/ 4 w 20"/>
                <a:gd name="T5" fmla="*/ 20 h 20"/>
                <a:gd name="T6" fmla="*/ 4 w 20"/>
                <a:gd name="T7" fmla="*/ 2 h 20"/>
                <a:gd name="T8" fmla="*/ 6 w 20"/>
                <a:gd name="T9" fmla="*/ 1 h 20"/>
                <a:gd name="T10" fmla="*/ 8 w 20"/>
                <a:gd name="T11" fmla="*/ 2 h 20"/>
                <a:gd name="T12" fmla="*/ 8 w 20"/>
                <a:gd name="T13" fmla="*/ 7 h 20"/>
                <a:gd name="T14" fmla="*/ 14 w 20"/>
                <a:gd name="T15" fmla="*/ 14 h 20"/>
                <a:gd name="T16" fmla="*/ 16 w 20"/>
                <a:gd name="T17" fmla="*/ 17 h 20"/>
                <a:gd name="T18" fmla="*/ 20 w 20"/>
                <a:gd name="T19" fmla="*/ 13 h 20"/>
                <a:gd name="T20" fmla="*/ 5 w 20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0">
                  <a:moveTo>
                    <a:pt x="5" y="0"/>
                  </a:moveTo>
                  <a:cubicBezTo>
                    <a:pt x="1" y="0"/>
                    <a:pt x="0" y="6"/>
                    <a:pt x="0" y="18"/>
                  </a:cubicBezTo>
                  <a:cubicBezTo>
                    <a:pt x="1" y="18"/>
                    <a:pt x="3" y="19"/>
                    <a:pt x="4" y="20"/>
                  </a:cubicBezTo>
                  <a:cubicBezTo>
                    <a:pt x="4" y="14"/>
                    <a:pt x="4" y="8"/>
                    <a:pt x="4" y="2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7" y="1"/>
                    <a:pt x="8" y="1"/>
                    <a:pt x="8" y="2"/>
                  </a:cubicBezTo>
                  <a:cubicBezTo>
                    <a:pt x="8" y="4"/>
                    <a:pt x="8" y="5"/>
                    <a:pt x="8" y="7"/>
                  </a:cubicBezTo>
                  <a:cubicBezTo>
                    <a:pt x="10" y="9"/>
                    <a:pt x="12" y="12"/>
                    <a:pt x="14" y="14"/>
                  </a:cubicBezTo>
                  <a:cubicBezTo>
                    <a:pt x="15" y="15"/>
                    <a:pt x="15" y="16"/>
                    <a:pt x="16" y="17"/>
                  </a:cubicBezTo>
                  <a:cubicBezTo>
                    <a:pt x="17" y="16"/>
                    <a:pt x="18" y="14"/>
                    <a:pt x="20" y="13"/>
                  </a:cubicBezTo>
                  <a:cubicBezTo>
                    <a:pt x="13" y="4"/>
                    <a:pt x="8" y="0"/>
                    <a:pt x="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354"/>
            <p:cNvSpPr>
              <a:spLocks/>
            </p:cNvSpPr>
            <p:nvPr/>
          </p:nvSpPr>
          <p:spPr bwMode="auto">
            <a:xfrm>
              <a:off x="1578125" y="2522886"/>
              <a:ext cx="39688" cy="38100"/>
            </a:xfrm>
            <a:custGeom>
              <a:avLst/>
              <a:gdLst>
                <a:gd name="T0" fmla="*/ 4 w 9"/>
                <a:gd name="T1" fmla="*/ 0 h 9"/>
                <a:gd name="T2" fmla="*/ 0 w 9"/>
                <a:gd name="T3" fmla="*/ 4 h 9"/>
                <a:gd name="T4" fmla="*/ 3 w 9"/>
                <a:gd name="T5" fmla="*/ 8 h 9"/>
                <a:gd name="T6" fmla="*/ 5 w 9"/>
                <a:gd name="T7" fmla="*/ 9 h 9"/>
                <a:gd name="T8" fmla="*/ 9 w 9"/>
                <a:gd name="T9" fmla="*/ 6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cubicBezTo>
                    <a:pt x="2" y="1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ubicBezTo>
                    <a:pt x="3" y="9"/>
                    <a:pt x="4" y="9"/>
                    <a:pt x="5" y="9"/>
                  </a:cubicBezTo>
                  <a:cubicBezTo>
                    <a:pt x="6" y="9"/>
                    <a:pt x="8" y="8"/>
                    <a:pt x="9" y="6"/>
                  </a:cubicBezTo>
                  <a:cubicBezTo>
                    <a:pt x="7" y="4"/>
                    <a:pt x="6" y="2"/>
                    <a:pt x="4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355"/>
            <p:cNvSpPr>
              <a:spLocks/>
            </p:cNvSpPr>
            <p:nvPr/>
          </p:nvSpPr>
          <p:spPr bwMode="auto">
            <a:xfrm>
              <a:off x="1349525" y="2470498"/>
              <a:ext cx="4763" cy="9525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C72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356"/>
            <p:cNvSpPr>
              <a:spLocks/>
            </p:cNvSpPr>
            <p:nvPr/>
          </p:nvSpPr>
          <p:spPr bwMode="auto">
            <a:xfrm>
              <a:off x="1349525" y="24800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357"/>
            <p:cNvSpPr>
              <a:spLocks noEditPoints="1"/>
            </p:cNvSpPr>
            <p:nvPr/>
          </p:nvSpPr>
          <p:spPr bwMode="auto">
            <a:xfrm>
              <a:off x="1293962" y="2449861"/>
              <a:ext cx="63500" cy="80963"/>
            </a:xfrm>
            <a:custGeom>
              <a:avLst/>
              <a:gdLst>
                <a:gd name="T0" fmla="*/ 0 w 15"/>
                <a:gd name="T1" fmla="*/ 19 h 19"/>
                <a:gd name="T2" fmla="*/ 0 w 15"/>
                <a:gd name="T3" fmla="*/ 19 h 19"/>
                <a:gd name="T4" fmla="*/ 0 w 15"/>
                <a:gd name="T5" fmla="*/ 19 h 19"/>
                <a:gd name="T6" fmla="*/ 0 w 15"/>
                <a:gd name="T7" fmla="*/ 19 h 19"/>
                <a:gd name="T8" fmla="*/ 0 w 15"/>
                <a:gd name="T9" fmla="*/ 19 h 19"/>
                <a:gd name="T10" fmla="*/ 0 w 15"/>
                <a:gd name="T11" fmla="*/ 19 h 19"/>
                <a:gd name="T12" fmla="*/ 0 w 15"/>
                <a:gd name="T13" fmla="*/ 19 h 19"/>
                <a:gd name="T14" fmla="*/ 0 w 15"/>
                <a:gd name="T15" fmla="*/ 19 h 19"/>
                <a:gd name="T16" fmla="*/ 0 w 15"/>
                <a:gd name="T17" fmla="*/ 19 h 19"/>
                <a:gd name="T18" fmla="*/ 1 w 15"/>
                <a:gd name="T19" fmla="*/ 19 h 19"/>
                <a:gd name="T20" fmla="*/ 0 w 15"/>
                <a:gd name="T21" fmla="*/ 19 h 19"/>
                <a:gd name="T22" fmla="*/ 1 w 15"/>
                <a:gd name="T23" fmla="*/ 19 h 19"/>
                <a:gd name="T24" fmla="*/ 1 w 15"/>
                <a:gd name="T25" fmla="*/ 19 h 19"/>
                <a:gd name="T26" fmla="*/ 1 w 15"/>
                <a:gd name="T27" fmla="*/ 19 h 19"/>
                <a:gd name="T28" fmla="*/ 1 w 15"/>
                <a:gd name="T29" fmla="*/ 19 h 19"/>
                <a:gd name="T30" fmla="*/ 1 w 15"/>
                <a:gd name="T31" fmla="*/ 18 h 19"/>
                <a:gd name="T32" fmla="*/ 1 w 15"/>
                <a:gd name="T33" fmla="*/ 19 h 19"/>
                <a:gd name="T34" fmla="*/ 1 w 15"/>
                <a:gd name="T35" fmla="*/ 18 h 19"/>
                <a:gd name="T36" fmla="*/ 15 w 15"/>
                <a:gd name="T37" fmla="*/ 0 h 19"/>
                <a:gd name="T38" fmla="*/ 3 w 15"/>
                <a:gd name="T39" fmla="*/ 10 h 19"/>
                <a:gd name="T40" fmla="*/ 1 w 15"/>
                <a:gd name="T41" fmla="*/ 12 h 19"/>
                <a:gd name="T42" fmla="*/ 5 w 15"/>
                <a:gd name="T43" fmla="*/ 15 h 19"/>
                <a:gd name="T44" fmla="*/ 1 w 15"/>
                <a:gd name="T45" fmla="*/ 18 h 19"/>
                <a:gd name="T46" fmla="*/ 8 w 15"/>
                <a:gd name="T47" fmla="*/ 12 h 19"/>
                <a:gd name="T48" fmla="*/ 12 w 15"/>
                <a:gd name="T49" fmla="*/ 8 h 19"/>
                <a:gd name="T50" fmla="*/ 13 w 15"/>
                <a:gd name="T51" fmla="*/ 7 h 19"/>
                <a:gd name="T52" fmla="*/ 13 w 15"/>
                <a:gd name="T53" fmla="*/ 7 h 19"/>
                <a:gd name="T54" fmla="*/ 14 w 15"/>
                <a:gd name="T55" fmla="*/ 5 h 19"/>
                <a:gd name="T56" fmla="*/ 15 w 15"/>
                <a:gd name="T57" fmla="*/ 0 h 19"/>
                <a:gd name="T58" fmla="*/ 15 w 15"/>
                <a:gd name="T5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19"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1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5" y="0"/>
                  </a:moveTo>
                  <a:cubicBezTo>
                    <a:pt x="15" y="0"/>
                    <a:pt x="9" y="5"/>
                    <a:pt x="3" y="10"/>
                  </a:cubicBezTo>
                  <a:cubicBezTo>
                    <a:pt x="3" y="10"/>
                    <a:pt x="2" y="11"/>
                    <a:pt x="1" y="12"/>
                  </a:cubicBezTo>
                  <a:cubicBezTo>
                    <a:pt x="3" y="13"/>
                    <a:pt x="4" y="14"/>
                    <a:pt x="5" y="15"/>
                  </a:cubicBezTo>
                  <a:cubicBezTo>
                    <a:pt x="4" y="16"/>
                    <a:pt x="2" y="17"/>
                    <a:pt x="1" y="18"/>
                  </a:cubicBezTo>
                  <a:cubicBezTo>
                    <a:pt x="4" y="17"/>
                    <a:pt x="6" y="15"/>
                    <a:pt x="8" y="12"/>
                  </a:cubicBezTo>
                  <a:cubicBezTo>
                    <a:pt x="9" y="11"/>
                    <a:pt x="11" y="10"/>
                    <a:pt x="12" y="8"/>
                  </a:cubicBezTo>
                  <a:cubicBezTo>
                    <a:pt x="12" y="8"/>
                    <a:pt x="12" y="8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4" y="6"/>
                    <a:pt x="14" y="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358"/>
            <p:cNvSpPr>
              <a:spLocks/>
            </p:cNvSpPr>
            <p:nvPr/>
          </p:nvSpPr>
          <p:spPr bwMode="auto">
            <a:xfrm>
              <a:off x="1268562" y="2500661"/>
              <a:ext cx="47625" cy="30163"/>
            </a:xfrm>
            <a:custGeom>
              <a:avLst/>
              <a:gdLst>
                <a:gd name="T0" fmla="*/ 7 w 11"/>
                <a:gd name="T1" fmla="*/ 0 h 7"/>
                <a:gd name="T2" fmla="*/ 0 w 11"/>
                <a:gd name="T3" fmla="*/ 5 h 7"/>
                <a:gd name="T4" fmla="*/ 4 w 11"/>
                <a:gd name="T5" fmla="*/ 7 h 7"/>
                <a:gd name="T6" fmla="*/ 6 w 11"/>
                <a:gd name="T7" fmla="*/ 7 h 7"/>
                <a:gd name="T8" fmla="*/ 6 w 11"/>
                <a:gd name="T9" fmla="*/ 7 h 7"/>
                <a:gd name="T10" fmla="*/ 6 w 11"/>
                <a:gd name="T11" fmla="*/ 7 h 7"/>
                <a:gd name="T12" fmla="*/ 6 w 11"/>
                <a:gd name="T13" fmla="*/ 7 h 7"/>
                <a:gd name="T14" fmla="*/ 6 w 11"/>
                <a:gd name="T15" fmla="*/ 7 h 7"/>
                <a:gd name="T16" fmla="*/ 6 w 11"/>
                <a:gd name="T17" fmla="*/ 7 h 7"/>
                <a:gd name="T18" fmla="*/ 6 w 11"/>
                <a:gd name="T19" fmla="*/ 7 h 7"/>
                <a:gd name="T20" fmla="*/ 6 w 11"/>
                <a:gd name="T21" fmla="*/ 7 h 7"/>
                <a:gd name="T22" fmla="*/ 7 w 11"/>
                <a:gd name="T23" fmla="*/ 7 h 7"/>
                <a:gd name="T24" fmla="*/ 7 w 11"/>
                <a:gd name="T25" fmla="*/ 7 h 7"/>
                <a:gd name="T26" fmla="*/ 7 w 11"/>
                <a:gd name="T27" fmla="*/ 7 h 7"/>
                <a:gd name="T28" fmla="*/ 7 w 11"/>
                <a:gd name="T29" fmla="*/ 7 h 7"/>
                <a:gd name="T30" fmla="*/ 7 w 11"/>
                <a:gd name="T31" fmla="*/ 6 h 7"/>
                <a:gd name="T32" fmla="*/ 7 w 11"/>
                <a:gd name="T33" fmla="*/ 6 h 7"/>
                <a:gd name="T34" fmla="*/ 11 w 11"/>
                <a:gd name="T35" fmla="*/ 3 h 7"/>
                <a:gd name="T36" fmla="*/ 7 w 11"/>
                <a:gd name="T3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7">
                  <a:moveTo>
                    <a:pt x="7" y="0"/>
                  </a:moveTo>
                  <a:cubicBezTo>
                    <a:pt x="5" y="1"/>
                    <a:pt x="2" y="3"/>
                    <a:pt x="0" y="5"/>
                  </a:cubicBezTo>
                  <a:cubicBezTo>
                    <a:pt x="0" y="7"/>
                    <a:pt x="2" y="7"/>
                    <a:pt x="4" y="7"/>
                  </a:cubicBezTo>
                  <a:cubicBezTo>
                    <a:pt x="4" y="7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5"/>
                    <a:pt x="10" y="4"/>
                    <a:pt x="11" y="3"/>
                  </a:cubicBezTo>
                  <a:cubicBezTo>
                    <a:pt x="10" y="2"/>
                    <a:pt x="9" y="1"/>
                    <a:pt x="7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Rectangle 359"/>
            <p:cNvSpPr>
              <a:spLocks noChangeArrowheads="1"/>
            </p:cNvSpPr>
            <p:nvPr/>
          </p:nvSpPr>
          <p:spPr bwMode="auto">
            <a:xfrm>
              <a:off x="1417787" y="2594323"/>
              <a:ext cx="1588" cy="1588"/>
            </a:xfrm>
            <a:prstGeom prst="rect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360"/>
            <p:cNvSpPr>
              <a:spLocks/>
            </p:cNvSpPr>
            <p:nvPr/>
          </p:nvSpPr>
          <p:spPr bwMode="auto">
            <a:xfrm>
              <a:off x="1417787" y="25943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361"/>
            <p:cNvSpPr>
              <a:spLocks/>
            </p:cNvSpPr>
            <p:nvPr/>
          </p:nvSpPr>
          <p:spPr bwMode="auto">
            <a:xfrm>
              <a:off x="1524150" y="2467323"/>
              <a:ext cx="20638" cy="127000"/>
            </a:xfrm>
            <a:custGeom>
              <a:avLst/>
              <a:gdLst>
                <a:gd name="T0" fmla="*/ 5 w 5"/>
                <a:gd name="T1" fmla="*/ 2 h 30"/>
                <a:gd name="T2" fmla="*/ 1 w 5"/>
                <a:gd name="T3" fmla="*/ 2 h 30"/>
                <a:gd name="T4" fmla="*/ 0 w 5"/>
                <a:gd name="T5" fmla="*/ 30 h 30"/>
                <a:gd name="T6" fmla="*/ 3 w 5"/>
                <a:gd name="T7" fmla="*/ 30 h 30"/>
                <a:gd name="T8" fmla="*/ 5 w 5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0">
                  <a:moveTo>
                    <a:pt x="5" y="2"/>
                  </a:moveTo>
                  <a:cubicBezTo>
                    <a:pt x="5" y="0"/>
                    <a:pt x="2" y="0"/>
                    <a:pt x="1" y="2"/>
                  </a:cubicBezTo>
                  <a:cubicBezTo>
                    <a:pt x="1" y="12"/>
                    <a:pt x="1" y="21"/>
                    <a:pt x="0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21"/>
                    <a:pt x="4" y="11"/>
                    <a:pt x="5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362"/>
            <p:cNvSpPr>
              <a:spLocks/>
            </p:cNvSpPr>
            <p:nvPr/>
          </p:nvSpPr>
          <p:spPr bwMode="auto">
            <a:xfrm>
              <a:off x="1341587" y="2441923"/>
              <a:ext cx="28575" cy="152400"/>
            </a:xfrm>
            <a:custGeom>
              <a:avLst/>
              <a:gdLst>
                <a:gd name="T0" fmla="*/ 7 w 7"/>
                <a:gd name="T1" fmla="*/ 3 h 36"/>
                <a:gd name="T2" fmla="*/ 4 w 7"/>
                <a:gd name="T3" fmla="*/ 2 h 36"/>
                <a:gd name="T4" fmla="*/ 0 w 7"/>
                <a:gd name="T5" fmla="*/ 36 h 36"/>
                <a:gd name="T6" fmla="*/ 4 w 7"/>
                <a:gd name="T7" fmla="*/ 36 h 36"/>
                <a:gd name="T8" fmla="*/ 7 w 7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6">
                  <a:moveTo>
                    <a:pt x="7" y="3"/>
                  </a:moveTo>
                  <a:cubicBezTo>
                    <a:pt x="7" y="1"/>
                    <a:pt x="4" y="0"/>
                    <a:pt x="4" y="2"/>
                  </a:cubicBezTo>
                  <a:cubicBezTo>
                    <a:pt x="3" y="14"/>
                    <a:pt x="1" y="25"/>
                    <a:pt x="0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25"/>
                    <a:pt x="6" y="14"/>
                    <a:pt x="7" y="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363"/>
            <p:cNvSpPr>
              <a:spLocks/>
            </p:cNvSpPr>
            <p:nvPr/>
          </p:nvSpPr>
          <p:spPr bwMode="auto">
            <a:xfrm>
              <a:off x="1405087" y="2586386"/>
              <a:ext cx="68263" cy="7938"/>
            </a:xfrm>
            <a:custGeom>
              <a:avLst/>
              <a:gdLst>
                <a:gd name="T0" fmla="*/ 3 w 16"/>
                <a:gd name="T1" fmla="*/ 2 h 2"/>
                <a:gd name="T2" fmla="*/ 3 w 16"/>
                <a:gd name="T3" fmla="*/ 2 h 2"/>
                <a:gd name="T4" fmla="*/ 16 w 16"/>
                <a:gd name="T5" fmla="*/ 2 h 2"/>
                <a:gd name="T6" fmla="*/ 15 w 16"/>
                <a:gd name="T7" fmla="*/ 1 h 2"/>
                <a:gd name="T8" fmla="*/ 2 w 16"/>
                <a:gd name="T9" fmla="*/ 0 h 2"/>
                <a:gd name="T10" fmla="*/ 0 w 16"/>
                <a:gd name="T11" fmla="*/ 2 h 2"/>
                <a:gd name="T12" fmla="*/ 0 w 16"/>
                <a:gd name="T13" fmla="*/ 2 h 2"/>
                <a:gd name="T14" fmla="*/ 3 w 16"/>
                <a:gd name="T15" fmla="*/ 2 h 2"/>
                <a:gd name="T16" fmla="*/ 3 w 16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1"/>
                    <a:pt x="15" y="1"/>
                  </a:cubicBezTo>
                  <a:cubicBezTo>
                    <a:pt x="11" y="1"/>
                    <a:pt x="6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364"/>
            <p:cNvSpPr>
              <a:spLocks/>
            </p:cNvSpPr>
            <p:nvPr/>
          </p:nvSpPr>
          <p:spPr bwMode="auto">
            <a:xfrm>
              <a:off x="1408262" y="2594323"/>
              <a:ext cx="9525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2 h 2"/>
                <a:gd name="T6" fmla="*/ 2 w 2"/>
                <a:gd name="T7" fmla="*/ 0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365"/>
            <p:cNvSpPr>
              <a:spLocks/>
            </p:cNvSpPr>
            <p:nvPr/>
          </p:nvSpPr>
          <p:spPr bwMode="auto">
            <a:xfrm>
              <a:off x="1460650" y="2599086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366"/>
            <p:cNvSpPr>
              <a:spLocks/>
            </p:cNvSpPr>
            <p:nvPr/>
          </p:nvSpPr>
          <p:spPr bwMode="auto">
            <a:xfrm>
              <a:off x="1379687" y="2586386"/>
              <a:ext cx="109538" cy="7938"/>
            </a:xfrm>
            <a:custGeom>
              <a:avLst/>
              <a:gdLst>
                <a:gd name="T0" fmla="*/ 25 w 26"/>
                <a:gd name="T1" fmla="*/ 1 h 2"/>
                <a:gd name="T2" fmla="*/ 2 w 26"/>
                <a:gd name="T3" fmla="*/ 0 h 2"/>
                <a:gd name="T4" fmla="*/ 0 w 26"/>
                <a:gd name="T5" fmla="*/ 2 h 2"/>
                <a:gd name="T6" fmla="*/ 26 w 26"/>
                <a:gd name="T7" fmla="*/ 2 h 2"/>
                <a:gd name="T8" fmla="*/ 25 w 26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">
                  <a:moveTo>
                    <a:pt x="25" y="1"/>
                  </a:moveTo>
                  <a:cubicBezTo>
                    <a:pt x="17" y="1"/>
                    <a:pt x="9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5" y="1"/>
                    <a:pt x="25" y="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367"/>
            <p:cNvSpPr>
              <a:spLocks/>
            </p:cNvSpPr>
            <p:nvPr/>
          </p:nvSpPr>
          <p:spPr bwMode="auto">
            <a:xfrm>
              <a:off x="1379687" y="2594323"/>
              <a:ext cx="114300" cy="12700"/>
            </a:xfrm>
            <a:custGeom>
              <a:avLst/>
              <a:gdLst>
                <a:gd name="T0" fmla="*/ 0 w 27"/>
                <a:gd name="T1" fmla="*/ 0 h 3"/>
                <a:gd name="T2" fmla="*/ 2 w 27"/>
                <a:gd name="T3" fmla="*/ 1 h 3"/>
                <a:gd name="T4" fmla="*/ 25 w 27"/>
                <a:gd name="T5" fmla="*/ 2 h 3"/>
                <a:gd name="T6" fmla="*/ 26 w 27"/>
                <a:gd name="T7" fmla="*/ 0 h 3"/>
                <a:gd name="T8" fmla="*/ 0 w 2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">
                  <a:moveTo>
                    <a:pt x="0" y="0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9" y="2"/>
                    <a:pt x="17" y="2"/>
                    <a:pt x="25" y="2"/>
                  </a:cubicBezTo>
                  <a:cubicBezTo>
                    <a:pt x="26" y="3"/>
                    <a:pt x="27" y="1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368"/>
            <p:cNvSpPr>
              <a:spLocks/>
            </p:cNvSpPr>
            <p:nvPr/>
          </p:nvSpPr>
          <p:spPr bwMode="auto">
            <a:xfrm>
              <a:off x="1247925" y="2353023"/>
              <a:ext cx="139700" cy="190500"/>
            </a:xfrm>
            <a:custGeom>
              <a:avLst/>
              <a:gdLst>
                <a:gd name="T0" fmla="*/ 30 w 33"/>
                <a:gd name="T1" fmla="*/ 1 h 45"/>
                <a:gd name="T2" fmla="*/ 17 w 33"/>
                <a:gd name="T3" fmla="*/ 13 h 45"/>
                <a:gd name="T4" fmla="*/ 1 w 33"/>
                <a:gd name="T5" fmla="*/ 35 h 45"/>
                <a:gd name="T6" fmla="*/ 9 w 33"/>
                <a:gd name="T7" fmla="*/ 45 h 45"/>
                <a:gd name="T8" fmla="*/ 15 w 33"/>
                <a:gd name="T9" fmla="*/ 42 h 45"/>
                <a:gd name="T10" fmla="*/ 27 w 33"/>
                <a:gd name="T11" fmla="*/ 30 h 45"/>
                <a:gd name="T12" fmla="*/ 26 w 33"/>
                <a:gd name="T13" fmla="*/ 28 h 45"/>
                <a:gd name="T14" fmla="*/ 12 w 33"/>
                <a:gd name="T15" fmla="*/ 40 h 45"/>
                <a:gd name="T16" fmla="*/ 4 w 33"/>
                <a:gd name="T17" fmla="*/ 38 h 45"/>
                <a:gd name="T18" fmla="*/ 8 w 33"/>
                <a:gd name="T19" fmla="*/ 29 h 45"/>
                <a:gd name="T20" fmla="*/ 32 w 33"/>
                <a:gd name="T21" fmla="*/ 4 h 45"/>
                <a:gd name="T22" fmla="*/ 30 w 33"/>
                <a:gd name="T23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45">
                  <a:moveTo>
                    <a:pt x="30" y="1"/>
                  </a:moveTo>
                  <a:cubicBezTo>
                    <a:pt x="25" y="5"/>
                    <a:pt x="21" y="9"/>
                    <a:pt x="17" y="13"/>
                  </a:cubicBezTo>
                  <a:cubicBezTo>
                    <a:pt x="11" y="19"/>
                    <a:pt x="4" y="27"/>
                    <a:pt x="1" y="35"/>
                  </a:cubicBezTo>
                  <a:cubicBezTo>
                    <a:pt x="0" y="40"/>
                    <a:pt x="3" y="44"/>
                    <a:pt x="9" y="45"/>
                  </a:cubicBezTo>
                  <a:cubicBezTo>
                    <a:pt x="11" y="45"/>
                    <a:pt x="13" y="44"/>
                    <a:pt x="15" y="42"/>
                  </a:cubicBezTo>
                  <a:cubicBezTo>
                    <a:pt x="19" y="38"/>
                    <a:pt x="23" y="34"/>
                    <a:pt x="27" y="30"/>
                  </a:cubicBezTo>
                  <a:cubicBezTo>
                    <a:pt x="29" y="29"/>
                    <a:pt x="27" y="26"/>
                    <a:pt x="26" y="28"/>
                  </a:cubicBezTo>
                  <a:cubicBezTo>
                    <a:pt x="20" y="31"/>
                    <a:pt x="17" y="37"/>
                    <a:pt x="12" y="40"/>
                  </a:cubicBezTo>
                  <a:cubicBezTo>
                    <a:pt x="10" y="42"/>
                    <a:pt x="4" y="41"/>
                    <a:pt x="4" y="38"/>
                  </a:cubicBezTo>
                  <a:cubicBezTo>
                    <a:pt x="4" y="35"/>
                    <a:pt x="7" y="31"/>
                    <a:pt x="8" y="29"/>
                  </a:cubicBezTo>
                  <a:cubicBezTo>
                    <a:pt x="14" y="19"/>
                    <a:pt x="23" y="11"/>
                    <a:pt x="32" y="4"/>
                  </a:cubicBezTo>
                  <a:cubicBezTo>
                    <a:pt x="33" y="3"/>
                    <a:pt x="31" y="0"/>
                    <a:pt x="30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369"/>
            <p:cNvSpPr>
              <a:spLocks/>
            </p:cNvSpPr>
            <p:nvPr/>
          </p:nvSpPr>
          <p:spPr bwMode="auto">
            <a:xfrm>
              <a:off x="1519387" y="2378423"/>
              <a:ext cx="123825" cy="198438"/>
            </a:xfrm>
            <a:custGeom>
              <a:avLst/>
              <a:gdLst>
                <a:gd name="T0" fmla="*/ 2 w 29"/>
                <a:gd name="T1" fmla="*/ 4 h 47"/>
                <a:gd name="T2" fmla="*/ 22 w 29"/>
                <a:gd name="T3" fmla="*/ 30 h 47"/>
                <a:gd name="T4" fmla="*/ 24 w 29"/>
                <a:gd name="T5" fmla="*/ 39 h 47"/>
                <a:gd name="T6" fmla="*/ 17 w 29"/>
                <a:gd name="T7" fmla="*/ 42 h 47"/>
                <a:gd name="T8" fmla="*/ 12 w 29"/>
                <a:gd name="T9" fmla="*/ 35 h 47"/>
                <a:gd name="T10" fmla="*/ 5 w 29"/>
                <a:gd name="T11" fmla="*/ 28 h 47"/>
                <a:gd name="T12" fmla="*/ 3 w 29"/>
                <a:gd name="T13" fmla="*/ 30 h 47"/>
                <a:gd name="T14" fmla="*/ 12 w 29"/>
                <a:gd name="T15" fmla="*/ 41 h 47"/>
                <a:gd name="T16" fmla="*/ 17 w 29"/>
                <a:gd name="T17" fmla="*/ 46 h 47"/>
                <a:gd name="T18" fmla="*/ 27 w 29"/>
                <a:gd name="T19" fmla="*/ 39 h 47"/>
                <a:gd name="T20" fmla="*/ 18 w 29"/>
                <a:gd name="T21" fmla="*/ 17 h 47"/>
                <a:gd name="T22" fmla="*/ 4 w 29"/>
                <a:gd name="T23" fmla="*/ 1 h 47"/>
                <a:gd name="T24" fmla="*/ 2 w 29"/>
                <a:gd name="T25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47">
                  <a:moveTo>
                    <a:pt x="2" y="4"/>
                  </a:moveTo>
                  <a:cubicBezTo>
                    <a:pt x="10" y="11"/>
                    <a:pt x="17" y="20"/>
                    <a:pt x="22" y="30"/>
                  </a:cubicBezTo>
                  <a:cubicBezTo>
                    <a:pt x="23" y="33"/>
                    <a:pt x="25" y="36"/>
                    <a:pt x="24" y="39"/>
                  </a:cubicBezTo>
                  <a:cubicBezTo>
                    <a:pt x="23" y="41"/>
                    <a:pt x="19" y="44"/>
                    <a:pt x="17" y="42"/>
                  </a:cubicBezTo>
                  <a:cubicBezTo>
                    <a:pt x="15" y="40"/>
                    <a:pt x="14" y="37"/>
                    <a:pt x="12" y="35"/>
                  </a:cubicBezTo>
                  <a:cubicBezTo>
                    <a:pt x="10" y="32"/>
                    <a:pt x="8" y="30"/>
                    <a:pt x="5" y="28"/>
                  </a:cubicBezTo>
                  <a:cubicBezTo>
                    <a:pt x="4" y="26"/>
                    <a:pt x="2" y="29"/>
                    <a:pt x="3" y="30"/>
                  </a:cubicBezTo>
                  <a:cubicBezTo>
                    <a:pt x="7" y="33"/>
                    <a:pt x="9" y="37"/>
                    <a:pt x="12" y="41"/>
                  </a:cubicBezTo>
                  <a:cubicBezTo>
                    <a:pt x="13" y="43"/>
                    <a:pt x="15" y="46"/>
                    <a:pt x="17" y="46"/>
                  </a:cubicBezTo>
                  <a:cubicBezTo>
                    <a:pt x="22" y="47"/>
                    <a:pt x="26" y="43"/>
                    <a:pt x="27" y="39"/>
                  </a:cubicBezTo>
                  <a:cubicBezTo>
                    <a:pt x="29" y="32"/>
                    <a:pt x="21" y="22"/>
                    <a:pt x="18" y="17"/>
                  </a:cubicBezTo>
                  <a:cubicBezTo>
                    <a:pt x="14" y="11"/>
                    <a:pt x="9" y="6"/>
                    <a:pt x="4" y="1"/>
                  </a:cubicBezTo>
                  <a:cubicBezTo>
                    <a:pt x="2" y="0"/>
                    <a:pt x="0" y="2"/>
                    <a:pt x="2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Oval 370"/>
            <p:cNvSpPr>
              <a:spLocks noChangeArrowheads="1"/>
            </p:cNvSpPr>
            <p:nvPr/>
          </p:nvSpPr>
          <p:spPr bwMode="auto">
            <a:xfrm>
              <a:off x="1544787" y="2143473"/>
              <a:ext cx="152400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Oval 371"/>
            <p:cNvSpPr>
              <a:spLocks noChangeArrowheads="1"/>
            </p:cNvSpPr>
            <p:nvPr/>
          </p:nvSpPr>
          <p:spPr bwMode="auto">
            <a:xfrm>
              <a:off x="1574950" y="2183161"/>
              <a:ext cx="84138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372"/>
            <p:cNvSpPr>
              <a:spLocks/>
            </p:cNvSpPr>
            <p:nvPr/>
          </p:nvSpPr>
          <p:spPr bwMode="auto">
            <a:xfrm>
              <a:off x="1536850" y="2135536"/>
              <a:ext cx="173038" cy="169863"/>
            </a:xfrm>
            <a:custGeom>
              <a:avLst/>
              <a:gdLst>
                <a:gd name="T0" fmla="*/ 4 w 41"/>
                <a:gd name="T1" fmla="*/ 20 h 40"/>
                <a:gd name="T2" fmla="*/ 20 w 41"/>
                <a:gd name="T3" fmla="*/ 36 h 40"/>
                <a:gd name="T4" fmla="*/ 36 w 41"/>
                <a:gd name="T5" fmla="*/ 20 h 40"/>
                <a:gd name="T6" fmla="*/ 20 w 41"/>
                <a:gd name="T7" fmla="*/ 4 h 40"/>
                <a:gd name="T8" fmla="*/ 4 w 41"/>
                <a:gd name="T9" fmla="*/ 20 h 40"/>
                <a:gd name="T10" fmla="*/ 0 w 41"/>
                <a:gd name="T11" fmla="*/ 20 h 40"/>
                <a:gd name="T12" fmla="*/ 20 w 41"/>
                <a:gd name="T13" fmla="*/ 0 h 40"/>
                <a:gd name="T14" fmla="*/ 40 w 41"/>
                <a:gd name="T15" fmla="*/ 20 h 40"/>
                <a:gd name="T16" fmla="*/ 20 w 41"/>
                <a:gd name="T17" fmla="*/ 40 h 40"/>
                <a:gd name="T18" fmla="*/ 0 w 41"/>
                <a:gd name="T19" fmla="*/ 20 h 40"/>
                <a:gd name="T20" fmla="*/ 4 w 41"/>
                <a:gd name="T21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0">
                  <a:moveTo>
                    <a:pt x="4" y="20"/>
                  </a:moveTo>
                  <a:cubicBezTo>
                    <a:pt x="4" y="29"/>
                    <a:pt x="11" y="36"/>
                    <a:pt x="20" y="36"/>
                  </a:cubicBezTo>
                  <a:cubicBezTo>
                    <a:pt x="29" y="37"/>
                    <a:pt x="36" y="29"/>
                    <a:pt x="36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3"/>
                    <a:pt x="4" y="12"/>
                    <a:pt x="4" y="20"/>
                  </a:cubicBezTo>
                  <a:cubicBezTo>
                    <a:pt x="4" y="22"/>
                    <a:pt x="0" y="22"/>
                    <a:pt x="0" y="20"/>
                  </a:cubicBezTo>
                  <a:cubicBezTo>
                    <a:pt x="1" y="9"/>
                    <a:pt x="9" y="1"/>
                    <a:pt x="20" y="0"/>
                  </a:cubicBezTo>
                  <a:cubicBezTo>
                    <a:pt x="31" y="0"/>
                    <a:pt x="40" y="10"/>
                    <a:pt x="40" y="20"/>
                  </a:cubicBezTo>
                  <a:cubicBezTo>
                    <a:pt x="41" y="31"/>
                    <a:pt x="31" y="39"/>
                    <a:pt x="20" y="40"/>
                  </a:cubicBezTo>
                  <a:cubicBezTo>
                    <a:pt x="9" y="40"/>
                    <a:pt x="1" y="30"/>
                    <a:pt x="0" y="20"/>
                  </a:cubicBezTo>
                  <a:cubicBezTo>
                    <a:pt x="0" y="18"/>
                    <a:pt x="4" y="18"/>
                    <a:pt x="4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373"/>
            <p:cNvSpPr>
              <a:spLocks noEditPoints="1"/>
            </p:cNvSpPr>
            <p:nvPr/>
          </p:nvSpPr>
          <p:spPr bwMode="auto">
            <a:xfrm>
              <a:off x="1613050" y="2152998"/>
              <a:ext cx="30163" cy="134938"/>
            </a:xfrm>
            <a:custGeom>
              <a:avLst/>
              <a:gdLst>
                <a:gd name="T0" fmla="*/ 6 w 7"/>
                <a:gd name="T1" fmla="*/ 25 h 32"/>
                <a:gd name="T2" fmla="*/ 2 w 7"/>
                <a:gd name="T3" fmla="*/ 27 h 32"/>
                <a:gd name="T4" fmla="*/ 0 w 7"/>
                <a:gd name="T5" fmla="*/ 32 h 32"/>
                <a:gd name="T6" fmla="*/ 2 w 7"/>
                <a:gd name="T7" fmla="*/ 32 h 32"/>
                <a:gd name="T8" fmla="*/ 3 w 7"/>
                <a:gd name="T9" fmla="*/ 32 h 32"/>
                <a:gd name="T10" fmla="*/ 4 w 7"/>
                <a:gd name="T11" fmla="*/ 32 h 32"/>
                <a:gd name="T12" fmla="*/ 5 w 7"/>
                <a:gd name="T13" fmla="*/ 30 h 32"/>
                <a:gd name="T14" fmla="*/ 6 w 7"/>
                <a:gd name="T15" fmla="*/ 25 h 32"/>
                <a:gd name="T16" fmla="*/ 2 w 7"/>
                <a:gd name="T17" fmla="*/ 0 h 32"/>
                <a:gd name="T18" fmla="*/ 0 w 7"/>
                <a:gd name="T19" fmla="*/ 0 h 32"/>
                <a:gd name="T20" fmla="*/ 2 w 7"/>
                <a:gd name="T21" fmla="*/ 7 h 32"/>
                <a:gd name="T22" fmla="*/ 7 w 7"/>
                <a:gd name="T23" fmla="*/ 9 h 32"/>
                <a:gd name="T24" fmla="*/ 4 w 7"/>
                <a:gd name="T25" fmla="*/ 0 h 32"/>
                <a:gd name="T26" fmla="*/ 2 w 7"/>
                <a:gd name="T27" fmla="*/ 0 h 32"/>
                <a:gd name="T28" fmla="*/ 2 w 7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32">
                  <a:moveTo>
                    <a:pt x="6" y="25"/>
                  </a:moveTo>
                  <a:cubicBezTo>
                    <a:pt x="5" y="26"/>
                    <a:pt x="4" y="26"/>
                    <a:pt x="2" y="27"/>
                  </a:cubicBezTo>
                  <a:cubicBezTo>
                    <a:pt x="2" y="29"/>
                    <a:pt x="1" y="30"/>
                    <a:pt x="0" y="32"/>
                  </a:cubicBezTo>
                  <a:cubicBezTo>
                    <a:pt x="1" y="32"/>
                    <a:pt x="2" y="32"/>
                    <a:pt x="2" y="32"/>
                  </a:cubicBezTo>
                  <a:cubicBezTo>
                    <a:pt x="2" y="32"/>
                    <a:pt x="3" y="32"/>
                    <a:pt x="3" y="32"/>
                  </a:cubicBezTo>
                  <a:cubicBezTo>
                    <a:pt x="3" y="32"/>
                    <a:pt x="4" y="32"/>
                    <a:pt x="4" y="32"/>
                  </a:cubicBezTo>
                  <a:cubicBezTo>
                    <a:pt x="4" y="32"/>
                    <a:pt x="5" y="31"/>
                    <a:pt x="5" y="30"/>
                  </a:cubicBezTo>
                  <a:cubicBezTo>
                    <a:pt x="5" y="29"/>
                    <a:pt x="6" y="27"/>
                    <a:pt x="6" y="25"/>
                  </a:cubicBezTo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2"/>
                    <a:pt x="2" y="4"/>
                    <a:pt x="2" y="7"/>
                  </a:cubicBezTo>
                  <a:cubicBezTo>
                    <a:pt x="4" y="7"/>
                    <a:pt x="6" y="8"/>
                    <a:pt x="7" y="9"/>
                  </a:cubicBezTo>
                  <a:cubicBezTo>
                    <a:pt x="7" y="6"/>
                    <a:pt x="6" y="3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374"/>
            <p:cNvSpPr>
              <a:spLocks/>
            </p:cNvSpPr>
            <p:nvPr/>
          </p:nvSpPr>
          <p:spPr bwMode="auto">
            <a:xfrm>
              <a:off x="1620987" y="2183161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1 w 6"/>
                <a:gd name="T3" fmla="*/ 10 h 20"/>
                <a:gd name="T4" fmla="*/ 1 w 6"/>
                <a:gd name="T5" fmla="*/ 10 h 20"/>
                <a:gd name="T6" fmla="*/ 1 w 6"/>
                <a:gd name="T7" fmla="*/ 10 h 20"/>
                <a:gd name="T8" fmla="*/ 1 w 6"/>
                <a:gd name="T9" fmla="*/ 10 h 20"/>
                <a:gd name="T10" fmla="*/ 1 w 6"/>
                <a:gd name="T11" fmla="*/ 10 h 20"/>
                <a:gd name="T12" fmla="*/ 0 w 6"/>
                <a:gd name="T13" fmla="*/ 20 h 20"/>
                <a:gd name="T14" fmla="*/ 4 w 6"/>
                <a:gd name="T15" fmla="*/ 18 h 20"/>
                <a:gd name="T16" fmla="*/ 5 w 6"/>
                <a:gd name="T17" fmla="*/ 14 h 20"/>
                <a:gd name="T18" fmla="*/ 5 w 6"/>
                <a:gd name="T19" fmla="*/ 2 h 20"/>
                <a:gd name="T20" fmla="*/ 0 w 6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1" y="3"/>
                    <a:pt x="1" y="6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3"/>
                    <a:pt x="1" y="17"/>
                    <a:pt x="0" y="20"/>
                  </a:cubicBezTo>
                  <a:cubicBezTo>
                    <a:pt x="2" y="19"/>
                    <a:pt x="3" y="19"/>
                    <a:pt x="4" y="18"/>
                  </a:cubicBezTo>
                  <a:cubicBezTo>
                    <a:pt x="5" y="17"/>
                    <a:pt x="5" y="15"/>
                    <a:pt x="5" y="14"/>
                  </a:cubicBezTo>
                  <a:cubicBezTo>
                    <a:pt x="6" y="10"/>
                    <a:pt x="6" y="6"/>
                    <a:pt x="5" y="2"/>
                  </a:cubicBezTo>
                  <a:cubicBezTo>
                    <a:pt x="4" y="1"/>
                    <a:pt x="2" y="0"/>
                    <a:pt x="0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375"/>
            <p:cNvSpPr>
              <a:spLocks noEditPoints="1"/>
            </p:cNvSpPr>
            <p:nvPr/>
          </p:nvSpPr>
          <p:spPr bwMode="auto">
            <a:xfrm>
              <a:off x="1613050" y="2143473"/>
              <a:ext cx="17463" cy="149225"/>
            </a:xfrm>
            <a:custGeom>
              <a:avLst/>
              <a:gdLst>
                <a:gd name="T0" fmla="*/ 0 w 4"/>
                <a:gd name="T1" fmla="*/ 34 h 35"/>
                <a:gd name="T2" fmla="*/ 0 w 4"/>
                <a:gd name="T3" fmla="*/ 35 h 35"/>
                <a:gd name="T4" fmla="*/ 2 w 4"/>
                <a:gd name="T5" fmla="*/ 35 h 35"/>
                <a:gd name="T6" fmla="*/ 4 w 4"/>
                <a:gd name="T7" fmla="*/ 34 h 35"/>
                <a:gd name="T8" fmla="*/ 3 w 4"/>
                <a:gd name="T9" fmla="*/ 34 h 35"/>
                <a:gd name="T10" fmla="*/ 2 w 4"/>
                <a:gd name="T11" fmla="*/ 34 h 35"/>
                <a:gd name="T12" fmla="*/ 0 w 4"/>
                <a:gd name="T13" fmla="*/ 34 h 35"/>
                <a:gd name="T14" fmla="*/ 3 w 4"/>
                <a:gd name="T15" fmla="*/ 0 h 35"/>
                <a:gd name="T16" fmla="*/ 0 w 4"/>
                <a:gd name="T17" fmla="*/ 2 h 35"/>
                <a:gd name="T18" fmla="*/ 0 w 4"/>
                <a:gd name="T19" fmla="*/ 2 h 35"/>
                <a:gd name="T20" fmla="*/ 2 w 4"/>
                <a:gd name="T21" fmla="*/ 2 h 35"/>
                <a:gd name="T22" fmla="*/ 2 w 4"/>
                <a:gd name="T23" fmla="*/ 2 h 35"/>
                <a:gd name="T24" fmla="*/ 4 w 4"/>
                <a:gd name="T25" fmla="*/ 2 h 35"/>
                <a:gd name="T26" fmla="*/ 3 w 4"/>
                <a:gd name="T2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35">
                  <a:moveTo>
                    <a:pt x="0" y="34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1" y="35"/>
                    <a:pt x="1" y="35"/>
                    <a:pt x="2" y="35"/>
                  </a:cubicBezTo>
                  <a:cubicBezTo>
                    <a:pt x="3" y="35"/>
                    <a:pt x="3" y="35"/>
                    <a:pt x="4" y="34"/>
                  </a:cubicBezTo>
                  <a:cubicBezTo>
                    <a:pt x="4" y="34"/>
                    <a:pt x="3" y="34"/>
                    <a:pt x="3" y="34"/>
                  </a:cubicBezTo>
                  <a:cubicBezTo>
                    <a:pt x="3" y="34"/>
                    <a:pt x="2" y="34"/>
                    <a:pt x="2" y="34"/>
                  </a:cubicBezTo>
                  <a:cubicBezTo>
                    <a:pt x="2" y="34"/>
                    <a:pt x="1" y="34"/>
                    <a:pt x="0" y="34"/>
                  </a:cubicBezTo>
                  <a:moveTo>
                    <a:pt x="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1"/>
                    <a:pt x="3" y="1"/>
                    <a:pt x="3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Oval 376"/>
            <p:cNvSpPr>
              <a:spLocks noChangeArrowheads="1"/>
            </p:cNvSpPr>
            <p:nvPr/>
          </p:nvSpPr>
          <p:spPr bwMode="auto">
            <a:xfrm>
              <a:off x="1174900" y="2130773"/>
              <a:ext cx="153988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Oval 377"/>
            <p:cNvSpPr>
              <a:spLocks noChangeArrowheads="1"/>
            </p:cNvSpPr>
            <p:nvPr/>
          </p:nvSpPr>
          <p:spPr bwMode="auto">
            <a:xfrm>
              <a:off x="1213000" y="2170461"/>
              <a:ext cx="85725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378"/>
            <p:cNvSpPr>
              <a:spLocks/>
            </p:cNvSpPr>
            <p:nvPr/>
          </p:nvSpPr>
          <p:spPr bwMode="auto">
            <a:xfrm>
              <a:off x="1162200" y="2122836"/>
              <a:ext cx="174625" cy="174625"/>
            </a:xfrm>
            <a:custGeom>
              <a:avLst/>
              <a:gdLst>
                <a:gd name="T0" fmla="*/ 37 w 41"/>
                <a:gd name="T1" fmla="*/ 20 h 41"/>
                <a:gd name="T2" fmla="*/ 21 w 41"/>
                <a:gd name="T3" fmla="*/ 36 h 41"/>
                <a:gd name="T4" fmla="*/ 4 w 41"/>
                <a:gd name="T5" fmla="*/ 20 h 41"/>
                <a:gd name="T6" fmla="*/ 21 w 41"/>
                <a:gd name="T7" fmla="*/ 4 h 41"/>
                <a:gd name="T8" fmla="*/ 37 w 41"/>
                <a:gd name="T9" fmla="*/ 20 h 41"/>
                <a:gd name="T10" fmla="*/ 41 w 41"/>
                <a:gd name="T11" fmla="*/ 20 h 41"/>
                <a:gd name="T12" fmla="*/ 21 w 41"/>
                <a:gd name="T13" fmla="*/ 0 h 41"/>
                <a:gd name="T14" fmla="*/ 1 w 41"/>
                <a:gd name="T15" fmla="*/ 20 h 41"/>
                <a:gd name="T16" fmla="*/ 21 w 41"/>
                <a:gd name="T17" fmla="*/ 40 h 41"/>
                <a:gd name="T18" fmla="*/ 41 w 41"/>
                <a:gd name="T19" fmla="*/ 20 h 41"/>
                <a:gd name="T20" fmla="*/ 37 w 41"/>
                <a:gd name="T21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1">
                  <a:moveTo>
                    <a:pt x="37" y="20"/>
                  </a:moveTo>
                  <a:cubicBezTo>
                    <a:pt x="36" y="29"/>
                    <a:pt x="30" y="36"/>
                    <a:pt x="21" y="36"/>
                  </a:cubicBezTo>
                  <a:cubicBezTo>
                    <a:pt x="12" y="37"/>
                    <a:pt x="5" y="29"/>
                    <a:pt x="4" y="20"/>
                  </a:cubicBezTo>
                  <a:cubicBezTo>
                    <a:pt x="4" y="11"/>
                    <a:pt x="12" y="4"/>
                    <a:pt x="21" y="4"/>
                  </a:cubicBezTo>
                  <a:cubicBezTo>
                    <a:pt x="30" y="4"/>
                    <a:pt x="37" y="12"/>
                    <a:pt x="37" y="20"/>
                  </a:cubicBezTo>
                  <a:cubicBezTo>
                    <a:pt x="37" y="23"/>
                    <a:pt x="41" y="23"/>
                    <a:pt x="41" y="20"/>
                  </a:cubicBezTo>
                  <a:cubicBezTo>
                    <a:pt x="40" y="9"/>
                    <a:pt x="32" y="1"/>
                    <a:pt x="21" y="0"/>
                  </a:cubicBezTo>
                  <a:cubicBezTo>
                    <a:pt x="10" y="0"/>
                    <a:pt x="1" y="10"/>
                    <a:pt x="1" y="20"/>
                  </a:cubicBezTo>
                  <a:cubicBezTo>
                    <a:pt x="0" y="31"/>
                    <a:pt x="10" y="40"/>
                    <a:pt x="21" y="40"/>
                  </a:cubicBezTo>
                  <a:cubicBezTo>
                    <a:pt x="32" y="41"/>
                    <a:pt x="40" y="31"/>
                    <a:pt x="41" y="20"/>
                  </a:cubicBezTo>
                  <a:cubicBezTo>
                    <a:pt x="41" y="18"/>
                    <a:pt x="37" y="18"/>
                    <a:pt x="37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379"/>
            <p:cNvSpPr>
              <a:spLocks noEditPoints="1"/>
            </p:cNvSpPr>
            <p:nvPr/>
          </p:nvSpPr>
          <p:spPr bwMode="auto">
            <a:xfrm>
              <a:off x="1238400" y="2140298"/>
              <a:ext cx="34925" cy="134938"/>
            </a:xfrm>
            <a:custGeom>
              <a:avLst/>
              <a:gdLst>
                <a:gd name="T0" fmla="*/ 0 w 8"/>
                <a:gd name="T1" fmla="*/ 26 h 32"/>
                <a:gd name="T2" fmla="*/ 2 w 8"/>
                <a:gd name="T3" fmla="*/ 32 h 32"/>
                <a:gd name="T4" fmla="*/ 2 w 8"/>
                <a:gd name="T5" fmla="*/ 32 h 32"/>
                <a:gd name="T6" fmla="*/ 3 w 8"/>
                <a:gd name="T7" fmla="*/ 32 h 32"/>
                <a:gd name="T8" fmla="*/ 5 w 8"/>
                <a:gd name="T9" fmla="*/ 32 h 32"/>
                <a:gd name="T10" fmla="*/ 4 w 8"/>
                <a:gd name="T11" fmla="*/ 27 h 32"/>
                <a:gd name="T12" fmla="*/ 0 w 8"/>
                <a:gd name="T13" fmla="*/ 26 h 32"/>
                <a:gd name="T14" fmla="*/ 4 w 8"/>
                <a:gd name="T15" fmla="*/ 0 h 32"/>
                <a:gd name="T16" fmla="*/ 1 w 8"/>
                <a:gd name="T17" fmla="*/ 8 h 32"/>
                <a:gd name="T18" fmla="*/ 4 w 8"/>
                <a:gd name="T19" fmla="*/ 7 h 32"/>
                <a:gd name="T20" fmla="*/ 6 w 8"/>
                <a:gd name="T21" fmla="*/ 7 h 32"/>
                <a:gd name="T22" fmla="*/ 8 w 8"/>
                <a:gd name="T23" fmla="*/ 1 h 32"/>
                <a:gd name="T24" fmla="*/ 4 w 8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32">
                  <a:moveTo>
                    <a:pt x="0" y="26"/>
                  </a:moveTo>
                  <a:cubicBezTo>
                    <a:pt x="0" y="28"/>
                    <a:pt x="1" y="31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3" y="32"/>
                  </a:cubicBezTo>
                  <a:cubicBezTo>
                    <a:pt x="4" y="32"/>
                    <a:pt x="4" y="32"/>
                    <a:pt x="5" y="32"/>
                  </a:cubicBezTo>
                  <a:cubicBezTo>
                    <a:pt x="5" y="30"/>
                    <a:pt x="4" y="29"/>
                    <a:pt x="4" y="27"/>
                  </a:cubicBezTo>
                  <a:cubicBezTo>
                    <a:pt x="3" y="27"/>
                    <a:pt x="1" y="27"/>
                    <a:pt x="0" y="26"/>
                  </a:cubicBezTo>
                  <a:moveTo>
                    <a:pt x="4" y="0"/>
                  </a:moveTo>
                  <a:cubicBezTo>
                    <a:pt x="3" y="2"/>
                    <a:pt x="2" y="5"/>
                    <a:pt x="1" y="8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5"/>
                    <a:pt x="7" y="3"/>
                    <a:pt x="8" y="1"/>
                  </a:cubicBezTo>
                  <a:cubicBezTo>
                    <a:pt x="7" y="0"/>
                    <a:pt x="6" y="0"/>
                    <a:pt x="4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380"/>
            <p:cNvSpPr>
              <a:spLocks/>
            </p:cNvSpPr>
            <p:nvPr/>
          </p:nvSpPr>
          <p:spPr bwMode="auto">
            <a:xfrm>
              <a:off x="1235225" y="2170461"/>
              <a:ext cx="28575" cy="84138"/>
            </a:xfrm>
            <a:custGeom>
              <a:avLst/>
              <a:gdLst>
                <a:gd name="T0" fmla="*/ 5 w 7"/>
                <a:gd name="T1" fmla="*/ 0 h 20"/>
                <a:gd name="T2" fmla="*/ 2 w 7"/>
                <a:gd name="T3" fmla="*/ 1 h 20"/>
                <a:gd name="T4" fmla="*/ 1 w 7"/>
                <a:gd name="T5" fmla="*/ 8 h 20"/>
                <a:gd name="T6" fmla="*/ 1 w 7"/>
                <a:gd name="T7" fmla="*/ 19 h 20"/>
                <a:gd name="T8" fmla="*/ 5 w 7"/>
                <a:gd name="T9" fmla="*/ 20 h 20"/>
                <a:gd name="T10" fmla="*/ 5 w 7"/>
                <a:gd name="T11" fmla="*/ 13 h 20"/>
                <a:gd name="T12" fmla="*/ 7 w 7"/>
                <a:gd name="T13" fmla="*/ 0 h 20"/>
                <a:gd name="T14" fmla="*/ 5 w 7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0">
                  <a:moveTo>
                    <a:pt x="5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1" y="6"/>
                    <a:pt x="1" y="8"/>
                  </a:cubicBezTo>
                  <a:cubicBezTo>
                    <a:pt x="0" y="12"/>
                    <a:pt x="0" y="15"/>
                    <a:pt x="1" y="19"/>
                  </a:cubicBezTo>
                  <a:cubicBezTo>
                    <a:pt x="2" y="20"/>
                    <a:pt x="4" y="20"/>
                    <a:pt x="5" y="20"/>
                  </a:cubicBezTo>
                  <a:cubicBezTo>
                    <a:pt x="5" y="18"/>
                    <a:pt x="4" y="15"/>
                    <a:pt x="5" y="13"/>
                  </a:cubicBezTo>
                  <a:cubicBezTo>
                    <a:pt x="5" y="9"/>
                    <a:pt x="5" y="4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381"/>
            <p:cNvSpPr>
              <a:spLocks noEditPoints="1"/>
            </p:cNvSpPr>
            <p:nvPr/>
          </p:nvSpPr>
          <p:spPr bwMode="auto">
            <a:xfrm>
              <a:off x="1247925" y="2130773"/>
              <a:ext cx="25400" cy="149225"/>
            </a:xfrm>
            <a:custGeom>
              <a:avLst/>
              <a:gdLst>
                <a:gd name="T0" fmla="*/ 3 w 6"/>
                <a:gd name="T1" fmla="*/ 34 h 35"/>
                <a:gd name="T2" fmla="*/ 1 w 6"/>
                <a:gd name="T3" fmla="*/ 34 h 35"/>
                <a:gd name="T4" fmla="*/ 0 w 6"/>
                <a:gd name="T5" fmla="*/ 34 h 35"/>
                <a:gd name="T6" fmla="*/ 0 w 6"/>
                <a:gd name="T7" fmla="*/ 34 h 35"/>
                <a:gd name="T8" fmla="*/ 0 w 6"/>
                <a:gd name="T9" fmla="*/ 35 h 35"/>
                <a:gd name="T10" fmla="*/ 3 w 6"/>
                <a:gd name="T11" fmla="*/ 35 h 35"/>
                <a:gd name="T12" fmla="*/ 3 w 6"/>
                <a:gd name="T13" fmla="*/ 34 h 35"/>
                <a:gd name="T14" fmla="*/ 5 w 6"/>
                <a:gd name="T15" fmla="*/ 0 h 35"/>
                <a:gd name="T16" fmla="*/ 2 w 6"/>
                <a:gd name="T17" fmla="*/ 2 h 35"/>
                <a:gd name="T18" fmla="*/ 6 w 6"/>
                <a:gd name="T19" fmla="*/ 3 h 35"/>
                <a:gd name="T20" fmla="*/ 6 w 6"/>
                <a:gd name="T21" fmla="*/ 2 h 35"/>
                <a:gd name="T22" fmla="*/ 5 w 6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35">
                  <a:moveTo>
                    <a:pt x="3" y="34"/>
                  </a:moveTo>
                  <a:cubicBezTo>
                    <a:pt x="2" y="34"/>
                    <a:pt x="2" y="34"/>
                    <a:pt x="1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3" y="35"/>
                    <a:pt x="3" y="34"/>
                  </a:cubicBezTo>
                  <a:moveTo>
                    <a:pt x="5" y="0"/>
                  </a:moveTo>
                  <a:cubicBezTo>
                    <a:pt x="4" y="1"/>
                    <a:pt x="3" y="1"/>
                    <a:pt x="2" y="2"/>
                  </a:cubicBezTo>
                  <a:cubicBezTo>
                    <a:pt x="4" y="2"/>
                    <a:pt x="5" y="2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Oval 382"/>
            <p:cNvSpPr>
              <a:spLocks noChangeArrowheads="1"/>
            </p:cNvSpPr>
            <p:nvPr/>
          </p:nvSpPr>
          <p:spPr bwMode="auto">
            <a:xfrm>
              <a:off x="1260625" y="2046636"/>
              <a:ext cx="360363" cy="3571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383"/>
            <p:cNvSpPr>
              <a:spLocks/>
            </p:cNvSpPr>
            <p:nvPr/>
          </p:nvSpPr>
          <p:spPr bwMode="auto">
            <a:xfrm>
              <a:off x="1433662" y="2054573"/>
              <a:ext cx="179388" cy="220663"/>
            </a:xfrm>
            <a:custGeom>
              <a:avLst/>
              <a:gdLst>
                <a:gd name="T0" fmla="*/ 2 w 42"/>
                <a:gd name="T1" fmla="*/ 0 h 52"/>
                <a:gd name="T2" fmla="*/ 1 w 42"/>
                <a:gd name="T3" fmla="*/ 0 h 52"/>
                <a:gd name="T4" fmla="*/ 0 w 42"/>
                <a:gd name="T5" fmla="*/ 0 h 52"/>
                <a:gd name="T6" fmla="*/ 32 w 42"/>
                <a:gd name="T7" fmla="*/ 24 h 52"/>
                <a:gd name="T8" fmla="*/ 40 w 42"/>
                <a:gd name="T9" fmla="*/ 51 h 52"/>
                <a:gd name="T10" fmla="*/ 40 w 42"/>
                <a:gd name="T11" fmla="*/ 52 h 52"/>
                <a:gd name="T12" fmla="*/ 42 w 42"/>
                <a:gd name="T13" fmla="*/ 40 h 52"/>
                <a:gd name="T14" fmla="*/ 42 w 42"/>
                <a:gd name="T15" fmla="*/ 40 h 52"/>
                <a:gd name="T16" fmla="*/ 42 w 42"/>
                <a:gd name="T17" fmla="*/ 40 h 52"/>
                <a:gd name="T18" fmla="*/ 2 w 42"/>
                <a:gd name="T1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52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4" y="2"/>
                    <a:pt x="26" y="11"/>
                    <a:pt x="32" y="24"/>
                  </a:cubicBezTo>
                  <a:cubicBezTo>
                    <a:pt x="38" y="30"/>
                    <a:pt x="42" y="40"/>
                    <a:pt x="40" y="51"/>
                  </a:cubicBezTo>
                  <a:cubicBezTo>
                    <a:pt x="40" y="51"/>
                    <a:pt x="40" y="52"/>
                    <a:pt x="40" y="52"/>
                  </a:cubicBezTo>
                  <a:cubicBezTo>
                    <a:pt x="41" y="48"/>
                    <a:pt x="42" y="44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1" y="19"/>
                    <a:pt x="24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384"/>
            <p:cNvSpPr>
              <a:spLocks/>
            </p:cNvSpPr>
            <p:nvPr/>
          </p:nvSpPr>
          <p:spPr bwMode="auto">
            <a:xfrm>
              <a:off x="1251100" y="2118073"/>
              <a:ext cx="379413" cy="285750"/>
            </a:xfrm>
            <a:custGeom>
              <a:avLst/>
              <a:gdLst>
                <a:gd name="T0" fmla="*/ 8 w 89"/>
                <a:gd name="T1" fmla="*/ 42 h 67"/>
                <a:gd name="T2" fmla="*/ 20 w 89"/>
                <a:gd name="T3" fmla="*/ 5 h 67"/>
                <a:gd name="T4" fmla="*/ 46 w 89"/>
                <a:gd name="T5" fmla="*/ 14 h 67"/>
                <a:gd name="T6" fmla="*/ 67 w 89"/>
                <a:gd name="T7" fmla="*/ 4 h 67"/>
                <a:gd name="T8" fmla="*/ 79 w 89"/>
                <a:gd name="T9" fmla="*/ 46 h 67"/>
                <a:gd name="T10" fmla="*/ 63 w 89"/>
                <a:gd name="T11" fmla="*/ 63 h 67"/>
                <a:gd name="T12" fmla="*/ 41 w 89"/>
                <a:gd name="T13" fmla="*/ 67 h 67"/>
                <a:gd name="T14" fmla="*/ 27 w 89"/>
                <a:gd name="T15" fmla="*/ 63 h 67"/>
                <a:gd name="T16" fmla="*/ 17 w 89"/>
                <a:gd name="T17" fmla="*/ 57 h 67"/>
                <a:gd name="T18" fmla="*/ 8 w 89"/>
                <a:gd name="T19" fmla="*/ 4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67">
                  <a:moveTo>
                    <a:pt x="8" y="42"/>
                  </a:moveTo>
                  <a:cubicBezTo>
                    <a:pt x="8" y="42"/>
                    <a:pt x="0" y="12"/>
                    <a:pt x="20" y="5"/>
                  </a:cubicBezTo>
                  <a:cubicBezTo>
                    <a:pt x="34" y="0"/>
                    <a:pt x="44" y="7"/>
                    <a:pt x="46" y="14"/>
                  </a:cubicBezTo>
                  <a:cubicBezTo>
                    <a:pt x="46" y="14"/>
                    <a:pt x="53" y="2"/>
                    <a:pt x="67" y="4"/>
                  </a:cubicBezTo>
                  <a:cubicBezTo>
                    <a:pt x="80" y="7"/>
                    <a:pt x="89" y="29"/>
                    <a:pt x="79" y="46"/>
                  </a:cubicBezTo>
                  <a:cubicBezTo>
                    <a:pt x="69" y="64"/>
                    <a:pt x="63" y="63"/>
                    <a:pt x="63" y="63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8" y="42"/>
                    <a:pt x="8" y="42"/>
                    <a:pt x="8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385"/>
            <p:cNvSpPr>
              <a:spLocks/>
            </p:cNvSpPr>
            <p:nvPr/>
          </p:nvSpPr>
          <p:spPr bwMode="auto">
            <a:xfrm>
              <a:off x="1251100" y="2038698"/>
              <a:ext cx="374650" cy="373063"/>
            </a:xfrm>
            <a:custGeom>
              <a:avLst/>
              <a:gdLst>
                <a:gd name="T0" fmla="*/ 85 w 88"/>
                <a:gd name="T1" fmla="*/ 44 h 88"/>
                <a:gd name="T2" fmla="*/ 44 w 88"/>
                <a:gd name="T3" fmla="*/ 84 h 88"/>
                <a:gd name="T4" fmla="*/ 4 w 88"/>
                <a:gd name="T5" fmla="*/ 44 h 88"/>
                <a:gd name="T6" fmla="*/ 44 w 88"/>
                <a:gd name="T7" fmla="*/ 4 h 88"/>
                <a:gd name="T8" fmla="*/ 85 w 88"/>
                <a:gd name="T9" fmla="*/ 44 h 88"/>
                <a:gd name="T10" fmla="*/ 88 w 88"/>
                <a:gd name="T11" fmla="*/ 44 h 88"/>
                <a:gd name="T12" fmla="*/ 44 w 88"/>
                <a:gd name="T13" fmla="*/ 0 h 88"/>
                <a:gd name="T14" fmla="*/ 1 w 88"/>
                <a:gd name="T15" fmla="*/ 44 h 88"/>
                <a:gd name="T16" fmla="*/ 44 w 88"/>
                <a:gd name="T17" fmla="*/ 88 h 88"/>
                <a:gd name="T18" fmla="*/ 88 w 88"/>
                <a:gd name="T19" fmla="*/ 44 h 88"/>
                <a:gd name="T20" fmla="*/ 85 w 88"/>
                <a:gd name="T21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88">
                  <a:moveTo>
                    <a:pt x="85" y="44"/>
                  </a:moveTo>
                  <a:cubicBezTo>
                    <a:pt x="84" y="66"/>
                    <a:pt x="67" y="84"/>
                    <a:pt x="44" y="84"/>
                  </a:cubicBezTo>
                  <a:cubicBezTo>
                    <a:pt x="22" y="85"/>
                    <a:pt x="5" y="66"/>
                    <a:pt x="4" y="44"/>
                  </a:cubicBezTo>
                  <a:cubicBezTo>
                    <a:pt x="4" y="22"/>
                    <a:pt x="23" y="4"/>
                    <a:pt x="44" y="4"/>
                  </a:cubicBezTo>
                  <a:cubicBezTo>
                    <a:pt x="67" y="3"/>
                    <a:pt x="84" y="22"/>
                    <a:pt x="85" y="44"/>
                  </a:cubicBezTo>
                  <a:cubicBezTo>
                    <a:pt x="85" y="46"/>
                    <a:pt x="88" y="46"/>
                    <a:pt x="88" y="44"/>
                  </a:cubicBezTo>
                  <a:cubicBezTo>
                    <a:pt x="88" y="20"/>
                    <a:pt x="69" y="0"/>
                    <a:pt x="44" y="0"/>
                  </a:cubicBezTo>
                  <a:cubicBezTo>
                    <a:pt x="20" y="0"/>
                    <a:pt x="1" y="20"/>
                    <a:pt x="1" y="44"/>
                  </a:cubicBezTo>
                  <a:cubicBezTo>
                    <a:pt x="0" y="68"/>
                    <a:pt x="21" y="87"/>
                    <a:pt x="44" y="88"/>
                  </a:cubicBezTo>
                  <a:cubicBezTo>
                    <a:pt x="69" y="88"/>
                    <a:pt x="88" y="68"/>
                    <a:pt x="88" y="44"/>
                  </a:cubicBezTo>
                  <a:cubicBezTo>
                    <a:pt x="88" y="42"/>
                    <a:pt x="85" y="42"/>
                    <a:pt x="85" y="4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386"/>
            <p:cNvSpPr>
              <a:spLocks/>
            </p:cNvSpPr>
            <p:nvPr/>
          </p:nvSpPr>
          <p:spPr bwMode="auto">
            <a:xfrm>
              <a:off x="1443187" y="1999011"/>
              <a:ext cx="17463" cy="90488"/>
            </a:xfrm>
            <a:custGeom>
              <a:avLst/>
              <a:gdLst>
                <a:gd name="T0" fmla="*/ 4 w 4"/>
                <a:gd name="T1" fmla="*/ 18 h 21"/>
                <a:gd name="T2" fmla="*/ 4 w 4"/>
                <a:gd name="T3" fmla="*/ 3 h 21"/>
                <a:gd name="T4" fmla="*/ 0 w 4"/>
                <a:gd name="T5" fmla="*/ 3 h 21"/>
                <a:gd name="T6" fmla="*/ 0 w 4"/>
                <a:gd name="T7" fmla="*/ 18 h 21"/>
                <a:gd name="T8" fmla="*/ 4 w 4"/>
                <a:gd name="T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1">
                  <a:moveTo>
                    <a:pt x="4" y="18"/>
                  </a:moveTo>
                  <a:cubicBezTo>
                    <a:pt x="4" y="13"/>
                    <a:pt x="4" y="8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8"/>
                    <a:pt x="0" y="13"/>
                    <a:pt x="0" y="18"/>
                  </a:cubicBezTo>
                  <a:cubicBezTo>
                    <a:pt x="0" y="21"/>
                    <a:pt x="4" y="21"/>
                    <a:pt x="4" y="18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387"/>
            <p:cNvSpPr>
              <a:spLocks/>
            </p:cNvSpPr>
            <p:nvPr/>
          </p:nvSpPr>
          <p:spPr bwMode="auto">
            <a:xfrm>
              <a:off x="1362225" y="1932336"/>
              <a:ext cx="98425" cy="93663"/>
            </a:xfrm>
            <a:custGeom>
              <a:avLst/>
              <a:gdLst>
                <a:gd name="T0" fmla="*/ 23 w 23"/>
                <a:gd name="T1" fmla="*/ 19 h 22"/>
                <a:gd name="T2" fmla="*/ 0 w 23"/>
                <a:gd name="T3" fmla="*/ 5 h 22"/>
                <a:gd name="T4" fmla="*/ 23 w 23"/>
                <a:gd name="T5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2">
                  <a:moveTo>
                    <a:pt x="23" y="19"/>
                  </a:moveTo>
                  <a:cubicBezTo>
                    <a:pt x="23" y="19"/>
                    <a:pt x="3" y="22"/>
                    <a:pt x="0" y="5"/>
                  </a:cubicBezTo>
                  <a:cubicBezTo>
                    <a:pt x="0" y="5"/>
                    <a:pt x="18" y="0"/>
                    <a:pt x="23" y="19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388"/>
            <p:cNvSpPr>
              <a:spLocks/>
            </p:cNvSpPr>
            <p:nvPr/>
          </p:nvSpPr>
          <p:spPr bwMode="auto">
            <a:xfrm>
              <a:off x="1447950" y="1945036"/>
              <a:ext cx="109538" cy="114300"/>
            </a:xfrm>
            <a:custGeom>
              <a:avLst/>
              <a:gdLst>
                <a:gd name="T0" fmla="*/ 0 w 26"/>
                <a:gd name="T1" fmla="*/ 16 h 27"/>
                <a:gd name="T2" fmla="*/ 26 w 26"/>
                <a:gd name="T3" fmla="*/ 10 h 27"/>
                <a:gd name="T4" fmla="*/ 0 w 26"/>
                <a:gd name="T5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7">
                  <a:moveTo>
                    <a:pt x="0" y="16"/>
                  </a:moveTo>
                  <a:cubicBezTo>
                    <a:pt x="0" y="16"/>
                    <a:pt x="12" y="0"/>
                    <a:pt x="26" y="10"/>
                  </a:cubicBezTo>
                  <a:cubicBezTo>
                    <a:pt x="26" y="10"/>
                    <a:pt x="16" y="27"/>
                    <a:pt x="0" y="16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89" name="Picture 389"/>
            <p:cNvPicPr>
              <a:picLocks noChangeAspect="1" noChangeArrowheads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037" y="2240311"/>
              <a:ext cx="381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0" name="Picture 390"/>
            <p:cNvPicPr>
              <a:picLocks noChangeAspect="1" noChangeArrowheads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212" y="2211736"/>
              <a:ext cx="1524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1" name="Picture 391"/>
            <p:cNvPicPr>
              <a:picLocks noChangeAspect="1" noChangeArrowheads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862" y="2248248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2" name="Picture 392"/>
            <p:cNvPicPr>
              <a:picLocks noChangeAspect="1" noChangeArrowheads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200" y="2245073"/>
              <a:ext cx="889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3" name="Picture 393"/>
            <p:cNvPicPr>
              <a:picLocks noChangeAspect="1" noChangeArrowheads="1"/>
            </p:cNvPicPr>
            <p:nvPr/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2887" y="2253011"/>
              <a:ext cx="381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4" name="Picture 394"/>
            <p:cNvPicPr>
              <a:picLocks noChangeAspect="1" noChangeArrowheads="1"/>
            </p:cNvPicPr>
            <p:nvPr/>
          </p:nvPicPr>
          <p:blipFill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412" y="2211736"/>
              <a:ext cx="153988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5" name="Picture 395"/>
            <p:cNvPicPr>
              <a:picLocks noChangeAspect="1" noChangeArrowheads="1"/>
            </p:cNvPicPr>
            <p:nvPr/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4787" y="2259361"/>
              <a:ext cx="7620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6" name="Picture 396"/>
            <p:cNvPicPr>
              <a:picLocks noChangeAspect="1" noChangeArrowheads="1"/>
            </p:cNvPicPr>
            <p:nvPr/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337" y="2245073"/>
              <a:ext cx="85725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7" name="Freeform 397"/>
            <p:cNvSpPr>
              <a:spLocks/>
            </p:cNvSpPr>
            <p:nvPr/>
          </p:nvSpPr>
          <p:spPr bwMode="auto">
            <a:xfrm>
              <a:off x="1303487" y="2199036"/>
              <a:ext cx="63500" cy="68263"/>
            </a:xfrm>
            <a:custGeom>
              <a:avLst/>
              <a:gdLst>
                <a:gd name="T0" fmla="*/ 5 w 15"/>
                <a:gd name="T1" fmla="*/ 2 h 16"/>
                <a:gd name="T2" fmla="*/ 13 w 15"/>
                <a:gd name="T3" fmla="*/ 12 h 16"/>
                <a:gd name="T4" fmla="*/ 13 w 15"/>
                <a:gd name="T5" fmla="*/ 11 h 16"/>
                <a:gd name="T6" fmla="*/ 1 w 15"/>
                <a:gd name="T7" fmla="*/ 14 h 16"/>
                <a:gd name="T8" fmla="*/ 2 w 15"/>
                <a:gd name="T9" fmla="*/ 16 h 16"/>
                <a:gd name="T10" fmla="*/ 14 w 15"/>
                <a:gd name="T11" fmla="*/ 13 h 16"/>
                <a:gd name="T12" fmla="*/ 15 w 15"/>
                <a:gd name="T13" fmla="*/ 11 h 16"/>
                <a:gd name="T14" fmla="*/ 7 w 15"/>
                <a:gd name="T15" fmla="*/ 1 h 16"/>
                <a:gd name="T16" fmla="*/ 5 w 15"/>
                <a:gd name="T17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5" y="2"/>
                  </a:moveTo>
                  <a:cubicBezTo>
                    <a:pt x="8" y="5"/>
                    <a:pt x="10" y="9"/>
                    <a:pt x="13" y="12"/>
                  </a:cubicBezTo>
                  <a:cubicBezTo>
                    <a:pt x="13" y="12"/>
                    <a:pt x="13" y="11"/>
                    <a:pt x="13" y="11"/>
                  </a:cubicBezTo>
                  <a:cubicBezTo>
                    <a:pt x="9" y="12"/>
                    <a:pt x="5" y="13"/>
                    <a:pt x="1" y="14"/>
                  </a:cubicBezTo>
                  <a:cubicBezTo>
                    <a:pt x="0" y="14"/>
                    <a:pt x="0" y="16"/>
                    <a:pt x="2" y="16"/>
                  </a:cubicBezTo>
                  <a:cubicBezTo>
                    <a:pt x="6" y="15"/>
                    <a:pt x="10" y="14"/>
                    <a:pt x="14" y="13"/>
                  </a:cubicBezTo>
                  <a:cubicBezTo>
                    <a:pt x="15" y="12"/>
                    <a:pt x="15" y="12"/>
                    <a:pt x="15" y="11"/>
                  </a:cubicBezTo>
                  <a:cubicBezTo>
                    <a:pt x="12" y="8"/>
                    <a:pt x="10" y="4"/>
                    <a:pt x="7" y="1"/>
                  </a:cubicBezTo>
                  <a:cubicBezTo>
                    <a:pt x="6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398"/>
            <p:cNvSpPr>
              <a:spLocks/>
            </p:cNvSpPr>
            <p:nvPr/>
          </p:nvSpPr>
          <p:spPr bwMode="auto">
            <a:xfrm>
              <a:off x="1303487" y="2224436"/>
              <a:ext cx="63500" cy="30163"/>
            </a:xfrm>
            <a:custGeom>
              <a:avLst/>
              <a:gdLst>
                <a:gd name="T0" fmla="*/ 14 w 15"/>
                <a:gd name="T1" fmla="*/ 5 h 7"/>
                <a:gd name="T2" fmla="*/ 2 w 15"/>
                <a:gd name="T3" fmla="*/ 0 h 7"/>
                <a:gd name="T4" fmla="*/ 2 w 15"/>
                <a:gd name="T5" fmla="*/ 2 h 7"/>
                <a:gd name="T6" fmla="*/ 13 w 15"/>
                <a:gd name="T7" fmla="*/ 7 h 7"/>
                <a:gd name="T8" fmla="*/ 14 w 15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4" y="5"/>
                  </a:moveTo>
                  <a:cubicBezTo>
                    <a:pt x="10" y="3"/>
                    <a:pt x="6" y="2"/>
                    <a:pt x="2" y="0"/>
                  </a:cubicBezTo>
                  <a:cubicBezTo>
                    <a:pt x="1" y="0"/>
                    <a:pt x="0" y="2"/>
                    <a:pt x="2" y="2"/>
                  </a:cubicBezTo>
                  <a:cubicBezTo>
                    <a:pt x="6" y="4"/>
                    <a:pt x="9" y="5"/>
                    <a:pt x="13" y="7"/>
                  </a:cubicBezTo>
                  <a:cubicBezTo>
                    <a:pt x="15" y="7"/>
                    <a:pt x="15" y="5"/>
                    <a:pt x="14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399"/>
            <p:cNvSpPr>
              <a:spLocks/>
            </p:cNvSpPr>
            <p:nvPr/>
          </p:nvSpPr>
          <p:spPr bwMode="auto">
            <a:xfrm>
              <a:off x="1514625" y="2211736"/>
              <a:ext cx="63500" cy="73025"/>
            </a:xfrm>
            <a:custGeom>
              <a:avLst/>
              <a:gdLst>
                <a:gd name="T0" fmla="*/ 9 w 15"/>
                <a:gd name="T1" fmla="*/ 2 h 17"/>
                <a:gd name="T2" fmla="*/ 2 w 15"/>
                <a:gd name="T3" fmla="*/ 13 h 17"/>
                <a:gd name="T4" fmla="*/ 1 w 15"/>
                <a:gd name="T5" fmla="*/ 11 h 17"/>
                <a:gd name="T6" fmla="*/ 14 w 15"/>
                <a:gd name="T7" fmla="*/ 14 h 17"/>
                <a:gd name="T8" fmla="*/ 13 w 15"/>
                <a:gd name="T9" fmla="*/ 16 h 17"/>
                <a:gd name="T10" fmla="*/ 1 w 15"/>
                <a:gd name="T11" fmla="*/ 13 h 17"/>
                <a:gd name="T12" fmla="*/ 0 w 15"/>
                <a:gd name="T13" fmla="*/ 12 h 17"/>
                <a:gd name="T14" fmla="*/ 8 w 15"/>
                <a:gd name="T15" fmla="*/ 1 h 17"/>
                <a:gd name="T16" fmla="*/ 9 w 15"/>
                <a:gd name="T1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7">
                  <a:moveTo>
                    <a:pt x="9" y="2"/>
                  </a:moveTo>
                  <a:cubicBezTo>
                    <a:pt x="7" y="6"/>
                    <a:pt x="4" y="9"/>
                    <a:pt x="2" y="13"/>
                  </a:cubicBezTo>
                  <a:cubicBezTo>
                    <a:pt x="2" y="12"/>
                    <a:pt x="2" y="12"/>
                    <a:pt x="1" y="11"/>
                  </a:cubicBezTo>
                  <a:cubicBezTo>
                    <a:pt x="5" y="12"/>
                    <a:pt x="10" y="13"/>
                    <a:pt x="14" y="14"/>
                  </a:cubicBezTo>
                  <a:cubicBezTo>
                    <a:pt x="15" y="15"/>
                    <a:pt x="14" y="17"/>
                    <a:pt x="13" y="16"/>
                  </a:cubicBezTo>
                  <a:cubicBezTo>
                    <a:pt x="9" y="15"/>
                    <a:pt x="5" y="14"/>
                    <a:pt x="1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3" y="8"/>
                    <a:pt x="5" y="5"/>
                    <a:pt x="8" y="1"/>
                  </a:cubicBezTo>
                  <a:cubicBezTo>
                    <a:pt x="8" y="0"/>
                    <a:pt x="10" y="1"/>
                    <a:pt x="9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400"/>
            <p:cNvSpPr>
              <a:spLocks/>
            </p:cNvSpPr>
            <p:nvPr/>
          </p:nvSpPr>
          <p:spPr bwMode="auto">
            <a:xfrm>
              <a:off x="1514625" y="2237136"/>
              <a:ext cx="60325" cy="34925"/>
            </a:xfrm>
            <a:custGeom>
              <a:avLst/>
              <a:gdLst>
                <a:gd name="T0" fmla="*/ 1 w 14"/>
                <a:gd name="T1" fmla="*/ 5 h 8"/>
                <a:gd name="T2" fmla="*/ 13 w 14"/>
                <a:gd name="T3" fmla="*/ 1 h 8"/>
                <a:gd name="T4" fmla="*/ 13 w 14"/>
                <a:gd name="T5" fmla="*/ 3 h 8"/>
                <a:gd name="T6" fmla="*/ 1 w 14"/>
                <a:gd name="T7" fmla="*/ 7 h 8"/>
                <a:gd name="T8" fmla="*/ 1 w 14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" y="5"/>
                  </a:moveTo>
                  <a:cubicBezTo>
                    <a:pt x="5" y="4"/>
                    <a:pt x="9" y="2"/>
                    <a:pt x="13" y="1"/>
                  </a:cubicBezTo>
                  <a:cubicBezTo>
                    <a:pt x="14" y="0"/>
                    <a:pt x="14" y="2"/>
                    <a:pt x="13" y="3"/>
                  </a:cubicBezTo>
                  <a:cubicBezTo>
                    <a:pt x="9" y="4"/>
                    <a:pt x="5" y="6"/>
                    <a:pt x="1" y="7"/>
                  </a:cubicBezTo>
                  <a:cubicBezTo>
                    <a:pt x="0" y="8"/>
                    <a:pt x="0" y="6"/>
                    <a:pt x="1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401"/>
            <p:cNvSpPr>
              <a:spLocks/>
            </p:cNvSpPr>
            <p:nvPr/>
          </p:nvSpPr>
          <p:spPr bwMode="auto">
            <a:xfrm>
              <a:off x="1366987" y="2246661"/>
              <a:ext cx="134938" cy="131763"/>
            </a:xfrm>
            <a:custGeom>
              <a:avLst/>
              <a:gdLst>
                <a:gd name="T0" fmla="*/ 4 w 32"/>
                <a:gd name="T1" fmla="*/ 2 h 31"/>
                <a:gd name="T2" fmla="*/ 13 w 32"/>
                <a:gd name="T3" fmla="*/ 10 h 31"/>
                <a:gd name="T4" fmla="*/ 28 w 32"/>
                <a:gd name="T5" fmla="*/ 10 h 31"/>
                <a:gd name="T6" fmla="*/ 31 w 32"/>
                <a:gd name="T7" fmla="*/ 6 h 31"/>
                <a:gd name="T8" fmla="*/ 28 w 32"/>
                <a:gd name="T9" fmla="*/ 5 h 31"/>
                <a:gd name="T10" fmla="*/ 20 w 32"/>
                <a:gd name="T11" fmla="*/ 27 h 31"/>
                <a:gd name="T12" fmla="*/ 4 w 32"/>
                <a:gd name="T13" fmla="*/ 19 h 31"/>
                <a:gd name="T14" fmla="*/ 6 w 32"/>
                <a:gd name="T15" fmla="*/ 2 h 31"/>
                <a:gd name="T16" fmla="*/ 4 w 32"/>
                <a:gd name="T17" fmla="*/ 2 h 31"/>
                <a:gd name="T18" fmla="*/ 2 w 32"/>
                <a:gd name="T19" fmla="*/ 22 h 31"/>
                <a:gd name="T20" fmla="*/ 19 w 32"/>
                <a:gd name="T21" fmla="*/ 30 h 31"/>
                <a:gd name="T22" fmla="*/ 31 w 32"/>
                <a:gd name="T23" fmla="*/ 5 h 31"/>
                <a:gd name="T24" fmla="*/ 28 w 32"/>
                <a:gd name="T25" fmla="*/ 5 h 31"/>
                <a:gd name="T26" fmla="*/ 27 w 32"/>
                <a:gd name="T27" fmla="*/ 8 h 31"/>
                <a:gd name="T28" fmla="*/ 18 w 32"/>
                <a:gd name="T29" fmla="*/ 8 h 31"/>
                <a:gd name="T30" fmla="*/ 6 w 32"/>
                <a:gd name="T31" fmla="*/ 2 h 31"/>
                <a:gd name="T32" fmla="*/ 4 w 32"/>
                <a:gd name="T33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31">
                  <a:moveTo>
                    <a:pt x="4" y="2"/>
                  </a:moveTo>
                  <a:cubicBezTo>
                    <a:pt x="2" y="7"/>
                    <a:pt x="9" y="9"/>
                    <a:pt x="13" y="10"/>
                  </a:cubicBezTo>
                  <a:cubicBezTo>
                    <a:pt x="17" y="10"/>
                    <a:pt x="23" y="11"/>
                    <a:pt x="28" y="10"/>
                  </a:cubicBezTo>
                  <a:cubicBezTo>
                    <a:pt x="30" y="10"/>
                    <a:pt x="30" y="7"/>
                    <a:pt x="31" y="6"/>
                  </a:cubicBezTo>
                  <a:cubicBezTo>
                    <a:pt x="30" y="5"/>
                    <a:pt x="29" y="5"/>
                    <a:pt x="28" y="5"/>
                  </a:cubicBezTo>
                  <a:cubicBezTo>
                    <a:pt x="29" y="13"/>
                    <a:pt x="28" y="24"/>
                    <a:pt x="20" y="27"/>
                  </a:cubicBezTo>
                  <a:cubicBezTo>
                    <a:pt x="13" y="30"/>
                    <a:pt x="4" y="26"/>
                    <a:pt x="4" y="19"/>
                  </a:cubicBezTo>
                  <a:cubicBezTo>
                    <a:pt x="4" y="13"/>
                    <a:pt x="6" y="8"/>
                    <a:pt x="6" y="2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3" y="9"/>
                    <a:pt x="0" y="16"/>
                    <a:pt x="2" y="22"/>
                  </a:cubicBezTo>
                  <a:cubicBezTo>
                    <a:pt x="4" y="29"/>
                    <a:pt x="13" y="31"/>
                    <a:pt x="19" y="30"/>
                  </a:cubicBezTo>
                  <a:cubicBezTo>
                    <a:pt x="30" y="28"/>
                    <a:pt x="32" y="14"/>
                    <a:pt x="31" y="5"/>
                  </a:cubicBezTo>
                  <a:cubicBezTo>
                    <a:pt x="31" y="4"/>
                    <a:pt x="29" y="4"/>
                    <a:pt x="28" y="5"/>
                  </a:cubicBezTo>
                  <a:cubicBezTo>
                    <a:pt x="28" y="6"/>
                    <a:pt x="28" y="8"/>
                    <a:pt x="27" y="8"/>
                  </a:cubicBezTo>
                  <a:cubicBezTo>
                    <a:pt x="24" y="8"/>
                    <a:pt x="21" y="8"/>
                    <a:pt x="18" y="8"/>
                  </a:cubicBezTo>
                  <a:cubicBezTo>
                    <a:pt x="16" y="8"/>
                    <a:pt x="4" y="7"/>
                    <a:pt x="6" y="2"/>
                  </a:cubicBezTo>
                  <a:cubicBezTo>
                    <a:pt x="7" y="1"/>
                    <a:pt x="5" y="0"/>
                    <a:pt x="4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402"/>
            <p:cNvSpPr>
              <a:spLocks/>
            </p:cNvSpPr>
            <p:nvPr/>
          </p:nvSpPr>
          <p:spPr bwMode="auto">
            <a:xfrm>
              <a:off x="1400325" y="2284761"/>
              <a:ext cx="25400" cy="84138"/>
            </a:xfrm>
            <a:custGeom>
              <a:avLst/>
              <a:gdLst>
                <a:gd name="T0" fmla="*/ 0 w 16"/>
                <a:gd name="T1" fmla="*/ 51 h 53"/>
                <a:gd name="T2" fmla="*/ 11 w 16"/>
                <a:gd name="T3" fmla="*/ 0 h 53"/>
                <a:gd name="T4" fmla="*/ 16 w 16"/>
                <a:gd name="T5" fmla="*/ 0 h 53"/>
                <a:gd name="T6" fmla="*/ 5 w 16"/>
                <a:gd name="T7" fmla="*/ 53 h 53"/>
                <a:gd name="T8" fmla="*/ 0 w 16"/>
                <a:gd name="T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3">
                  <a:moveTo>
                    <a:pt x="0" y="51"/>
                  </a:moveTo>
                  <a:lnTo>
                    <a:pt x="11" y="0"/>
                  </a:lnTo>
                  <a:lnTo>
                    <a:pt x="16" y="0"/>
                  </a:lnTo>
                  <a:lnTo>
                    <a:pt x="5" y="53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403"/>
            <p:cNvSpPr>
              <a:spLocks/>
            </p:cNvSpPr>
            <p:nvPr/>
          </p:nvSpPr>
          <p:spPr bwMode="auto">
            <a:xfrm>
              <a:off x="1451125" y="2284761"/>
              <a:ext cx="17463" cy="84138"/>
            </a:xfrm>
            <a:custGeom>
              <a:avLst/>
              <a:gdLst>
                <a:gd name="T0" fmla="*/ 0 w 11"/>
                <a:gd name="T1" fmla="*/ 0 h 53"/>
                <a:gd name="T2" fmla="*/ 8 w 11"/>
                <a:gd name="T3" fmla="*/ 0 h 53"/>
                <a:gd name="T4" fmla="*/ 11 w 11"/>
                <a:gd name="T5" fmla="*/ 53 h 53"/>
                <a:gd name="T6" fmla="*/ 3 w 11"/>
                <a:gd name="T7" fmla="*/ 53 h 53"/>
                <a:gd name="T8" fmla="*/ 0 w 11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3">
                  <a:moveTo>
                    <a:pt x="0" y="0"/>
                  </a:moveTo>
                  <a:lnTo>
                    <a:pt x="8" y="0"/>
                  </a:lnTo>
                  <a:lnTo>
                    <a:pt x="11" y="53"/>
                  </a:lnTo>
                  <a:lnTo>
                    <a:pt x="3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404"/>
            <p:cNvSpPr>
              <a:spLocks/>
            </p:cNvSpPr>
            <p:nvPr/>
          </p:nvSpPr>
          <p:spPr bwMode="auto">
            <a:xfrm>
              <a:off x="1328887" y="2538761"/>
              <a:ext cx="84138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1 h 31"/>
                <a:gd name="T4" fmla="*/ 19 w 20"/>
                <a:gd name="T5" fmla="*/ 16 h 31"/>
                <a:gd name="T6" fmla="*/ 12 w 20"/>
                <a:gd name="T7" fmla="*/ 31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1"/>
                  </a:cubicBezTo>
                  <a:cubicBezTo>
                    <a:pt x="20" y="0"/>
                    <a:pt x="18" y="11"/>
                    <a:pt x="19" y="16"/>
                  </a:cubicBezTo>
                  <a:cubicBezTo>
                    <a:pt x="20" y="20"/>
                    <a:pt x="20" y="30"/>
                    <a:pt x="12" y="31"/>
                  </a:cubicBezTo>
                  <a:cubicBezTo>
                    <a:pt x="5" y="31"/>
                    <a:pt x="3" y="28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405"/>
            <p:cNvSpPr>
              <a:spLocks/>
            </p:cNvSpPr>
            <p:nvPr/>
          </p:nvSpPr>
          <p:spPr bwMode="auto">
            <a:xfrm>
              <a:off x="1341587" y="2632423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9 h 9"/>
                <a:gd name="T4" fmla="*/ 16 w 16"/>
                <a:gd name="T5" fmla="*/ 1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9"/>
                  </a:cubicBezTo>
                  <a:cubicBezTo>
                    <a:pt x="14" y="8"/>
                    <a:pt x="16" y="5"/>
                    <a:pt x="16" y="1"/>
                  </a:cubicBezTo>
                  <a:cubicBezTo>
                    <a:pt x="11" y="2"/>
                    <a:pt x="5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407"/>
            <p:cNvSpPr>
              <a:spLocks noEditPoints="1"/>
            </p:cNvSpPr>
            <p:nvPr/>
          </p:nvSpPr>
          <p:spPr bwMode="auto">
            <a:xfrm>
              <a:off x="1370162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1 w 1"/>
                <a:gd name="T5" fmla="*/ 1 w 1"/>
                <a:gd name="T6" fmla="*/ 1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408"/>
            <p:cNvSpPr>
              <a:spLocks noEditPoints="1"/>
            </p:cNvSpPr>
            <p:nvPr/>
          </p:nvSpPr>
          <p:spPr bwMode="auto">
            <a:xfrm>
              <a:off x="1374924" y="2602261"/>
              <a:ext cx="33337" cy="68263"/>
            </a:xfrm>
            <a:custGeom>
              <a:avLst/>
              <a:gdLst>
                <a:gd name="T0" fmla="*/ 1 w 8"/>
                <a:gd name="T1" fmla="*/ 16 h 16"/>
                <a:gd name="T2" fmla="*/ 0 w 8"/>
                <a:gd name="T3" fmla="*/ 16 h 16"/>
                <a:gd name="T4" fmla="*/ 0 w 8"/>
                <a:gd name="T5" fmla="*/ 16 h 16"/>
                <a:gd name="T6" fmla="*/ 0 w 8"/>
                <a:gd name="T7" fmla="*/ 16 h 16"/>
                <a:gd name="T8" fmla="*/ 1 w 8"/>
                <a:gd name="T9" fmla="*/ 16 h 16"/>
                <a:gd name="T10" fmla="*/ 8 w 8"/>
                <a:gd name="T11" fmla="*/ 0 h 16"/>
                <a:gd name="T12" fmla="*/ 8 w 8"/>
                <a:gd name="T13" fmla="*/ 0 h 16"/>
                <a:gd name="T14" fmla="*/ 8 w 8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6">
                  <a:moveTo>
                    <a:pt x="1" y="16"/>
                  </a:moveTo>
                  <a:cubicBezTo>
                    <a:pt x="1" y="16"/>
                    <a:pt x="1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409"/>
            <p:cNvSpPr>
              <a:spLocks/>
            </p:cNvSpPr>
            <p:nvPr/>
          </p:nvSpPr>
          <p:spPr bwMode="auto">
            <a:xfrm>
              <a:off x="1357462" y="2543523"/>
              <a:ext cx="55562" cy="127000"/>
            </a:xfrm>
            <a:custGeom>
              <a:avLst/>
              <a:gdLst>
                <a:gd name="T0" fmla="*/ 4 w 13"/>
                <a:gd name="T1" fmla="*/ 0 h 30"/>
                <a:gd name="T2" fmla="*/ 4 w 13"/>
                <a:gd name="T3" fmla="*/ 0 h 30"/>
                <a:gd name="T4" fmla="*/ 3 w 13"/>
                <a:gd name="T5" fmla="*/ 0 h 30"/>
                <a:gd name="T6" fmla="*/ 3 w 13"/>
                <a:gd name="T7" fmla="*/ 0 h 30"/>
                <a:gd name="T8" fmla="*/ 0 w 13"/>
                <a:gd name="T9" fmla="*/ 0 h 30"/>
                <a:gd name="T10" fmla="*/ 5 w 13"/>
                <a:gd name="T11" fmla="*/ 15 h 30"/>
                <a:gd name="T12" fmla="*/ 5 w 13"/>
                <a:gd name="T13" fmla="*/ 22 h 30"/>
                <a:gd name="T14" fmla="*/ 12 w 13"/>
                <a:gd name="T15" fmla="*/ 22 h 30"/>
                <a:gd name="T16" fmla="*/ 12 w 13"/>
                <a:gd name="T17" fmla="*/ 22 h 30"/>
                <a:gd name="T18" fmla="*/ 12 w 13"/>
                <a:gd name="T19" fmla="*/ 22 h 30"/>
                <a:gd name="T20" fmla="*/ 5 w 13"/>
                <a:gd name="T21" fmla="*/ 30 h 30"/>
                <a:gd name="T22" fmla="*/ 12 w 13"/>
                <a:gd name="T23" fmla="*/ 19 h 30"/>
                <a:gd name="T24" fmla="*/ 12 w 13"/>
                <a:gd name="T25" fmla="*/ 15 h 30"/>
                <a:gd name="T26" fmla="*/ 12 w 13"/>
                <a:gd name="T27" fmla="*/ 15 h 30"/>
                <a:gd name="T28" fmla="*/ 12 w 13"/>
                <a:gd name="T29" fmla="*/ 14 h 30"/>
                <a:gd name="T30" fmla="*/ 12 w 13"/>
                <a:gd name="T31" fmla="*/ 14 h 30"/>
                <a:gd name="T32" fmla="*/ 4 w 13"/>
                <a:gd name="T33" fmla="*/ 0 h 30"/>
                <a:gd name="T34" fmla="*/ 4 w 13"/>
                <a:gd name="T3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3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6" y="3"/>
                    <a:pt x="4" y="11"/>
                    <a:pt x="5" y="15"/>
                  </a:cubicBezTo>
                  <a:cubicBezTo>
                    <a:pt x="6" y="17"/>
                    <a:pt x="6" y="20"/>
                    <a:pt x="5" y="22"/>
                  </a:cubicBezTo>
                  <a:cubicBezTo>
                    <a:pt x="7" y="22"/>
                    <a:pt x="10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6"/>
                    <a:pt x="10" y="29"/>
                    <a:pt x="5" y="30"/>
                  </a:cubicBezTo>
                  <a:cubicBezTo>
                    <a:pt x="11" y="29"/>
                    <a:pt x="12" y="23"/>
                    <a:pt x="12" y="19"/>
                  </a:cubicBezTo>
                  <a:cubicBezTo>
                    <a:pt x="12" y="17"/>
                    <a:pt x="12" y="16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0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410"/>
            <p:cNvSpPr>
              <a:spLocks/>
            </p:cNvSpPr>
            <p:nvPr/>
          </p:nvSpPr>
          <p:spPr bwMode="auto">
            <a:xfrm>
              <a:off x="1362224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0 h 8"/>
                <a:gd name="T4" fmla="*/ 0 w 11"/>
                <a:gd name="T5" fmla="*/ 7 h 8"/>
                <a:gd name="T6" fmla="*/ 3 w 11"/>
                <a:gd name="T7" fmla="*/ 8 h 8"/>
                <a:gd name="T8" fmla="*/ 3 w 11"/>
                <a:gd name="T9" fmla="*/ 8 h 8"/>
                <a:gd name="T10" fmla="*/ 4 w 11"/>
                <a:gd name="T11" fmla="*/ 8 h 8"/>
                <a:gd name="T12" fmla="*/ 4 w 11"/>
                <a:gd name="T13" fmla="*/ 8 h 8"/>
                <a:gd name="T14" fmla="*/ 4 w 11"/>
                <a:gd name="T15" fmla="*/ 8 h 8"/>
                <a:gd name="T16" fmla="*/ 11 w 11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0"/>
                    <a:pt x="6" y="0"/>
                    <a:pt x="4" y="0"/>
                  </a:cubicBezTo>
                  <a:cubicBezTo>
                    <a:pt x="4" y="3"/>
                    <a:pt x="2" y="6"/>
                    <a:pt x="0" y="7"/>
                  </a:cubicBezTo>
                  <a:cubicBezTo>
                    <a:pt x="1" y="7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7"/>
                    <a:pt x="11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411"/>
            <p:cNvSpPr>
              <a:spLocks/>
            </p:cNvSpPr>
            <p:nvPr/>
          </p:nvSpPr>
          <p:spPr bwMode="auto">
            <a:xfrm>
              <a:off x="1328887" y="2526061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10 h 35"/>
                <a:gd name="T6" fmla="*/ 18 w 23"/>
                <a:gd name="T7" fmla="*/ 17 h 35"/>
                <a:gd name="T8" fmla="*/ 11 w 23"/>
                <a:gd name="T9" fmla="*/ 33 h 35"/>
                <a:gd name="T10" fmla="*/ 5 w 23"/>
                <a:gd name="T11" fmla="*/ 17 h 35"/>
                <a:gd name="T12" fmla="*/ 2 w 23"/>
                <a:gd name="T13" fmla="*/ 17 h 35"/>
                <a:gd name="T14" fmla="*/ 11 w 23"/>
                <a:gd name="T15" fmla="*/ 35 h 35"/>
                <a:gd name="T16" fmla="*/ 20 w 23"/>
                <a:gd name="T17" fmla="*/ 17 h 35"/>
                <a:gd name="T18" fmla="*/ 8 w 23"/>
                <a:gd name="T19" fmla="*/ 3 h 35"/>
                <a:gd name="T20" fmla="*/ 2 w 23"/>
                <a:gd name="T21" fmla="*/ 18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4"/>
                    <a:pt x="4" y="9"/>
                    <a:pt x="6" y="6"/>
                  </a:cubicBezTo>
                  <a:cubicBezTo>
                    <a:pt x="10" y="1"/>
                    <a:pt x="16" y="6"/>
                    <a:pt x="17" y="10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2"/>
                    <a:pt x="20" y="32"/>
                    <a:pt x="11" y="33"/>
                  </a:cubicBezTo>
                  <a:cubicBezTo>
                    <a:pt x="3" y="33"/>
                    <a:pt x="4" y="21"/>
                    <a:pt x="5" y="17"/>
                  </a:cubicBezTo>
                  <a:cubicBezTo>
                    <a:pt x="5" y="16"/>
                    <a:pt x="2" y="16"/>
                    <a:pt x="2" y="17"/>
                  </a:cubicBezTo>
                  <a:cubicBezTo>
                    <a:pt x="2" y="23"/>
                    <a:pt x="0" y="34"/>
                    <a:pt x="11" y="35"/>
                  </a:cubicBezTo>
                  <a:cubicBezTo>
                    <a:pt x="23" y="35"/>
                    <a:pt x="20" y="22"/>
                    <a:pt x="20" y="17"/>
                  </a:cubicBezTo>
                  <a:cubicBezTo>
                    <a:pt x="20" y="11"/>
                    <a:pt x="20" y="0"/>
                    <a:pt x="8" y="3"/>
                  </a:cubicBezTo>
                  <a:cubicBezTo>
                    <a:pt x="1" y="5"/>
                    <a:pt x="1" y="13"/>
                    <a:pt x="2" y="18"/>
                  </a:cubicBezTo>
                  <a:cubicBezTo>
                    <a:pt x="2" y="19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412"/>
            <p:cNvSpPr>
              <a:spLocks/>
            </p:cNvSpPr>
            <p:nvPr/>
          </p:nvSpPr>
          <p:spPr bwMode="auto">
            <a:xfrm>
              <a:off x="1460649" y="2543523"/>
              <a:ext cx="84137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0 h 31"/>
                <a:gd name="T4" fmla="*/ 19 w 20"/>
                <a:gd name="T5" fmla="*/ 15 h 31"/>
                <a:gd name="T6" fmla="*/ 12 w 20"/>
                <a:gd name="T7" fmla="*/ 30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0"/>
                  </a:cubicBezTo>
                  <a:cubicBezTo>
                    <a:pt x="20" y="0"/>
                    <a:pt x="18" y="11"/>
                    <a:pt x="19" y="15"/>
                  </a:cubicBezTo>
                  <a:cubicBezTo>
                    <a:pt x="20" y="20"/>
                    <a:pt x="19" y="30"/>
                    <a:pt x="12" y="30"/>
                  </a:cubicBezTo>
                  <a:cubicBezTo>
                    <a:pt x="5" y="31"/>
                    <a:pt x="3" y="27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413"/>
            <p:cNvSpPr>
              <a:spLocks/>
            </p:cNvSpPr>
            <p:nvPr/>
          </p:nvSpPr>
          <p:spPr bwMode="auto">
            <a:xfrm>
              <a:off x="1473349" y="2637186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8 h 9"/>
                <a:gd name="T4" fmla="*/ 16 w 16"/>
                <a:gd name="T5" fmla="*/ 0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8"/>
                  </a:cubicBezTo>
                  <a:cubicBezTo>
                    <a:pt x="14" y="8"/>
                    <a:pt x="15" y="4"/>
                    <a:pt x="16" y="0"/>
                  </a:cubicBezTo>
                  <a:cubicBezTo>
                    <a:pt x="11" y="1"/>
                    <a:pt x="5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414"/>
            <p:cNvSpPr>
              <a:spLocks noEditPoints="1"/>
            </p:cNvSpPr>
            <p:nvPr/>
          </p:nvSpPr>
          <p:spPr bwMode="auto">
            <a:xfrm>
              <a:off x="1501924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  <a:gd name="T4" fmla="*/ 1 w 1"/>
                <a:gd name="T5" fmla="*/ 1 w 1"/>
                <a:gd name="T6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415"/>
            <p:cNvSpPr>
              <a:spLocks noEditPoints="1"/>
            </p:cNvSpPr>
            <p:nvPr/>
          </p:nvSpPr>
          <p:spPr bwMode="auto">
            <a:xfrm>
              <a:off x="1498749" y="2670523"/>
              <a:ext cx="12700" cy="0"/>
            </a:xfrm>
            <a:custGeom>
              <a:avLst/>
              <a:gdLst>
                <a:gd name="T0" fmla="*/ 0 w 3"/>
                <a:gd name="T1" fmla="*/ 2 w 3"/>
                <a:gd name="T2" fmla="*/ 3 w 3"/>
                <a:gd name="T3" fmla="*/ 2 w 3"/>
                <a:gd name="T4" fmla="*/ 0 w 3"/>
                <a:gd name="T5" fmla="*/ 0 w 3"/>
                <a:gd name="T6" fmla="*/ 0 w 3"/>
                <a:gd name="T7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416"/>
            <p:cNvSpPr>
              <a:spLocks noEditPoints="1"/>
            </p:cNvSpPr>
            <p:nvPr/>
          </p:nvSpPr>
          <p:spPr bwMode="auto">
            <a:xfrm>
              <a:off x="1489224" y="2543523"/>
              <a:ext cx="55562" cy="127000"/>
            </a:xfrm>
            <a:custGeom>
              <a:avLst/>
              <a:gdLst>
                <a:gd name="T0" fmla="*/ 1 w 13"/>
                <a:gd name="T1" fmla="*/ 30 h 30"/>
                <a:gd name="T2" fmla="*/ 1 w 13"/>
                <a:gd name="T3" fmla="*/ 30 h 30"/>
                <a:gd name="T4" fmla="*/ 1 w 13"/>
                <a:gd name="T5" fmla="*/ 30 h 30"/>
                <a:gd name="T6" fmla="*/ 1 w 13"/>
                <a:gd name="T7" fmla="*/ 30 h 30"/>
                <a:gd name="T8" fmla="*/ 1 w 13"/>
                <a:gd name="T9" fmla="*/ 30 h 30"/>
                <a:gd name="T10" fmla="*/ 1 w 13"/>
                <a:gd name="T11" fmla="*/ 30 h 30"/>
                <a:gd name="T12" fmla="*/ 1 w 13"/>
                <a:gd name="T13" fmla="*/ 30 h 30"/>
                <a:gd name="T14" fmla="*/ 4 w 13"/>
                <a:gd name="T15" fmla="*/ 0 h 30"/>
                <a:gd name="T16" fmla="*/ 4 w 13"/>
                <a:gd name="T17" fmla="*/ 0 h 30"/>
                <a:gd name="T18" fmla="*/ 3 w 13"/>
                <a:gd name="T19" fmla="*/ 0 h 30"/>
                <a:gd name="T20" fmla="*/ 3 w 13"/>
                <a:gd name="T21" fmla="*/ 0 h 30"/>
                <a:gd name="T22" fmla="*/ 3 w 13"/>
                <a:gd name="T23" fmla="*/ 0 h 30"/>
                <a:gd name="T24" fmla="*/ 3 w 13"/>
                <a:gd name="T25" fmla="*/ 0 h 30"/>
                <a:gd name="T26" fmla="*/ 0 w 13"/>
                <a:gd name="T27" fmla="*/ 1 h 30"/>
                <a:gd name="T28" fmla="*/ 5 w 13"/>
                <a:gd name="T29" fmla="*/ 15 h 30"/>
                <a:gd name="T30" fmla="*/ 5 w 13"/>
                <a:gd name="T31" fmla="*/ 23 h 30"/>
                <a:gd name="T32" fmla="*/ 12 w 13"/>
                <a:gd name="T33" fmla="*/ 22 h 30"/>
                <a:gd name="T34" fmla="*/ 12 w 13"/>
                <a:gd name="T35" fmla="*/ 22 h 30"/>
                <a:gd name="T36" fmla="*/ 12 w 13"/>
                <a:gd name="T37" fmla="*/ 22 h 30"/>
                <a:gd name="T38" fmla="*/ 5 w 13"/>
                <a:gd name="T39" fmla="*/ 30 h 30"/>
                <a:gd name="T40" fmla="*/ 12 w 13"/>
                <a:gd name="T41" fmla="*/ 19 h 30"/>
                <a:gd name="T42" fmla="*/ 12 w 13"/>
                <a:gd name="T43" fmla="*/ 15 h 30"/>
                <a:gd name="T44" fmla="*/ 12 w 13"/>
                <a:gd name="T45" fmla="*/ 15 h 30"/>
                <a:gd name="T46" fmla="*/ 4 w 13"/>
                <a:gd name="T47" fmla="*/ 0 h 30"/>
                <a:gd name="T48" fmla="*/ 4 w 13"/>
                <a:gd name="T4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" h="30"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6" y="3"/>
                    <a:pt x="4" y="12"/>
                    <a:pt x="5" y="15"/>
                  </a:cubicBezTo>
                  <a:cubicBezTo>
                    <a:pt x="5" y="17"/>
                    <a:pt x="6" y="20"/>
                    <a:pt x="5" y="23"/>
                  </a:cubicBezTo>
                  <a:cubicBezTo>
                    <a:pt x="7" y="23"/>
                    <a:pt x="10" y="23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6"/>
                    <a:pt x="10" y="30"/>
                    <a:pt x="5" y="30"/>
                  </a:cubicBezTo>
                  <a:cubicBezTo>
                    <a:pt x="11" y="30"/>
                    <a:pt x="12" y="24"/>
                    <a:pt x="12" y="19"/>
                  </a:cubicBezTo>
                  <a:cubicBezTo>
                    <a:pt x="12" y="18"/>
                    <a:pt x="12" y="17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1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6" name="Freeform 417"/>
            <p:cNvSpPr>
              <a:spLocks/>
            </p:cNvSpPr>
            <p:nvPr/>
          </p:nvSpPr>
          <p:spPr bwMode="auto">
            <a:xfrm>
              <a:off x="1493987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1 h 8"/>
                <a:gd name="T4" fmla="*/ 0 w 11"/>
                <a:gd name="T5" fmla="*/ 8 h 8"/>
                <a:gd name="T6" fmla="*/ 0 w 11"/>
                <a:gd name="T7" fmla="*/ 8 h 8"/>
                <a:gd name="T8" fmla="*/ 0 w 11"/>
                <a:gd name="T9" fmla="*/ 8 h 8"/>
                <a:gd name="T10" fmla="*/ 0 w 11"/>
                <a:gd name="T11" fmla="*/ 8 h 8"/>
                <a:gd name="T12" fmla="*/ 1 w 11"/>
                <a:gd name="T13" fmla="*/ 8 h 8"/>
                <a:gd name="T14" fmla="*/ 1 w 11"/>
                <a:gd name="T15" fmla="*/ 8 h 8"/>
                <a:gd name="T16" fmla="*/ 1 w 11"/>
                <a:gd name="T17" fmla="*/ 8 h 8"/>
                <a:gd name="T18" fmla="*/ 3 w 11"/>
                <a:gd name="T19" fmla="*/ 8 h 8"/>
                <a:gd name="T20" fmla="*/ 4 w 11"/>
                <a:gd name="T21" fmla="*/ 8 h 8"/>
                <a:gd name="T22" fmla="*/ 4 w 11"/>
                <a:gd name="T23" fmla="*/ 8 h 8"/>
                <a:gd name="T24" fmla="*/ 4 w 11"/>
                <a:gd name="T25" fmla="*/ 8 h 8"/>
                <a:gd name="T26" fmla="*/ 11 w 11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1"/>
                    <a:pt x="6" y="1"/>
                    <a:pt x="4" y="1"/>
                  </a:cubicBezTo>
                  <a:cubicBezTo>
                    <a:pt x="4" y="4"/>
                    <a:pt x="2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8"/>
                    <a:pt x="10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418"/>
            <p:cNvSpPr>
              <a:spLocks/>
            </p:cNvSpPr>
            <p:nvPr/>
          </p:nvSpPr>
          <p:spPr bwMode="auto">
            <a:xfrm>
              <a:off x="1460649" y="2530823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9 h 35"/>
                <a:gd name="T6" fmla="*/ 18 w 23"/>
                <a:gd name="T7" fmla="*/ 17 h 35"/>
                <a:gd name="T8" fmla="*/ 11 w 23"/>
                <a:gd name="T9" fmla="*/ 32 h 35"/>
                <a:gd name="T10" fmla="*/ 4 w 23"/>
                <a:gd name="T11" fmla="*/ 17 h 35"/>
                <a:gd name="T12" fmla="*/ 2 w 23"/>
                <a:gd name="T13" fmla="*/ 17 h 35"/>
                <a:gd name="T14" fmla="*/ 11 w 23"/>
                <a:gd name="T15" fmla="*/ 34 h 35"/>
                <a:gd name="T16" fmla="*/ 20 w 23"/>
                <a:gd name="T17" fmla="*/ 16 h 35"/>
                <a:gd name="T18" fmla="*/ 8 w 23"/>
                <a:gd name="T19" fmla="*/ 3 h 35"/>
                <a:gd name="T20" fmla="*/ 2 w 23"/>
                <a:gd name="T21" fmla="*/ 17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3"/>
                    <a:pt x="4" y="9"/>
                    <a:pt x="6" y="6"/>
                  </a:cubicBezTo>
                  <a:cubicBezTo>
                    <a:pt x="10" y="1"/>
                    <a:pt x="16" y="6"/>
                    <a:pt x="17" y="9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1"/>
                    <a:pt x="20" y="32"/>
                    <a:pt x="11" y="32"/>
                  </a:cubicBezTo>
                  <a:cubicBezTo>
                    <a:pt x="3" y="33"/>
                    <a:pt x="4" y="21"/>
                    <a:pt x="4" y="17"/>
                  </a:cubicBezTo>
                  <a:cubicBezTo>
                    <a:pt x="4" y="16"/>
                    <a:pt x="2" y="16"/>
                    <a:pt x="2" y="17"/>
                  </a:cubicBezTo>
                  <a:cubicBezTo>
                    <a:pt x="2" y="23"/>
                    <a:pt x="0" y="34"/>
                    <a:pt x="11" y="34"/>
                  </a:cubicBezTo>
                  <a:cubicBezTo>
                    <a:pt x="23" y="35"/>
                    <a:pt x="20" y="22"/>
                    <a:pt x="20" y="16"/>
                  </a:cubicBezTo>
                  <a:cubicBezTo>
                    <a:pt x="20" y="11"/>
                    <a:pt x="19" y="0"/>
                    <a:pt x="8" y="3"/>
                  </a:cubicBezTo>
                  <a:cubicBezTo>
                    <a:pt x="1" y="4"/>
                    <a:pt x="1" y="13"/>
                    <a:pt x="2" y="17"/>
                  </a:cubicBezTo>
                  <a:cubicBezTo>
                    <a:pt x="2" y="18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028" name="Picture 4" descr="26 IMAGES, PHOTOS ET ILLUSTRATIONS VECTORIELLES STOCK APPROPRIÉES SUR LE  THÈME &amp;quot;Cupcake Cartoon&amp;quot; | Adobe Stock"/>
          <p:cNvPicPr>
            <a:picLocks noChangeAspect="1" noChangeArrowheads="1"/>
          </p:cNvPicPr>
          <p:nvPr/>
        </p:nvPicPr>
        <p:blipFill>
          <a:blip r:embed="rId53">
            <a:extLst>
              <a:ext uri="{BEBA8EAE-BF5A-486C-A8C5-ECC9F3942E4B}">
                <a14:imgProps xmlns:a14="http://schemas.microsoft.com/office/drawing/2010/main">
                  <a14:imgLayer r:embed="rId54">
                    <a14:imgEffect>
                      <a14:backgroundRemoval t="0" b="100000" l="5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3271">
            <a:off x="8468994" y="858051"/>
            <a:ext cx="1514919" cy="151492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ute Cartoon Cupcake Vector Illustration Stock Vector (Royalty Free)  574552861"/>
          <p:cNvPicPr>
            <a:picLocks noChangeAspect="1" noChangeArrowheads="1"/>
          </p:cNvPicPr>
          <p:nvPr/>
        </p:nvPicPr>
        <p:blipFill>
          <a:blip r:embed="rId55">
            <a:extLst>
              <a:ext uri="{BEBA8EAE-BF5A-486C-A8C5-ECC9F3942E4B}">
                <a14:imgProps xmlns:a14="http://schemas.microsoft.com/office/drawing/2010/main">
                  <a14:imgLayer r:embed="rId56">
                    <a14:imgEffect>
                      <a14:backgroundRemoval t="357" b="9857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0097">
            <a:off x="3096168" y="3953535"/>
            <a:ext cx="2827611" cy="304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3" name="Picture 422"/>
          <p:cNvPicPr>
            <a:picLocks noChangeAspect="1"/>
          </p:cNvPicPr>
          <p:nvPr/>
        </p:nvPicPr>
        <p:blipFill rotWithShape="1"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-1668780" y="-275194"/>
            <a:ext cx="11200789" cy="1165539"/>
          </a:xfrm>
          <a:prstGeom prst="rect">
            <a:avLst/>
          </a:prstGeom>
        </p:spPr>
      </p:pic>
      <p:pic>
        <p:nvPicPr>
          <p:cNvPr id="429" name="Picture 428"/>
          <p:cNvPicPr>
            <a:picLocks noChangeAspect="1"/>
          </p:cNvPicPr>
          <p:nvPr/>
        </p:nvPicPr>
        <p:blipFill rotWithShape="1"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3026984" y="-282030"/>
            <a:ext cx="10104414" cy="1165539"/>
          </a:xfrm>
          <a:prstGeom prst="rect">
            <a:avLst/>
          </a:prstGeom>
        </p:spPr>
      </p:pic>
      <p:pic>
        <p:nvPicPr>
          <p:cNvPr id="430" name="Picture 429"/>
          <p:cNvPicPr>
            <a:picLocks noChangeAspect="1"/>
          </p:cNvPicPr>
          <p:nvPr/>
        </p:nvPicPr>
        <p:blipFill rotWithShape="1"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6929901" y="-267015"/>
            <a:ext cx="10478028" cy="1165539"/>
          </a:xfrm>
          <a:prstGeom prst="rect">
            <a:avLst/>
          </a:prstGeom>
        </p:spPr>
      </p:pic>
      <p:pic>
        <p:nvPicPr>
          <p:cNvPr id="431" name="Picture 430"/>
          <p:cNvPicPr>
            <a:picLocks noChangeAspect="1"/>
          </p:cNvPicPr>
          <p:nvPr/>
        </p:nvPicPr>
        <p:blipFill>
          <a:blip r:embed="rId58">
            <a:extLst>
              <a:ext uri="{BEBA8EAE-BF5A-486C-A8C5-ECC9F3942E4B}">
                <a14:imgProps xmlns:a14="http://schemas.microsoft.com/office/drawing/2010/main">
                  <a14:imgLayer r:embed="rId59">
                    <a14:imgEffect>
                      <a14:backgroundRemoval t="10000" b="90000" l="10000" r="90000">
                        <a14:foregroundMark x1="37057" y1="38652" x2="39007" y2="38652"/>
                        <a14:foregroundMark x1="38298" y1="35993" x2="39894" y2="40248"/>
                        <a14:foregroundMark x1="48582" y1="32624" x2="48582" y2="36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0222" y="490699"/>
            <a:ext cx="6268341" cy="62683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046521-8C8B-4CC1-B23A-180A79443ED9}"/>
              </a:ext>
            </a:extLst>
      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874793" y="1249711"/>
            <a:ext cx="11449280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25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思想气泡: 云 5">
            <a:extLst>
              <a:ext uri="{FF2B5EF4-FFF2-40B4-BE49-F238E27FC236}">
                <a16:creationId xmlns:a16="http://schemas.microsoft.com/office/drawing/2014/main" id="{0C00E258-F1DA-42AF-9C19-6AC70FAE95B4}"/>
              </a:ext>
            </a:extLst>
          </p:cNvPr>
          <p:cNvSpPr/>
          <p:nvPr/>
        </p:nvSpPr>
        <p:spPr>
          <a:xfrm rot="21123151" flipH="1">
            <a:off x="2153256" y="-64034"/>
            <a:ext cx="8607752" cy="4106853"/>
          </a:xfrm>
          <a:custGeom>
            <a:avLst/>
            <a:gdLst>
              <a:gd name="connsiteX0" fmla="*/ 694228 w 7689921"/>
              <a:gd name="connsiteY0" fmla="*/ 1322517 h 3975835"/>
              <a:gd name="connsiteX1" fmla="*/ 1000935 w 7689921"/>
              <a:gd name="connsiteY1" fmla="*/ 635673 h 3975835"/>
              <a:gd name="connsiteX2" fmla="*/ 2492994 w 7689921"/>
              <a:gd name="connsiteY2" fmla="*/ 478756 h 3975835"/>
              <a:gd name="connsiteX3" fmla="*/ 3997334 w 7689921"/>
              <a:gd name="connsiteY3" fmla="*/ 315858 h 3975835"/>
              <a:gd name="connsiteX4" fmla="*/ 4583513 w 7689921"/>
              <a:gd name="connsiteY4" fmla="*/ 18406 h 3975835"/>
              <a:gd name="connsiteX5" fmla="*/ 5310495 w 7689921"/>
              <a:gd name="connsiteY5" fmla="*/ 228334 h 3975835"/>
              <a:gd name="connsiteX6" fmla="*/ 6312677 w 7689921"/>
              <a:gd name="connsiteY6" fmla="*/ 63502 h 3975835"/>
              <a:gd name="connsiteX7" fmla="*/ 6820888 w 7689921"/>
              <a:gd name="connsiteY7" fmla="*/ 513177 h 3975835"/>
              <a:gd name="connsiteX8" fmla="*/ 7473107 w 7689921"/>
              <a:gd name="connsiteY8" fmla="*/ 949598 h 3975835"/>
              <a:gd name="connsiteX9" fmla="*/ 7443914 w 7689921"/>
              <a:gd name="connsiteY9" fmla="*/ 1422833 h 3975835"/>
              <a:gd name="connsiteX10" fmla="*/ 7657167 w 7689921"/>
              <a:gd name="connsiteY10" fmla="*/ 2146398 h 3975835"/>
              <a:gd name="connsiteX11" fmla="*/ 6658189 w 7689921"/>
              <a:gd name="connsiteY11" fmla="*/ 2779771 h 3975835"/>
              <a:gd name="connsiteX12" fmla="*/ 6300573 w 7689921"/>
              <a:gd name="connsiteY12" fmla="*/ 3322491 h 3975835"/>
              <a:gd name="connsiteX13" fmla="*/ 5083002 w 7689921"/>
              <a:gd name="connsiteY13" fmla="*/ 3388202 h 3975835"/>
              <a:gd name="connsiteX14" fmla="*/ 4212901 w 7689921"/>
              <a:gd name="connsiteY14" fmla="*/ 3967183 h 3975835"/>
              <a:gd name="connsiteX15" fmla="*/ 2933562 w 7689921"/>
              <a:gd name="connsiteY15" fmla="*/ 3613776 h 3975835"/>
              <a:gd name="connsiteX16" fmla="*/ 1033155 w 7689921"/>
              <a:gd name="connsiteY16" fmla="*/ 3264602 h 3975835"/>
              <a:gd name="connsiteX17" fmla="*/ 197588 w 7689921"/>
              <a:gd name="connsiteY17" fmla="*/ 2876038 h 3975835"/>
              <a:gd name="connsiteX18" fmla="*/ 376129 w 7689921"/>
              <a:gd name="connsiteY18" fmla="*/ 2351540 h 3975835"/>
              <a:gd name="connsiteX19" fmla="*/ -891 w 7689921"/>
              <a:gd name="connsiteY19" fmla="*/ 1813422 h 3975835"/>
              <a:gd name="connsiteX20" fmla="*/ 687642 w 7689921"/>
              <a:gd name="connsiteY20" fmla="*/ 1335125 h 3975835"/>
              <a:gd name="connsiteX21" fmla="*/ 694228 w 7689921"/>
              <a:gd name="connsiteY21" fmla="*/ 1322517 h 3975835"/>
              <a:gd name="connsiteX0" fmla="*/ 241861 w 7689921"/>
              <a:gd name="connsiteY0" fmla="*/ 5116979 h 3975835"/>
              <a:gd name="connsiteX1" fmla="*/ 131421 w 7689921"/>
              <a:gd name="connsiteY1" fmla="*/ 5227419 h 3975835"/>
              <a:gd name="connsiteX2" fmla="*/ 20981 w 7689921"/>
              <a:gd name="connsiteY2" fmla="*/ 5116979 h 3975835"/>
              <a:gd name="connsiteX3" fmla="*/ 131421 w 7689921"/>
              <a:gd name="connsiteY3" fmla="*/ 5006539 h 3975835"/>
              <a:gd name="connsiteX4" fmla="*/ 241861 w 7689921"/>
              <a:gd name="connsiteY4" fmla="*/ 5116979 h 3975835"/>
              <a:gd name="connsiteX0" fmla="*/ 863552 w 7689921"/>
              <a:gd name="connsiteY0" fmla="*/ 4686194 h 3975835"/>
              <a:gd name="connsiteX1" fmla="*/ 642672 w 7689921"/>
              <a:gd name="connsiteY1" fmla="*/ 4907074 h 3975835"/>
              <a:gd name="connsiteX2" fmla="*/ 421792 w 7689921"/>
              <a:gd name="connsiteY2" fmla="*/ 4686194 h 3975835"/>
              <a:gd name="connsiteX3" fmla="*/ 642672 w 7689921"/>
              <a:gd name="connsiteY3" fmla="*/ 4465314 h 3975835"/>
              <a:gd name="connsiteX4" fmla="*/ 863552 w 7689921"/>
              <a:gd name="connsiteY4" fmla="*/ 4686194 h 3975835"/>
              <a:gd name="connsiteX0" fmla="*/ 1654155 w 7689921"/>
              <a:gd name="connsiteY0" fmla="*/ 4113083 h 3975835"/>
              <a:gd name="connsiteX1" fmla="*/ 1322835 w 7689921"/>
              <a:gd name="connsiteY1" fmla="*/ 4444403 h 3975835"/>
              <a:gd name="connsiteX2" fmla="*/ 991515 w 7689921"/>
              <a:gd name="connsiteY2" fmla="*/ 4113083 h 3975835"/>
              <a:gd name="connsiteX3" fmla="*/ 1322835 w 7689921"/>
              <a:gd name="connsiteY3" fmla="*/ 3781763 h 3975835"/>
              <a:gd name="connsiteX4" fmla="*/ 1654155 w 7689921"/>
              <a:gd name="connsiteY4" fmla="*/ 4113083 h 3975835"/>
              <a:gd name="connsiteX0" fmla="*/ 835388 w 7689921"/>
              <a:gd name="connsiteY0" fmla="*/ 2409153 h 3975835"/>
              <a:gd name="connsiteX1" fmla="*/ 384496 w 7689921"/>
              <a:gd name="connsiteY1" fmla="*/ 2335803 h 3975835"/>
              <a:gd name="connsiteX2" fmla="*/ 1233235 w 7689921"/>
              <a:gd name="connsiteY2" fmla="*/ 3211867 h 3975835"/>
              <a:gd name="connsiteX3" fmla="*/ 1036003 w 7689921"/>
              <a:gd name="connsiteY3" fmla="*/ 3246931 h 3975835"/>
              <a:gd name="connsiteX4" fmla="*/ 2933206 w 7689921"/>
              <a:gd name="connsiteY4" fmla="*/ 3597578 h 3975835"/>
              <a:gd name="connsiteX5" fmla="*/ 2814297 w 7689921"/>
              <a:gd name="connsiteY5" fmla="*/ 3437440 h 3975835"/>
              <a:gd name="connsiteX6" fmla="*/ 5131420 w 7689921"/>
              <a:gd name="connsiteY6" fmla="*/ 3198246 h 3975835"/>
              <a:gd name="connsiteX7" fmla="*/ 5083892 w 7689921"/>
              <a:gd name="connsiteY7" fmla="*/ 3373937 h 3975835"/>
              <a:gd name="connsiteX8" fmla="*/ 6075215 w 7689921"/>
              <a:gd name="connsiteY8" fmla="*/ 2112530 h 3975835"/>
              <a:gd name="connsiteX9" fmla="*/ 6653917 w 7689921"/>
              <a:gd name="connsiteY9" fmla="*/ 2769279 h 3975835"/>
              <a:gd name="connsiteX10" fmla="*/ 7440354 w 7689921"/>
              <a:gd name="connsiteY10" fmla="*/ 1413078 h 3975835"/>
              <a:gd name="connsiteX11" fmla="*/ 7182599 w 7689921"/>
              <a:gd name="connsiteY11" fmla="*/ 1659358 h 3975835"/>
              <a:gd name="connsiteX12" fmla="*/ 6821956 w 7689921"/>
              <a:gd name="connsiteY12" fmla="*/ 499372 h 3975835"/>
              <a:gd name="connsiteX13" fmla="*/ 6835485 w 7689921"/>
              <a:gd name="connsiteY13" fmla="*/ 615702 h 3975835"/>
              <a:gd name="connsiteX14" fmla="*/ 5176100 w 7689921"/>
              <a:gd name="connsiteY14" fmla="*/ 363715 h 3975835"/>
              <a:gd name="connsiteX15" fmla="*/ 5308181 w 7689921"/>
              <a:gd name="connsiteY15" fmla="*/ 215357 h 3975835"/>
              <a:gd name="connsiteX16" fmla="*/ 3941262 w 7689921"/>
              <a:gd name="connsiteY16" fmla="*/ 434396 h 3975835"/>
              <a:gd name="connsiteX17" fmla="*/ 4005167 w 7689921"/>
              <a:gd name="connsiteY17" fmla="*/ 306470 h 3975835"/>
              <a:gd name="connsiteX18" fmla="*/ 2492104 w 7689921"/>
              <a:gd name="connsiteY18" fmla="*/ 477836 h 3975835"/>
              <a:gd name="connsiteX19" fmla="*/ 2723513 w 7689921"/>
              <a:gd name="connsiteY19" fmla="*/ 601897 h 3975835"/>
              <a:gd name="connsiteX20" fmla="*/ 734636 w 7689921"/>
              <a:gd name="connsiteY20" fmla="*/ 1453112 h 3975835"/>
              <a:gd name="connsiteX21" fmla="*/ 694228 w 7689921"/>
              <a:gd name="connsiteY21" fmla="*/ 1322517 h 3975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689921" h="3975835" fill="none" extrusionOk="0">
                <a:moveTo>
                  <a:pt x="694228" y="1322517"/>
                </a:moveTo>
                <a:cubicBezTo>
                  <a:pt x="609819" y="1121151"/>
                  <a:pt x="801386" y="800949"/>
                  <a:pt x="1000935" y="635673"/>
                </a:cubicBezTo>
                <a:cubicBezTo>
                  <a:pt x="1422537" y="311593"/>
                  <a:pt x="2009865" y="302969"/>
                  <a:pt x="2492994" y="478756"/>
                </a:cubicBezTo>
                <a:cubicBezTo>
                  <a:pt x="2784202" y="48456"/>
                  <a:pt x="3493835" y="73258"/>
                  <a:pt x="3997334" y="315858"/>
                </a:cubicBezTo>
                <a:cubicBezTo>
                  <a:pt x="4110160" y="115740"/>
                  <a:pt x="4336383" y="-10185"/>
                  <a:pt x="4583513" y="18406"/>
                </a:cubicBezTo>
                <a:cubicBezTo>
                  <a:pt x="4872644" y="-7826"/>
                  <a:pt x="5115955" y="57894"/>
                  <a:pt x="5310495" y="228334"/>
                </a:cubicBezTo>
                <a:cubicBezTo>
                  <a:pt x="5551465" y="34435"/>
                  <a:pt x="5932211" y="-27982"/>
                  <a:pt x="6312677" y="63502"/>
                </a:cubicBezTo>
                <a:cubicBezTo>
                  <a:pt x="6605316" y="168600"/>
                  <a:pt x="6776038" y="305691"/>
                  <a:pt x="6820888" y="513177"/>
                </a:cubicBezTo>
                <a:cubicBezTo>
                  <a:pt x="7120676" y="590747"/>
                  <a:pt x="7385936" y="739347"/>
                  <a:pt x="7473107" y="949598"/>
                </a:cubicBezTo>
                <a:cubicBezTo>
                  <a:pt x="7531743" y="1120263"/>
                  <a:pt x="7531850" y="1278202"/>
                  <a:pt x="7443914" y="1422833"/>
                </a:cubicBezTo>
                <a:cubicBezTo>
                  <a:pt x="7682000" y="1638779"/>
                  <a:pt x="7697594" y="1864050"/>
                  <a:pt x="7657167" y="2146398"/>
                </a:cubicBezTo>
                <a:cubicBezTo>
                  <a:pt x="7543591" y="2497248"/>
                  <a:pt x="7103762" y="2765060"/>
                  <a:pt x="6658189" y="2779771"/>
                </a:cubicBezTo>
                <a:cubicBezTo>
                  <a:pt x="6658015" y="2975555"/>
                  <a:pt x="6547006" y="3131357"/>
                  <a:pt x="6300573" y="3322491"/>
                </a:cubicBezTo>
                <a:cubicBezTo>
                  <a:pt x="6002340" y="3521178"/>
                  <a:pt x="5461479" y="3501457"/>
                  <a:pt x="5083002" y="3388202"/>
                </a:cubicBezTo>
                <a:cubicBezTo>
                  <a:pt x="4945244" y="3680465"/>
                  <a:pt x="4636697" y="3883721"/>
                  <a:pt x="4212901" y="3967183"/>
                </a:cubicBezTo>
                <a:cubicBezTo>
                  <a:pt x="3627576" y="4026174"/>
                  <a:pt x="3174053" y="3894861"/>
                  <a:pt x="2933562" y="3613776"/>
                </a:cubicBezTo>
                <a:cubicBezTo>
                  <a:pt x="2179732" y="3928772"/>
                  <a:pt x="1427220" y="3814937"/>
                  <a:pt x="1033155" y="3264602"/>
                </a:cubicBezTo>
                <a:cubicBezTo>
                  <a:pt x="657722" y="3285602"/>
                  <a:pt x="303684" y="3093415"/>
                  <a:pt x="197588" y="2876038"/>
                </a:cubicBezTo>
                <a:cubicBezTo>
                  <a:pt x="137177" y="2646366"/>
                  <a:pt x="184268" y="2500483"/>
                  <a:pt x="376129" y="2351540"/>
                </a:cubicBezTo>
                <a:cubicBezTo>
                  <a:pt x="105017" y="2212473"/>
                  <a:pt x="-86998" y="2042890"/>
                  <a:pt x="-891" y="1813422"/>
                </a:cubicBezTo>
                <a:cubicBezTo>
                  <a:pt x="118614" y="1538644"/>
                  <a:pt x="340198" y="1346049"/>
                  <a:pt x="687642" y="1335125"/>
                </a:cubicBezTo>
                <a:cubicBezTo>
                  <a:pt x="689479" y="1330739"/>
                  <a:pt x="692489" y="1327825"/>
                  <a:pt x="694228" y="1322517"/>
                </a:cubicBezTo>
                <a:close/>
              </a:path>
              <a:path w="7689921" h="3975835" fill="none" extrusionOk="0">
                <a:moveTo>
                  <a:pt x="241861" y="5116979"/>
                </a:moveTo>
                <a:cubicBezTo>
                  <a:pt x="235894" y="5168406"/>
                  <a:pt x="191066" y="5235391"/>
                  <a:pt x="131421" y="5227419"/>
                </a:cubicBezTo>
                <a:cubicBezTo>
                  <a:pt x="77293" y="5223479"/>
                  <a:pt x="30088" y="5177135"/>
                  <a:pt x="20981" y="5116979"/>
                </a:cubicBezTo>
                <a:cubicBezTo>
                  <a:pt x="32127" y="5050831"/>
                  <a:pt x="60023" y="5002513"/>
                  <a:pt x="131421" y="5006539"/>
                </a:cubicBezTo>
                <a:cubicBezTo>
                  <a:pt x="189583" y="4997820"/>
                  <a:pt x="228080" y="5051690"/>
                  <a:pt x="241861" y="5116979"/>
                </a:cubicBezTo>
                <a:close/>
              </a:path>
              <a:path w="7689921" h="3975835" fill="none" extrusionOk="0">
                <a:moveTo>
                  <a:pt x="863552" y="4686194"/>
                </a:moveTo>
                <a:cubicBezTo>
                  <a:pt x="867009" y="4823976"/>
                  <a:pt x="779039" y="4898782"/>
                  <a:pt x="642672" y="4907074"/>
                </a:cubicBezTo>
                <a:cubicBezTo>
                  <a:pt x="528166" y="4905004"/>
                  <a:pt x="432549" y="4820552"/>
                  <a:pt x="421792" y="4686194"/>
                </a:cubicBezTo>
                <a:cubicBezTo>
                  <a:pt x="426001" y="4583998"/>
                  <a:pt x="513357" y="4447204"/>
                  <a:pt x="642672" y="4465314"/>
                </a:cubicBezTo>
                <a:cubicBezTo>
                  <a:pt x="744334" y="4460100"/>
                  <a:pt x="890943" y="4552443"/>
                  <a:pt x="863552" y="4686194"/>
                </a:cubicBezTo>
                <a:close/>
              </a:path>
              <a:path w="7689921" h="3975835" fill="none" extrusionOk="0">
                <a:moveTo>
                  <a:pt x="1654155" y="4113083"/>
                </a:moveTo>
                <a:cubicBezTo>
                  <a:pt x="1680390" y="4278523"/>
                  <a:pt x="1475111" y="4468757"/>
                  <a:pt x="1322835" y="4444403"/>
                </a:cubicBezTo>
                <a:cubicBezTo>
                  <a:pt x="1160179" y="4474580"/>
                  <a:pt x="988943" y="4305010"/>
                  <a:pt x="991515" y="4113083"/>
                </a:cubicBezTo>
                <a:cubicBezTo>
                  <a:pt x="969447" y="3958043"/>
                  <a:pt x="1121908" y="3812358"/>
                  <a:pt x="1322835" y="3781763"/>
                </a:cubicBezTo>
                <a:cubicBezTo>
                  <a:pt x="1540023" y="3779668"/>
                  <a:pt x="1662908" y="3951265"/>
                  <a:pt x="1654155" y="4113083"/>
                </a:cubicBezTo>
                <a:close/>
              </a:path>
              <a:path w="7689921" h="3975835" fill="none" extrusionOk="0">
                <a:moveTo>
                  <a:pt x="835388" y="2409153"/>
                </a:moveTo>
                <a:cubicBezTo>
                  <a:pt x="691815" y="2422085"/>
                  <a:pt x="513940" y="2385754"/>
                  <a:pt x="384496" y="2335803"/>
                </a:cubicBezTo>
                <a:moveTo>
                  <a:pt x="1233235" y="3211867"/>
                </a:moveTo>
                <a:cubicBezTo>
                  <a:pt x="1175397" y="3234185"/>
                  <a:pt x="1100619" y="3238973"/>
                  <a:pt x="1036003" y="3246931"/>
                </a:cubicBezTo>
                <a:moveTo>
                  <a:pt x="2933206" y="3597578"/>
                </a:moveTo>
                <a:cubicBezTo>
                  <a:pt x="2882421" y="3548255"/>
                  <a:pt x="2852000" y="3505222"/>
                  <a:pt x="2814297" y="3437440"/>
                </a:cubicBezTo>
                <a:moveTo>
                  <a:pt x="5131420" y="3198246"/>
                </a:moveTo>
                <a:cubicBezTo>
                  <a:pt x="5137959" y="3259287"/>
                  <a:pt x="5114413" y="3308609"/>
                  <a:pt x="5083892" y="3373937"/>
                </a:cubicBezTo>
                <a:moveTo>
                  <a:pt x="6075215" y="2112530"/>
                </a:moveTo>
                <a:cubicBezTo>
                  <a:pt x="6415482" y="2243575"/>
                  <a:pt x="6647300" y="2541777"/>
                  <a:pt x="6653917" y="2769279"/>
                </a:cubicBezTo>
                <a:moveTo>
                  <a:pt x="7440354" y="1413078"/>
                </a:moveTo>
                <a:cubicBezTo>
                  <a:pt x="7386295" y="1522533"/>
                  <a:pt x="7293743" y="1607415"/>
                  <a:pt x="7182599" y="1659358"/>
                </a:cubicBezTo>
                <a:moveTo>
                  <a:pt x="6821956" y="499372"/>
                </a:moveTo>
                <a:cubicBezTo>
                  <a:pt x="6825559" y="540426"/>
                  <a:pt x="6830719" y="570754"/>
                  <a:pt x="6835485" y="615702"/>
                </a:cubicBezTo>
                <a:moveTo>
                  <a:pt x="5176100" y="363715"/>
                </a:moveTo>
                <a:cubicBezTo>
                  <a:pt x="5213373" y="308267"/>
                  <a:pt x="5257880" y="265986"/>
                  <a:pt x="5308181" y="215357"/>
                </a:cubicBezTo>
                <a:moveTo>
                  <a:pt x="3941262" y="434396"/>
                </a:moveTo>
                <a:cubicBezTo>
                  <a:pt x="3956420" y="388271"/>
                  <a:pt x="3981354" y="345923"/>
                  <a:pt x="4005167" y="306470"/>
                </a:cubicBezTo>
                <a:moveTo>
                  <a:pt x="2492104" y="477836"/>
                </a:moveTo>
                <a:cubicBezTo>
                  <a:pt x="2559894" y="500112"/>
                  <a:pt x="2668712" y="541119"/>
                  <a:pt x="2723513" y="601897"/>
                </a:cubicBezTo>
                <a:moveTo>
                  <a:pt x="734636" y="1453112"/>
                </a:moveTo>
                <a:cubicBezTo>
                  <a:pt x="714775" y="1414485"/>
                  <a:pt x="705788" y="1376155"/>
                  <a:pt x="694228" y="1322517"/>
                </a:cubicBezTo>
              </a:path>
              <a:path w="7689921" h="3975835" stroke="0" extrusionOk="0">
                <a:moveTo>
                  <a:pt x="694228" y="1322517"/>
                </a:moveTo>
                <a:cubicBezTo>
                  <a:pt x="640781" y="1094551"/>
                  <a:pt x="767040" y="784383"/>
                  <a:pt x="1000935" y="635673"/>
                </a:cubicBezTo>
                <a:cubicBezTo>
                  <a:pt x="1388215" y="268867"/>
                  <a:pt x="2082210" y="228077"/>
                  <a:pt x="2492994" y="478756"/>
                </a:cubicBezTo>
                <a:cubicBezTo>
                  <a:pt x="2858800" y="105171"/>
                  <a:pt x="3498024" y="-110768"/>
                  <a:pt x="3997334" y="315858"/>
                </a:cubicBezTo>
                <a:cubicBezTo>
                  <a:pt x="4087939" y="105785"/>
                  <a:pt x="4291114" y="13437"/>
                  <a:pt x="4583513" y="18406"/>
                </a:cubicBezTo>
                <a:cubicBezTo>
                  <a:pt x="4884287" y="-51621"/>
                  <a:pt x="5158553" y="76958"/>
                  <a:pt x="5310495" y="228334"/>
                </a:cubicBezTo>
                <a:cubicBezTo>
                  <a:pt x="5514464" y="38233"/>
                  <a:pt x="5918744" y="-68731"/>
                  <a:pt x="6312677" y="63502"/>
                </a:cubicBezTo>
                <a:cubicBezTo>
                  <a:pt x="6552118" y="177944"/>
                  <a:pt x="6721933" y="331029"/>
                  <a:pt x="6820888" y="513177"/>
                </a:cubicBezTo>
                <a:cubicBezTo>
                  <a:pt x="7114522" y="603259"/>
                  <a:pt x="7319541" y="733408"/>
                  <a:pt x="7473107" y="949598"/>
                </a:cubicBezTo>
                <a:cubicBezTo>
                  <a:pt x="7543582" y="1108701"/>
                  <a:pt x="7532068" y="1238070"/>
                  <a:pt x="7443914" y="1422833"/>
                </a:cubicBezTo>
                <a:cubicBezTo>
                  <a:pt x="7674390" y="1629753"/>
                  <a:pt x="7777968" y="1943658"/>
                  <a:pt x="7657167" y="2146398"/>
                </a:cubicBezTo>
                <a:cubicBezTo>
                  <a:pt x="7554292" y="2496109"/>
                  <a:pt x="7117447" y="2746614"/>
                  <a:pt x="6658189" y="2779771"/>
                </a:cubicBezTo>
                <a:cubicBezTo>
                  <a:pt x="6683331" y="3004332"/>
                  <a:pt x="6521768" y="3179899"/>
                  <a:pt x="6300573" y="3322491"/>
                </a:cubicBezTo>
                <a:cubicBezTo>
                  <a:pt x="5876158" y="3551598"/>
                  <a:pt x="5409869" y="3583943"/>
                  <a:pt x="5083002" y="3388202"/>
                </a:cubicBezTo>
                <a:cubicBezTo>
                  <a:pt x="4942585" y="3658471"/>
                  <a:pt x="4614811" y="3911245"/>
                  <a:pt x="4212901" y="3967183"/>
                </a:cubicBezTo>
                <a:cubicBezTo>
                  <a:pt x="3715820" y="4098684"/>
                  <a:pt x="3201394" y="3896970"/>
                  <a:pt x="2933562" y="3613776"/>
                </a:cubicBezTo>
                <a:cubicBezTo>
                  <a:pt x="2288028" y="3904268"/>
                  <a:pt x="1327525" y="3855762"/>
                  <a:pt x="1033155" y="3264602"/>
                </a:cubicBezTo>
                <a:cubicBezTo>
                  <a:pt x="650035" y="3338473"/>
                  <a:pt x="340663" y="3132525"/>
                  <a:pt x="197588" y="2876038"/>
                </a:cubicBezTo>
                <a:cubicBezTo>
                  <a:pt x="135794" y="2684843"/>
                  <a:pt x="203031" y="2501275"/>
                  <a:pt x="376129" y="2351540"/>
                </a:cubicBezTo>
                <a:cubicBezTo>
                  <a:pt x="127121" y="2230289"/>
                  <a:pt x="-72948" y="2026144"/>
                  <a:pt x="-891" y="1813422"/>
                </a:cubicBezTo>
                <a:cubicBezTo>
                  <a:pt x="65094" y="1482744"/>
                  <a:pt x="368170" y="1352423"/>
                  <a:pt x="687642" y="1335125"/>
                </a:cubicBezTo>
                <a:cubicBezTo>
                  <a:pt x="689120" y="1331859"/>
                  <a:pt x="692637" y="1327175"/>
                  <a:pt x="694228" y="1322517"/>
                </a:cubicBezTo>
                <a:close/>
              </a:path>
              <a:path w="7689921" h="3975835" stroke="0" extrusionOk="0">
                <a:moveTo>
                  <a:pt x="241861" y="5116979"/>
                </a:moveTo>
                <a:cubicBezTo>
                  <a:pt x="242203" y="5166032"/>
                  <a:pt x="191639" y="5230606"/>
                  <a:pt x="131421" y="5227419"/>
                </a:cubicBezTo>
                <a:cubicBezTo>
                  <a:pt x="57174" y="5220574"/>
                  <a:pt x="35065" y="5172446"/>
                  <a:pt x="20981" y="5116979"/>
                </a:cubicBezTo>
                <a:cubicBezTo>
                  <a:pt x="16206" y="5064408"/>
                  <a:pt x="70457" y="5009204"/>
                  <a:pt x="131421" y="5006539"/>
                </a:cubicBezTo>
                <a:cubicBezTo>
                  <a:pt x="195071" y="5019673"/>
                  <a:pt x="244771" y="5053343"/>
                  <a:pt x="241861" y="5116979"/>
                </a:cubicBezTo>
                <a:close/>
              </a:path>
              <a:path w="7689921" h="3975835" stroke="0" extrusionOk="0">
                <a:moveTo>
                  <a:pt x="863552" y="4686194"/>
                </a:moveTo>
                <a:cubicBezTo>
                  <a:pt x="868936" y="4809590"/>
                  <a:pt x="774778" y="4933551"/>
                  <a:pt x="642672" y="4907074"/>
                </a:cubicBezTo>
                <a:cubicBezTo>
                  <a:pt x="530210" y="4879316"/>
                  <a:pt x="423067" y="4803352"/>
                  <a:pt x="421792" y="4686194"/>
                </a:cubicBezTo>
                <a:cubicBezTo>
                  <a:pt x="417636" y="4568987"/>
                  <a:pt x="523454" y="4465004"/>
                  <a:pt x="642672" y="4465314"/>
                </a:cubicBezTo>
                <a:cubicBezTo>
                  <a:pt x="741042" y="4452997"/>
                  <a:pt x="873937" y="4583508"/>
                  <a:pt x="863552" y="4686194"/>
                </a:cubicBezTo>
                <a:close/>
              </a:path>
              <a:path w="7689921" h="3975835" stroke="0" extrusionOk="0">
                <a:moveTo>
                  <a:pt x="1654155" y="4113083"/>
                </a:moveTo>
                <a:cubicBezTo>
                  <a:pt x="1676706" y="4314147"/>
                  <a:pt x="1484118" y="4450048"/>
                  <a:pt x="1322835" y="4444403"/>
                </a:cubicBezTo>
                <a:cubicBezTo>
                  <a:pt x="1136467" y="4421990"/>
                  <a:pt x="1012070" y="4292801"/>
                  <a:pt x="991515" y="4113083"/>
                </a:cubicBezTo>
                <a:cubicBezTo>
                  <a:pt x="1005788" y="3959064"/>
                  <a:pt x="1136617" y="3775542"/>
                  <a:pt x="1322835" y="3781763"/>
                </a:cubicBezTo>
                <a:cubicBezTo>
                  <a:pt x="1531400" y="3814704"/>
                  <a:pt x="1643315" y="3934170"/>
                  <a:pt x="1654155" y="4113083"/>
                </a:cubicBezTo>
                <a:close/>
              </a:path>
              <a:path w="7689921" h="3975835" fill="none" stroke="0" extrusionOk="0">
                <a:moveTo>
                  <a:pt x="835388" y="2409153"/>
                </a:moveTo>
                <a:cubicBezTo>
                  <a:pt x="676436" y="2413903"/>
                  <a:pt x="555923" y="2384208"/>
                  <a:pt x="384496" y="2335803"/>
                </a:cubicBezTo>
                <a:moveTo>
                  <a:pt x="1233235" y="3211867"/>
                </a:moveTo>
                <a:cubicBezTo>
                  <a:pt x="1170214" y="3225363"/>
                  <a:pt x="1112516" y="3254805"/>
                  <a:pt x="1036003" y="3246931"/>
                </a:cubicBezTo>
                <a:moveTo>
                  <a:pt x="2933206" y="3597578"/>
                </a:moveTo>
                <a:cubicBezTo>
                  <a:pt x="2881413" y="3555925"/>
                  <a:pt x="2841155" y="3490959"/>
                  <a:pt x="2814297" y="3437440"/>
                </a:cubicBezTo>
                <a:moveTo>
                  <a:pt x="5131420" y="3198246"/>
                </a:moveTo>
                <a:cubicBezTo>
                  <a:pt x="5127703" y="3265827"/>
                  <a:pt x="5096579" y="3311556"/>
                  <a:pt x="5083892" y="3373937"/>
                </a:cubicBezTo>
                <a:moveTo>
                  <a:pt x="6075215" y="2112530"/>
                </a:moveTo>
                <a:cubicBezTo>
                  <a:pt x="6439334" y="2242294"/>
                  <a:pt x="6603147" y="2513902"/>
                  <a:pt x="6653917" y="2769279"/>
                </a:cubicBezTo>
                <a:moveTo>
                  <a:pt x="7440354" y="1413078"/>
                </a:moveTo>
                <a:cubicBezTo>
                  <a:pt x="7392255" y="1518786"/>
                  <a:pt x="7310578" y="1598628"/>
                  <a:pt x="7182599" y="1659358"/>
                </a:cubicBezTo>
                <a:moveTo>
                  <a:pt x="6821956" y="499372"/>
                </a:moveTo>
                <a:cubicBezTo>
                  <a:pt x="6831466" y="533317"/>
                  <a:pt x="6835918" y="571728"/>
                  <a:pt x="6835485" y="615702"/>
                </a:cubicBezTo>
                <a:moveTo>
                  <a:pt x="5176100" y="363715"/>
                </a:moveTo>
                <a:cubicBezTo>
                  <a:pt x="5203667" y="312363"/>
                  <a:pt x="5253574" y="264962"/>
                  <a:pt x="5308181" y="215357"/>
                </a:cubicBezTo>
                <a:moveTo>
                  <a:pt x="3941262" y="434396"/>
                </a:moveTo>
                <a:cubicBezTo>
                  <a:pt x="3955218" y="380583"/>
                  <a:pt x="3975457" y="345649"/>
                  <a:pt x="4005167" y="306470"/>
                </a:cubicBezTo>
                <a:moveTo>
                  <a:pt x="2492104" y="477836"/>
                </a:moveTo>
                <a:cubicBezTo>
                  <a:pt x="2568676" y="531692"/>
                  <a:pt x="2649633" y="535153"/>
                  <a:pt x="2723513" y="601897"/>
                </a:cubicBezTo>
                <a:moveTo>
                  <a:pt x="734636" y="1453112"/>
                </a:moveTo>
                <a:cubicBezTo>
                  <a:pt x="722325" y="1400917"/>
                  <a:pt x="700125" y="1366744"/>
                  <a:pt x="694228" y="1322517"/>
                </a:cubicBezTo>
              </a:path>
            </a:pathLst>
          </a:custGeom>
          <a:ln w="19050">
            <a:extLst>
              <a:ext uri="{C807C97D-BFC1-408E-A445-0C87EB9F89A2}">
                <ask:lineSketchStyleProps xmlns:ask="http://schemas.microsoft.com/office/drawing/2018/sketchyshapes" sd="970150680">
                  <a:custGeom>
                    <a:avLst/>
                    <a:gdLst>
                      <a:gd name="connsiteX0" fmla="*/ 777088 w 8607752"/>
                      <a:gd name="connsiteY0" fmla="*/ 1366099 h 4106853"/>
                      <a:gd name="connsiteX1" fmla="*/ 1120402 w 8607752"/>
                      <a:gd name="connsiteY1" fmla="*/ 656621 h 4106853"/>
                      <a:gd name="connsiteX2" fmla="*/ 2790545 w 8607752"/>
                      <a:gd name="connsiteY2" fmla="*/ 494533 h 4106853"/>
                      <a:gd name="connsiteX3" fmla="*/ 4474437 w 8607752"/>
                      <a:gd name="connsiteY3" fmla="*/ 326266 h 4106853"/>
                      <a:gd name="connsiteX4" fmla="*/ 5130578 w 8607752"/>
                      <a:gd name="connsiteY4" fmla="*/ 19013 h 4106853"/>
                      <a:gd name="connsiteX5" fmla="*/ 5944330 w 8607752"/>
                      <a:gd name="connsiteY5" fmla="*/ 235858 h 4106853"/>
                      <a:gd name="connsiteX6" fmla="*/ 7066127 w 8607752"/>
                      <a:gd name="connsiteY6" fmla="*/ 65595 h 4106853"/>
                      <a:gd name="connsiteX7" fmla="*/ 7634996 w 8607752"/>
                      <a:gd name="connsiteY7" fmla="*/ 530088 h 4106853"/>
                      <a:gd name="connsiteX8" fmla="*/ 8365061 w 8607752"/>
                      <a:gd name="connsiteY8" fmla="*/ 980891 h 4106853"/>
                      <a:gd name="connsiteX9" fmla="*/ 8332383 w 8607752"/>
                      <a:gd name="connsiteY9" fmla="*/ 1469721 h 4106853"/>
                      <a:gd name="connsiteX10" fmla="*/ 8571089 w 8607752"/>
                      <a:gd name="connsiteY10" fmla="*/ 2217130 h 4106853"/>
                      <a:gd name="connsiteX11" fmla="*/ 7452878 w 8607752"/>
                      <a:gd name="connsiteY11" fmla="*/ 2871374 h 4106853"/>
                      <a:gd name="connsiteX12" fmla="*/ 7052578 w 8607752"/>
                      <a:gd name="connsiteY12" fmla="*/ 3431979 h 4106853"/>
                      <a:gd name="connsiteX13" fmla="*/ 5689684 w 8607752"/>
                      <a:gd name="connsiteY13" fmla="*/ 3499856 h 4106853"/>
                      <a:gd name="connsiteX14" fmla="*/ 4715733 w 8607752"/>
                      <a:gd name="connsiteY14" fmla="*/ 4097916 h 4106853"/>
                      <a:gd name="connsiteX15" fmla="*/ 3283697 w 8607752"/>
                      <a:gd name="connsiteY15" fmla="*/ 3732863 h 4106853"/>
                      <a:gd name="connsiteX16" fmla="*/ 1156467 w 8607752"/>
                      <a:gd name="connsiteY16" fmla="*/ 3372182 h 4106853"/>
                      <a:gd name="connsiteX17" fmla="*/ 221171 w 8607752"/>
                      <a:gd name="connsiteY17" fmla="*/ 2970813 h 4106853"/>
                      <a:gd name="connsiteX18" fmla="*/ 421022 w 8607752"/>
                      <a:gd name="connsiteY18" fmla="*/ 2429032 h 4106853"/>
                      <a:gd name="connsiteX19" fmla="*/ -997 w 8607752"/>
                      <a:gd name="connsiteY19" fmla="*/ 1873181 h 4106853"/>
                      <a:gd name="connsiteX20" fmla="*/ 769716 w 8607752"/>
                      <a:gd name="connsiteY20" fmla="*/ 1379123 h 4106853"/>
                      <a:gd name="connsiteX21" fmla="*/ 777088 w 8607752"/>
                      <a:gd name="connsiteY21" fmla="*/ 1366099 h 4106853"/>
                      <a:gd name="connsiteX0" fmla="*/ 261186 w 8607752"/>
                      <a:gd name="connsiteY0" fmla="*/ 5285602 h 4106853"/>
                      <a:gd name="connsiteX1" fmla="*/ 147107 w 8607752"/>
                      <a:gd name="connsiteY1" fmla="*/ 5399681 h 4106853"/>
                      <a:gd name="connsiteX2" fmla="*/ 33028 w 8607752"/>
                      <a:gd name="connsiteY2" fmla="*/ 5285602 h 4106853"/>
                      <a:gd name="connsiteX3" fmla="*/ 147107 w 8607752"/>
                      <a:gd name="connsiteY3" fmla="*/ 5171523 h 4106853"/>
                      <a:gd name="connsiteX4" fmla="*/ 261186 w 8607752"/>
                      <a:gd name="connsiteY4" fmla="*/ 5285602 h 4106853"/>
                      <a:gd name="connsiteX0" fmla="*/ 950522 w 8607752"/>
                      <a:gd name="connsiteY0" fmla="*/ 4838300 h 4106853"/>
                      <a:gd name="connsiteX1" fmla="*/ 722363 w 8607752"/>
                      <a:gd name="connsiteY1" fmla="*/ 5066459 h 4106853"/>
                      <a:gd name="connsiteX2" fmla="*/ 494204 w 8607752"/>
                      <a:gd name="connsiteY2" fmla="*/ 4838300 h 4106853"/>
                      <a:gd name="connsiteX3" fmla="*/ 722363 w 8607752"/>
                      <a:gd name="connsiteY3" fmla="*/ 4610141 h 4106853"/>
                      <a:gd name="connsiteX4" fmla="*/ 950522 w 8607752"/>
                      <a:gd name="connsiteY4" fmla="*/ 4838300 h 4106853"/>
                      <a:gd name="connsiteX0" fmla="*/ 1819975 w 8607752"/>
                      <a:gd name="connsiteY0" fmla="*/ 4250945 h 4106853"/>
                      <a:gd name="connsiteX1" fmla="*/ 1477737 w 8607752"/>
                      <a:gd name="connsiteY1" fmla="*/ 4593183 h 4106853"/>
                      <a:gd name="connsiteX2" fmla="*/ 1135499 w 8607752"/>
                      <a:gd name="connsiteY2" fmla="*/ 4250945 h 4106853"/>
                      <a:gd name="connsiteX3" fmla="*/ 1477737 w 8607752"/>
                      <a:gd name="connsiteY3" fmla="*/ 3908707 h 4106853"/>
                      <a:gd name="connsiteX4" fmla="*/ 1819975 w 8607752"/>
                      <a:gd name="connsiteY4" fmla="*/ 4250945 h 4106853"/>
                      <a:gd name="connsiteX0" fmla="*/ 935096 w 8607752"/>
                      <a:gd name="connsiteY0" fmla="*/ 2488543 h 4106853"/>
                      <a:gd name="connsiteX1" fmla="*/ 430387 w 8607752"/>
                      <a:gd name="connsiteY1" fmla="*/ 2412776 h 4106853"/>
                      <a:gd name="connsiteX2" fmla="*/ 1380428 w 8607752"/>
                      <a:gd name="connsiteY2" fmla="*/ 3317709 h 4106853"/>
                      <a:gd name="connsiteX3" fmla="*/ 1159655 w 8607752"/>
                      <a:gd name="connsiteY3" fmla="*/ 3353929 h 4106853"/>
                      <a:gd name="connsiteX4" fmla="*/ 3283299 w 8607752"/>
                      <a:gd name="connsiteY4" fmla="*/ 3716131 h 4106853"/>
                      <a:gd name="connsiteX5" fmla="*/ 3150198 w 8607752"/>
                      <a:gd name="connsiteY5" fmla="*/ 3550716 h 4106853"/>
                      <a:gd name="connsiteX6" fmla="*/ 5743881 w 8607752"/>
                      <a:gd name="connsiteY6" fmla="*/ 3303640 h 4106853"/>
                      <a:gd name="connsiteX7" fmla="*/ 5690680 w 8607752"/>
                      <a:gd name="connsiteY7" fmla="*/ 3485121 h 4106853"/>
                      <a:gd name="connsiteX8" fmla="*/ 6800323 w 8607752"/>
                      <a:gd name="connsiteY8" fmla="*/ 2182145 h 4106853"/>
                      <a:gd name="connsiteX9" fmla="*/ 7448096 w 8607752"/>
                      <a:gd name="connsiteY9" fmla="*/ 2860537 h 4106853"/>
                      <a:gd name="connsiteX10" fmla="*/ 8328398 w 8607752"/>
                      <a:gd name="connsiteY10" fmla="*/ 1459644 h 4106853"/>
                      <a:gd name="connsiteX11" fmla="*/ 8039879 w 8607752"/>
                      <a:gd name="connsiteY11" fmla="*/ 1714040 h 4106853"/>
                      <a:gd name="connsiteX12" fmla="*/ 7636191 w 8607752"/>
                      <a:gd name="connsiteY12" fmla="*/ 515828 h 4106853"/>
                      <a:gd name="connsiteX13" fmla="*/ 7651335 w 8607752"/>
                      <a:gd name="connsiteY13" fmla="*/ 635991 h 4106853"/>
                      <a:gd name="connsiteX14" fmla="*/ 5793893 w 8607752"/>
                      <a:gd name="connsiteY14" fmla="*/ 375700 h 4106853"/>
                      <a:gd name="connsiteX15" fmla="*/ 5941739 w 8607752"/>
                      <a:gd name="connsiteY15" fmla="*/ 222454 h 4106853"/>
                      <a:gd name="connsiteX16" fmla="*/ 4411672 w 8607752"/>
                      <a:gd name="connsiteY16" fmla="*/ 448711 h 4106853"/>
                      <a:gd name="connsiteX17" fmla="*/ 4483204 w 8607752"/>
                      <a:gd name="connsiteY17" fmla="*/ 316569 h 4106853"/>
                      <a:gd name="connsiteX18" fmla="*/ 2789549 w 8607752"/>
                      <a:gd name="connsiteY18" fmla="*/ 493582 h 4106853"/>
                      <a:gd name="connsiteX19" fmla="*/ 3048578 w 8607752"/>
                      <a:gd name="connsiteY19" fmla="*/ 621731 h 4106853"/>
                      <a:gd name="connsiteX20" fmla="*/ 822319 w 8607752"/>
                      <a:gd name="connsiteY20" fmla="*/ 1500997 h 4106853"/>
                      <a:gd name="connsiteX21" fmla="*/ 777088 w 8607752"/>
                      <a:gd name="connsiteY21" fmla="*/ 1366099 h 41068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8607752" h="4106853" fill="none" extrusionOk="0">
                        <a:moveTo>
                          <a:pt x="777088" y="1366099"/>
                        </a:moveTo>
                        <a:cubicBezTo>
                          <a:pt x="709195" y="1126748"/>
                          <a:pt x="858857" y="843479"/>
                          <a:pt x="1120402" y="656621"/>
                        </a:cubicBezTo>
                        <a:cubicBezTo>
                          <a:pt x="1599794" y="313083"/>
                          <a:pt x="2268439" y="413849"/>
                          <a:pt x="2790545" y="494533"/>
                        </a:cubicBezTo>
                        <a:cubicBezTo>
                          <a:pt x="3097641" y="-53665"/>
                          <a:pt x="3918776" y="70748"/>
                          <a:pt x="4474437" y="326266"/>
                        </a:cubicBezTo>
                        <a:cubicBezTo>
                          <a:pt x="4600713" y="115700"/>
                          <a:pt x="4850882" y="13229"/>
                          <a:pt x="5130578" y="19013"/>
                        </a:cubicBezTo>
                        <a:cubicBezTo>
                          <a:pt x="5489998" y="-2737"/>
                          <a:pt x="5700023" y="44338"/>
                          <a:pt x="5944330" y="235858"/>
                        </a:cubicBezTo>
                        <a:cubicBezTo>
                          <a:pt x="6211857" y="40740"/>
                          <a:pt x="6618043" y="-17452"/>
                          <a:pt x="7066127" y="65595"/>
                        </a:cubicBezTo>
                        <a:cubicBezTo>
                          <a:pt x="7385676" y="168870"/>
                          <a:pt x="7585854" y="313945"/>
                          <a:pt x="7634996" y="530088"/>
                        </a:cubicBezTo>
                        <a:cubicBezTo>
                          <a:pt x="7975777" y="599473"/>
                          <a:pt x="8287565" y="769235"/>
                          <a:pt x="8365061" y="980891"/>
                        </a:cubicBezTo>
                        <a:cubicBezTo>
                          <a:pt x="8434215" y="1154540"/>
                          <a:pt x="8411275" y="1351342"/>
                          <a:pt x="8332383" y="1469721"/>
                        </a:cubicBezTo>
                        <a:cubicBezTo>
                          <a:pt x="8590747" y="1687495"/>
                          <a:pt x="8623888" y="1927539"/>
                          <a:pt x="8571089" y="2217130"/>
                        </a:cubicBezTo>
                        <a:cubicBezTo>
                          <a:pt x="8470648" y="2658794"/>
                          <a:pt x="7914773" y="2891055"/>
                          <a:pt x="7452878" y="2871374"/>
                        </a:cubicBezTo>
                        <a:cubicBezTo>
                          <a:pt x="7456512" y="3049507"/>
                          <a:pt x="7313313" y="3268209"/>
                          <a:pt x="7052578" y="3431979"/>
                        </a:cubicBezTo>
                        <a:cubicBezTo>
                          <a:pt x="6753863" y="3629781"/>
                          <a:pt x="6111118" y="3582326"/>
                          <a:pt x="5689684" y="3499856"/>
                        </a:cubicBezTo>
                        <a:cubicBezTo>
                          <a:pt x="5501604" y="3811553"/>
                          <a:pt x="5199872" y="3995671"/>
                          <a:pt x="4715733" y="4097916"/>
                        </a:cubicBezTo>
                        <a:cubicBezTo>
                          <a:pt x="4063320" y="4157485"/>
                          <a:pt x="3547706" y="4020132"/>
                          <a:pt x="3283697" y="3732863"/>
                        </a:cubicBezTo>
                        <a:cubicBezTo>
                          <a:pt x="2413044" y="4071228"/>
                          <a:pt x="1589266" y="3888185"/>
                          <a:pt x="1156467" y="3372182"/>
                        </a:cubicBezTo>
                        <a:cubicBezTo>
                          <a:pt x="736296" y="3392189"/>
                          <a:pt x="339797" y="3219938"/>
                          <a:pt x="221171" y="2970813"/>
                        </a:cubicBezTo>
                        <a:cubicBezTo>
                          <a:pt x="150798" y="2737275"/>
                          <a:pt x="189859" y="2615171"/>
                          <a:pt x="421022" y="2429032"/>
                        </a:cubicBezTo>
                        <a:cubicBezTo>
                          <a:pt x="120186" y="2297620"/>
                          <a:pt x="-64377" y="2102643"/>
                          <a:pt x="-997" y="1873181"/>
                        </a:cubicBezTo>
                        <a:cubicBezTo>
                          <a:pt x="70247" y="1604960"/>
                          <a:pt x="407381" y="1354751"/>
                          <a:pt x="769716" y="1379123"/>
                        </a:cubicBezTo>
                        <a:cubicBezTo>
                          <a:pt x="771810" y="1374598"/>
                          <a:pt x="775097" y="1371556"/>
                          <a:pt x="777088" y="1366099"/>
                        </a:cubicBezTo>
                        <a:close/>
                      </a:path>
                      <a:path w="8607752" h="4106853" fill="none" extrusionOk="0">
                        <a:moveTo>
                          <a:pt x="261186" y="5285602"/>
                        </a:moveTo>
                        <a:cubicBezTo>
                          <a:pt x="259825" y="5346424"/>
                          <a:pt x="208765" y="5407637"/>
                          <a:pt x="147107" y="5399681"/>
                        </a:cubicBezTo>
                        <a:cubicBezTo>
                          <a:pt x="86618" y="5398238"/>
                          <a:pt x="38630" y="5348091"/>
                          <a:pt x="33028" y="5285602"/>
                        </a:cubicBezTo>
                        <a:cubicBezTo>
                          <a:pt x="41214" y="5218813"/>
                          <a:pt x="71532" y="5166658"/>
                          <a:pt x="147107" y="5171523"/>
                        </a:cubicBezTo>
                        <a:cubicBezTo>
                          <a:pt x="208360" y="5166132"/>
                          <a:pt x="259343" y="5222024"/>
                          <a:pt x="261186" y="5285602"/>
                        </a:cubicBezTo>
                        <a:close/>
                      </a:path>
                      <a:path w="8607752" h="4106853" fill="none" extrusionOk="0">
                        <a:moveTo>
                          <a:pt x="950522" y="4838300"/>
                        </a:moveTo>
                        <a:cubicBezTo>
                          <a:pt x="954854" y="4984102"/>
                          <a:pt x="857154" y="5061394"/>
                          <a:pt x="722363" y="5066459"/>
                        </a:cubicBezTo>
                        <a:cubicBezTo>
                          <a:pt x="613386" y="5061747"/>
                          <a:pt x="511404" y="4984086"/>
                          <a:pt x="494204" y="4838300"/>
                        </a:cubicBezTo>
                        <a:cubicBezTo>
                          <a:pt x="498822" y="4734005"/>
                          <a:pt x="587335" y="4587847"/>
                          <a:pt x="722363" y="4610141"/>
                        </a:cubicBezTo>
                        <a:cubicBezTo>
                          <a:pt x="818878" y="4602576"/>
                          <a:pt x="963684" y="4706639"/>
                          <a:pt x="950522" y="4838300"/>
                        </a:cubicBezTo>
                        <a:close/>
                      </a:path>
                      <a:path w="8607752" h="4106853" fill="none" extrusionOk="0">
                        <a:moveTo>
                          <a:pt x="1819975" y="4250945"/>
                        </a:moveTo>
                        <a:cubicBezTo>
                          <a:pt x="1829063" y="4433881"/>
                          <a:pt x="1629880" y="4622425"/>
                          <a:pt x="1477737" y="4593183"/>
                        </a:cubicBezTo>
                        <a:cubicBezTo>
                          <a:pt x="1301927" y="4612783"/>
                          <a:pt x="1130835" y="4456179"/>
                          <a:pt x="1135499" y="4250945"/>
                        </a:cubicBezTo>
                        <a:cubicBezTo>
                          <a:pt x="1111418" y="4092423"/>
                          <a:pt x="1283194" y="3918136"/>
                          <a:pt x="1477737" y="3908707"/>
                        </a:cubicBezTo>
                        <a:cubicBezTo>
                          <a:pt x="1703195" y="3906475"/>
                          <a:pt x="1825602" y="4075537"/>
                          <a:pt x="1819975" y="4250945"/>
                        </a:cubicBezTo>
                        <a:close/>
                      </a:path>
                      <a:path w="8607752" h="4106853" fill="none" extrusionOk="0">
                        <a:moveTo>
                          <a:pt x="935096" y="2488543"/>
                        </a:moveTo>
                        <a:cubicBezTo>
                          <a:pt x="794105" y="2508396"/>
                          <a:pt x="558830" y="2448013"/>
                          <a:pt x="430387" y="2412776"/>
                        </a:cubicBezTo>
                        <a:moveTo>
                          <a:pt x="1380428" y="3317709"/>
                        </a:moveTo>
                        <a:cubicBezTo>
                          <a:pt x="1316861" y="3342156"/>
                          <a:pt x="1221112" y="3336749"/>
                          <a:pt x="1159655" y="3353929"/>
                        </a:cubicBezTo>
                        <a:moveTo>
                          <a:pt x="3283299" y="3716131"/>
                        </a:moveTo>
                        <a:cubicBezTo>
                          <a:pt x="3219954" y="3667113"/>
                          <a:pt x="3188980" y="3615353"/>
                          <a:pt x="3150198" y="3550716"/>
                        </a:cubicBezTo>
                        <a:moveTo>
                          <a:pt x="5743881" y="3303640"/>
                        </a:moveTo>
                        <a:cubicBezTo>
                          <a:pt x="5744369" y="3366063"/>
                          <a:pt x="5719281" y="3424491"/>
                          <a:pt x="5690680" y="3485121"/>
                        </a:cubicBezTo>
                        <a:moveTo>
                          <a:pt x="6800323" y="2182145"/>
                        </a:moveTo>
                        <a:cubicBezTo>
                          <a:pt x="7192534" y="2312196"/>
                          <a:pt x="7448739" y="2587749"/>
                          <a:pt x="7448096" y="2860537"/>
                        </a:cubicBezTo>
                        <a:moveTo>
                          <a:pt x="8328398" y="1459644"/>
                        </a:moveTo>
                        <a:cubicBezTo>
                          <a:pt x="8265555" y="1565057"/>
                          <a:pt x="8164869" y="1648117"/>
                          <a:pt x="8039879" y="1714040"/>
                        </a:cubicBezTo>
                        <a:moveTo>
                          <a:pt x="7636191" y="515828"/>
                        </a:moveTo>
                        <a:cubicBezTo>
                          <a:pt x="7640351" y="558411"/>
                          <a:pt x="7647298" y="590409"/>
                          <a:pt x="7651335" y="635991"/>
                        </a:cubicBezTo>
                        <a:moveTo>
                          <a:pt x="5793893" y="375700"/>
                        </a:moveTo>
                        <a:cubicBezTo>
                          <a:pt x="5834250" y="318945"/>
                          <a:pt x="5886072" y="276249"/>
                          <a:pt x="5941739" y="222454"/>
                        </a:cubicBezTo>
                        <a:moveTo>
                          <a:pt x="4411672" y="448711"/>
                        </a:moveTo>
                        <a:cubicBezTo>
                          <a:pt x="4433372" y="395154"/>
                          <a:pt x="4460543" y="356290"/>
                          <a:pt x="4483204" y="316569"/>
                        </a:cubicBezTo>
                        <a:moveTo>
                          <a:pt x="2789549" y="493582"/>
                        </a:moveTo>
                        <a:cubicBezTo>
                          <a:pt x="2872870" y="521179"/>
                          <a:pt x="2985939" y="558954"/>
                          <a:pt x="3048578" y="621731"/>
                        </a:cubicBezTo>
                        <a:moveTo>
                          <a:pt x="822319" y="1500997"/>
                        </a:moveTo>
                        <a:cubicBezTo>
                          <a:pt x="800176" y="1461215"/>
                          <a:pt x="788826" y="1418583"/>
                          <a:pt x="777088" y="1366099"/>
                        </a:cubicBezTo>
                      </a:path>
                      <a:path w="8607752" h="4106853" stroke="0" extrusionOk="0">
                        <a:moveTo>
                          <a:pt x="777088" y="1366099"/>
                        </a:moveTo>
                        <a:cubicBezTo>
                          <a:pt x="717063" y="1133327"/>
                          <a:pt x="865263" y="778475"/>
                          <a:pt x="1120402" y="656621"/>
                        </a:cubicBezTo>
                        <a:cubicBezTo>
                          <a:pt x="1551474" y="314140"/>
                          <a:pt x="2340125" y="225270"/>
                          <a:pt x="2790545" y="494533"/>
                        </a:cubicBezTo>
                        <a:cubicBezTo>
                          <a:pt x="3173203" y="102014"/>
                          <a:pt x="3946128" y="-50448"/>
                          <a:pt x="4474437" y="326266"/>
                        </a:cubicBezTo>
                        <a:cubicBezTo>
                          <a:pt x="4575575" y="104442"/>
                          <a:pt x="4814653" y="19975"/>
                          <a:pt x="5130578" y="19013"/>
                        </a:cubicBezTo>
                        <a:cubicBezTo>
                          <a:pt x="5465117" y="-52940"/>
                          <a:pt x="5779020" y="81583"/>
                          <a:pt x="5944330" y="235858"/>
                        </a:cubicBezTo>
                        <a:cubicBezTo>
                          <a:pt x="6172957" y="40572"/>
                          <a:pt x="6636345" y="-66679"/>
                          <a:pt x="7066127" y="65595"/>
                        </a:cubicBezTo>
                        <a:cubicBezTo>
                          <a:pt x="7337607" y="182344"/>
                          <a:pt x="7546211" y="335153"/>
                          <a:pt x="7634996" y="530088"/>
                        </a:cubicBezTo>
                        <a:cubicBezTo>
                          <a:pt x="7964931" y="623032"/>
                          <a:pt x="8220185" y="758687"/>
                          <a:pt x="8365061" y="980891"/>
                        </a:cubicBezTo>
                        <a:cubicBezTo>
                          <a:pt x="8439679" y="1154497"/>
                          <a:pt x="8432474" y="1291443"/>
                          <a:pt x="8332383" y="1469721"/>
                        </a:cubicBezTo>
                        <a:cubicBezTo>
                          <a:pt x="8629954" y="1692254"/>
                          <a:pt x="8700228" y="2002392"/>
                          <a:pt x="8571089" y="2217130"/>
                        </a:cubicBezTo>
                        <a:cubicBezTo>
                          <a:pt x="8460462" y="2583967"/>
                          <a:pt x="7951353" y="2847978"/>
                          <a:pt x="7452878" y="2871374"/>
                        </a:cubicBezTo>
                        <a:cubicBezTo>
                          <a:pt x="7485284" y="3107184"/>
                          <a:pt x="7277953" y="3245034"/>
                          <a:pt x="7052578" y="3431979"/>
                        </a:cubicBezTo>
                        <a:cubicBezTo>
                          <a:pt x="6647820" y="3651764"/>
                          <a:pt x="6044655" y="3709917"/>
                          <a:pt x="5689684" y="3499856"/>
                        </a:cubicBezTo>
                        <a:cubicBezTo>
                          <a:pt x="5518584" y="3762405"/>
                          <a:pt x="5165467" y="4041525"/>
                          <a:pt x="4715733" y="4097916"/>
                        </a:cubicBezTo>
                        <a:cubicBezTo>
                          <a:pt x="4158865" y="4240782"/>
                          <a:pt x="3535054" y="3975349"/>
                          <a:pt x="3283697" y="3732863"/>
                        </a:cubicBezTo>
                        <a:cubicBezTo>
                          <a:pt x="2580937" y="4047942"/>
                          <a:pt x="1539208" y="3921527"/>
                          <a:pt x="1156467" y="3372182"/>
                        </a:cubicBezTo>
                        <a:cubicBezTo>
                          <a:pt x="731095" y="3430329"/>
                          <a:pt x="408778" y="3236734"/>
                          <a:pt x="221171" y="2970813"/>
                        </a:cubicBezTo>
                        <a:cubicBezTo>
                          <a:pt x="176285" y="2762211"/>
                          <a:pt x="257021" y="2603779"/>
                          <a:pt x="421022" y="2429032"/>
                        </a:cubicBezTo>
                        <a:cubicBezTo>
                          <a:pt x="156293" y="2293661"/>
                          <a:pt x="-63311" y="2094588"/>
                          <a:pt x="-997" y="1873181"/>
                        </a:cubicBezTo>
                        <a:cubicBezTo>
                          <a:pt x="68845" y="1538684"/>
                          <a:pt x="390764" y="1400974"/>
                          <a:pt x="769716" y="1379123"/>
                        </a:cubicBezTo>
                        <a:cubicBezTo>
                          <a:pt x="771818" y="1375175"/>
                          <a:pt x="775328" y="1370964"/>
                          <a:pt x="777088" y="1366099"/>
                        </a:cubicBezTo>
                        <a:close/>
                      </a:path>
                      <a:path w="8607752" h="4106853" stroke="0" extrusionOk="0">
                        <a:moveTo>
                          <a:pt x="261186" y="5285602"/>
                        </a:moveTo>
                        <a:cubicBezTo>
                          <a:pt x="261410" y="5340807"/>
                          <a:pt x="207687" y="5409635"/>
                          <a:pt x="147107" y="5399681"/>
                        </a:cubicBezTo>
                        <a:cubicBezTo>
                          <a:pt x="78362" y="5396716"/>
                          <a:pt x="46273" y="5343408"/>
                          <a:pt x="33028" y="5285602"/>
                        </a:cubicBezTo>
                        <a:cubicBezTo>
                          <a:pt x="25351" y="5236139"/>
                          <a:pt x="84276" y="5187047"/>
                          <a:pt x="147107" y="5171523"/>
                        </a:cubicBezTo>
                        <a:cubicBezTo>
                          <a:pt x="211351" y="5177656"/>
                          <a:pt x="264798" y="5219318"/>
                          <a:pt x="261186" y="5285602"/>
                        </a:cubicBezTo>
                        <a:close/>
                      </a:path>
                      <a:path w="8607752" h="4106853" stroke="0" extrusionOk="0">
                        <a:moveTo>
                          <a:pt x="950522" y="4838300"/>
                        </a:moveTo>
                        <a:cubicBezTo>
                          <a:pt x="954458" y="4965338"/>
                          <a:pt x="857637" y="5090705"/>
                          <a:pt x="722363" y="5066459"/>
                        </a:cubicBezTo>
                        <a:cubicBezTo>
                          <a:pt x="603861" y="5044587"/>
                          <a:pt x="497893" y="4950331"/>
                          <a:pt x="494204" y="4838300"/>
                        </a:cubicBezTo>
                        <a:cubicBezTo>
                          <a:pt x="473788" y="4735784"/>
                          <a:pt x="618569" y="4607653"/>
                          <a:pt x="722363" y="4610141"/>
                        </a:cubicBezTo>
                        <a:cubicBezTo>
                          <a:pt x="836338" y="4603866"/>
                          <a:pt x="963573" y="4736550"/>
                          <a:pt x="950522" y="4838300"/>
                        </a:cubicBezTo>
                        <a:close/>
                      </a:path>
                      <a:path w="8607752" h="4106853" stroke="0" extrusionOk="0">
                        <a:moveTo>
                          <a:pt x="1819975" y="4250945"/>
                        </a:moveTo>
                        <a:cubicBezTo>
                          <a:pt x="1837229" y="4453792"/>
                          <a:pt x="1629059" y="4602988"/>
                          <a:pt x="1477737" y="4593183"/>
                        </a:cubicBezTo>
                        <a:cubicBezTo>
                          <a:pt x="1285182" y="4569734"/>
                          <a:pt x="1152241" y="4437298"/>
                          <a:pt x="1135499" y="4250945"/>
                        </a:cubicBezTo>
                        <a:cubicBezTo>
                          <a:pt x="1152514" y="4096461"/>
                          <a:pt x="1278100" y="3888279"/>
                          <a:pt x="1477737" y="3908707"/>
                        </a:cubicBezTo>
                        <a:cubicBezTo>
                          <a:pt x="1693899" y="3943665"/>
                          <a:pt x="1806483" y="4066998"/>
                          <a:pt x="1819975" y="4250945"/>
                        </a:cubicBezTo>
                        <a:close/>
                      </a:path>
                      <a:path w="8607752" h="4106853" fill="none" stroke="0" extrusionOk="0">
                        <a:moveTo>
                          <a:pt x="935096" y="2488543"/>
                        </a:moveTo>
                        <a:cubicBezTo>
                          <a:pt x="747111" y="2468499"/>
                          <a:pt x="616385" y="2463423"/>
                          <a:pt x="430387" y="2412776"/>
                        </a:cubicBezTo>
                        <a:moveTo>
                          <a:pt x="1380428" y="3317709"/>
                        </a:moveTo>
                        <a:cubicBezTo>
                          <a:pt x="1309919" y="3330459"/>
                          <a:pt x="1242148" y="3358460"/>
                          <a:pt x="1159655" y="3353929"/>
                        </a:cubicBezTo>
                        <a:moveTo>
                          <a:pt x="3283299" y="3716131"/>
                        </a:moveTo>
                        <a:cubicBezTo>
                          <a:pt x="3227205" y="3670056"/>
                          <a:pt x="3181841" y="3606686"/>
                          <a:pt x="3150198" y="3550716"/>
                        </a:cubicBezTo>
                        <a:moveTo>
                          <a:pt x="5743881" y="3303640"/>
                        </a:moveTo>
                        <a:cubicBezTo>
                          <a:pt x="5738617" y="3371392"/>
                          <a:pt x="5715981" y="3425040"/>
                          <a:pt x="5690680" y="3485121"/>
                        </a:cubicBezTo>
                        <a:moveTo>
                          <a:pt x="6800323" y="2182145"/>
                        </a:moveTo>
                        <a:cubicBezTo>
                          <a:pt x="7221749" y="2330972"/>
                          <a:pt x="7411958" y="2589716"/>
                          <a:pt x="7448096" y="2860537"/>
                        </a:cubicBezTo>
                        <a:moveTo>
                          <a:pt x="8328398" y="1459644"/>
                        </a:moveTo>
                        <a:cubicBezTo>
                          <a:pt x="8274873" y="1570108"/>
                          <a:pt x="8194732" y="1656342"/>
                          <a:pt x="8039879" y="1714040"/>
                        </a:cubicBezTo>
                        <a:moveTo>
                          <a:pt x="7636191" y="515828"/>
                        </a:moveTo>
                        <a:cubicBezTo>
                          <a:pt x="7646785" y="549712"/>
                          <a:pt x="7651916" y="591189"/>
                          <a:pt x="7651335" y="635991"/>
                        </a:cubicBezTo>
                        <a:moveTo>
                          <a:pt x="5793893" y="375700"/>
                        </a:moveTo>
                        <a:cubicBezTo>
                          <a:pt x="5828538" y="321420"/>
                          <a:pt x="5879460" y="285530"/>
                          <a:pt x="5941739" y="222454"/>
                        </a:cubicBezTo>
                        <a:moveTo>
                          <a:pt x="4411672" y="448711"/>
                        </a:moveTo>
                        <a:cubicBezTo>
                          <a:pt x="4427264" y="393370"/>
                          <a:pt x="4448976" y="355613"/>
                          <a:pt x="4483204" y="316569"/>
                        </a:cubicBezTo>
                        <a:moveTo>
                          <a:pt x="2789549" y="493582"/>
                        </a:moveTo>
                        <a:cubicBezTo>
                          <a:pt x="2876479" y="547726"/>
                          <a:pt x="2968451" y="563043"/>
                          <a:pt x="3048578" y="621731"/>
                        </a:cubicBezTo>
                        <a:moveTo>
                          <a:pt x="822319" y="1500997"/>
                        </a:moveTo>
                        <a:cubicBezTo>
                          <a:pt x="807537" y="1447841"/>
                          <a:pt x="783149" y="1411771"/>
                          <a:pt x="777088" y="1366099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9600" b="0" i="0" u="none" strike="noStrike" kern="1200" cap="none" spc="0" normalizeH="0" baseline="0" noProof="0" dirty="0">
              <a:ln w="28575">
                <a:solidFill>
                  <a:srgbClr val="C00000"/>
                </a:solidFill>
              </a:ln>
              <a:gradFill flip="none" rotWithShape="1">
                <a:gsLst>
                  <a:gs pos="11000">
                    <a:srgbClr val="FB1D22"/>
                  </a:gs>
                  <a:gs pos="35000">
                    <a:srgbClr val="FD676B"/>
                  </a:gs>
                  <a:gs pos="75000">
                    <a:srgbClr val="FEBCBD"/>
                  </a:gs>
                </a:gsLst>
                <a:lin ang="16200000" scaled="1"/>
                <a:tileRect/>
              </a:gradFill>
              <a:effectLst>
                <a:glow rad="38100">
                  <a:srgbClr val="ED7D31">
                    <a:satMod val="175000"/>
                    <a:alpha val="28000"/>
                  </a:srgbClr>
                </a:glow>
              </a:effectLst>
              <a:uLnTx/>
              <a:uFillTx/>
              <a:latin typeface="UTM Showcard" panose="02040603050506020204" pitchFamily="18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286" y="-462761"/>
            <a:ext cx="3636781" cy="36367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983" y="-152428"/>
            <a:ext cx="1871634" cy="18045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486" y="3326446"/>
            <a:ext cx="2876169" cy="31371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20" y="2897818"/>
            <a:ext cx="2876168" cy="356582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279215" y="1304854"/>
            <a:ext cx="4456266" cy="4340954"/>
            <a:chOff x="10101501" y="576165"/>
            <a:chExt cx="1335658" cy="4340954"/>
          </a:xfrm>
        </p:grpSpPr>
        <p:sp>
          <p:nvSpPr>
            <p:cNvPr id="9" name="Rectangle 8"/>
            <p:cNvSpPr/>
            <p:nvPr/>
          </p:nvSpPr>
          <p:spPr>
            <a:xfrm>
              <a:off x="10630849" y="576165"/>
              <a:ext cx="806310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</a:rPr>
                <a:t>7 x 2 x 5 =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101501" y="4086122"/>
              <a:ext cx="55369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6685482" y="1252467"/>
            <a:ext cx="276870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</a:rPr>
              <a:t>7 x (</a:t>
            </a:r>
            <a:r>
              <a:rPr kumimoji="0" lang="en-US" sz="4800" b="1" i="0" u="none" strike="noStrike" kern="1200" cap="none" spc="0" normalizeH="0" noProof="0" dirty="0">
                <a:ln/>
                <a:solidFill>
                  <a:srgbClr val="FF0000"/>
                </a:solidFill>
                <a:effectLst/>
                <a:uLnTx/>
                <a:uFillTx/>
              </a:rPr>
              <a:t> 2 x 5)</a:t>
            </a:r>
            <a:endParaRPr kumimoji="0" lang="en-US" sz="48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</a:endParaRPr>
          </a:p>
        </p:txBody>
      </p:sp>
      <p:grpSp>
        <p:nvGrpSpPr>
          <p:cNvPr id="15" name="组合 1476"/>
          <p:cNvGrpSpPr/>
          <p:nvPr/>
        </p:nvGrpSpPr>
        <p:grpSpPr>
          <a:xfrm>
            <a:off x="9360526" y="3000982"/>
            <a:ext cx="3279775" cy="3987801"/>
            <a:chOff x="236687" y="-17115"/>
            <a:chExt cx="3279775" cy="3987801"/>
          </a:xfrm>
        </p:grpSpPr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584350" y="-4415"/>
              <a:ext cx="433387" cy="573088"/>
            </a:xfrm>
            <a:custGeom>
              <a:avLst/>
              <a:gdLst>
                <a:gd name="T0" fmla="*/ 95 w 102"/>
                <a:gd name="T1" fmla="*/ 58 h 135"/>
                <a:gd name="T2" fmla="*/ 65 w 102"/>
                <a:gd name="T3" fmla="*/ 130 h 135"/>
                <a:gd name="T4" fmla="*/ 8 w 102"/>
                <a:gd name="T5" fmla="*/ 77 h 135"/>
                <a:gd name="T6" fmla="*/ 38 w 102"/>
                <a:gd name="T7" fmla="*/ 5 h 135"/>
                <a:gd name="T8" fmla="*/ 95 w 102"/>
                <a:gd name="T9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35">
                  <a:moveTo>
                    <a:pt x="95" y="58"/>
                  </a:moveTo>
                  <a:cubicBezTo>
                    <a:pt x="102" y="93"/>
                    <a:pt x="89" y="125"/>
                    <a:pt x="65" y="130"/>
                  </a:cubicBezTo>
                  <a:cubicBezTo>
                    <a:pt x="41" y="135"/>
                    <a:pt x="15" y="111"/>
                    <a:pt x="8" y="77"/>
                  </a:cubicBezTo>
                  <a:cubicBezTo>
                    <a:pt x="0" y="42"/>
                    <a:pt x="14" y="10"/>
                    <a:pt x="38" y="5"/>
                  </a:cubicBezTo>
                  <a:cubicBezTo>
                    <a:pt x="62" y="0"/>
                    <a:pt x="87" y="23"/>
                    <a:pt x="95" y="58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720875" y="-4415"/>
              <a:ext cx="296862" cy="555625"/>
            </a:xfrm>
            <a:custGeom>
              <a:avLst/>
              <a:gdLst>
                <a:gd name="T0" fmla="*/ 6 w 70"/>
                <a:gd name="T1" fmla="*/ 5 h 131"/>
                <a:gd name="T2" fmla="*/ 0 w 70"/>
                <a:gd name="T3" fmla="*/ 7 h 131"/>
                <a:gd name="T4" fmla="*/ 45 w 70"/>
                <a:gd name="T5" fmla="*/ 60 h 131"/>
                <a:gd name="T6" fmla="*/ 20 w 70"/>
                <a:gd name="T7" fmla="*/ 130 h 131"/>
                <a:gd name="T8" fmla="*/ 33 w 70"/>
                <a:gd name="T9" fmla="*/ 130 h 131"/>
                <a:gd name="T10" fmla="*/ 63 w 70"/>
                <a:gd name="T11" fmla="*/ 58 h 131"/>
                <a:gd name="T12" fmla="*/ 6 w 70"/>
                <a:gd name="T13" fmla="*/ 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31">
                  <a:moveTo>
                    <a:pt x="6" y="5"/>
                  </a:moveTo>
                  <a:cubicBezTo>
                    <a:pt x="4" y="5"/>
                    <a:pt x="2" y="6"/>
                    <a:pt x="0" y="7"/>
                  </a:cubicBezTo>
                  <a:cubicBezTo>
                    <a:pt x="20" y="10"/>
                    <a:pt x="38" y="31"/>
                    <a:pt x="45" y="60"/>
                  </a:cubicBezTo>
                  <a:cubicBezTo>
                    <a:pt x="51" y="92"/>
                    <a:pt x="41" y="121"/>
                    <a:pt x="20" y="130"/>
                  </a:cubicBezTo>
                  <a:cubicBezTo>
                    <a:pt x="25" y="131"/>
                    <a:pt x="29" y="131"/>
                    <a:pt x="33" y="130"/>
                  </a:cubicBezTo>
                  <a:cubicBezTo>
                    <a:pt x="57" y="125"/>
                    <a:pt x="70" y="93"/>
                    <a:pt x="63" y="58"/>
                  </a:cubicBezTo>
                  <a:cubicBezTo>
                    <a:pt x="55" y="23"/>
                    <a:pt x="30" y="0"/>
                    <a:pt x="6" y="5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584350" y="-17115"/>
              <a:ext cx="433387" cy="598488"/>
            </a:xfrm>
            <a:custGeom>
              <a:avLst/>
              <a:gdLst>
                <a:gd name="T0" fmla="*/ 93 w 102"/>
                <a:gd name="T1" fmla="*/ 61 h 141"/>
                <a:gd name="T2" fmla="*/ 66 w 102"/>
                <a:gd name="T3" fmla="*/ 130 h 141"/>
                <a:gd name="T4" fmla="*/ 10 w 102"/>
                <a:gd name="T5" fmla="*/ 81 h 141"/>
                <a:gd name="T6" fmla="*/ 37 w 102"/>
                <a:gd name="T7" fmla="*/ 10 h 141"/>
                <a:gd name="T8" fmla="*/ 93 w 102"/>
                <a:gd name="T9" fmla="*/ 62 h 141"/>
                <a:gd name="T10" fmla="*/ 97 w 102"/>
                <a:gd name="T11" fmla="*/ 60 h 141"/>
                <a:gd name="T12" fmla="*/ 38 w 102"/>
                <a:gd name="T13" fmla="*/ 6 h 141"/>
                <a:gd name="T14" fmla="*/ 6 w 102"/>
                <a:gd name="T15" fmla="*/ 80 h 141"/>
                <a:gd name="T16" fmla="*/ 65 w 102"/>
                <a:gd name="T17" fmla="*/ 135 h 141"/>
                <a:gd name="T18" fmla="*/ 97 w 102"/>
                <a:gd name="T19" fmla="*/ 61 h 141"/>
                <a:gd name="T20" fmla="*/ 93 w 102"/>
                <a:gd name="T21" fmla="*/ 6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141">
                  <a:moveTo>
                    <a:pt x="93" y="61"/>
                  </a:moveTo>
                  <a:cubicBezTo>
                    <a:pt x="97" y="85"/>
                    <a:pt x="94" y="122"/>
                    <a:pt x="66" y="130"/>
                  </a:cubicBezTo>
                  <a:cubicBezTo>
                    <a:pt x="37" y="139"/>
                    <a:pt x="16" y="104"/>
                    <a:pt x="10" y="81"/>
                  </a:cubicBezTo>
                  <a:cubicBezTo>
                    <a:pt x="4" y="57"/>
                    <a:pt x="9" y="19"/>
                    <a:pt x="37" y="10"/>
                  </a:cubicBezTo>
                  <a:cubicBezTo>
                    <a:pt x="67" y="1"/>
                    <a:pt x="87" y="39"/>
                    <a:pt x="93" y="62"/>
                  </a:cubicBezTo>
                  <a:cubicBezTo>
                    <a:pt x="93" y="65"/>
                    <a:pt x="98" y="63"/>
                    <a:pt x="97" y="60"/>
                  </a:cubicBezTo>
                  <a:cubicBezTo>
                    <a:pt x="91" y="34"/>
                    <a:pt x="69" y="0"/>
                    <a:pt x="38" y="6"/>
                  </a:cubicBezTo>
                  <a:cubicBezTo>
                    <a:pt x="5" y="12"/>
                    <a:pt x="0" y="54"/>
                    <a:pt x="6" y="80"/>
                  </a:cubicBezTo>
                  <a:cubicBezTo>
                    <a:pt x="11" y="107"/>
                    <a:pt x="33" y="141"/>
                    <a:pt x="65" y="135"/>
                  </a:cubicBezTo>
                  <a:cubicBezTo>
                    <a:pt x="97" y="129"/>
                    <a:pt x="102" y="87"/>
                    <a:pt x="97" y="61"/>
                  </a:cubicBezTo>
                  <a:cubicBezTo>
                    <a:pt x="96" y="58"/>
                    <a:pt x="92" y="58"/>
                    <a:pt x="93" y="6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317650" y="49560"/>
              <a:ext cx="1001712" cy="458788"/>
            </a:xfrm>
            <a:custGeom>
              <a:avLst/>
              <a:gdLst>
                <a:gd name="T0" fmla="*/ 231 w 236"/>
                <a:gd name="T1" fmla="*/ 25 h 108"/>
                <a:gd name="T2" fmla="*/ 128 w 236"/>
                <a:gd name="T3" fmla="*/ 92 h 108"/>
                <a:gd name="T4" fmla="*/ 5 w 236"/>
                <a:gd name="T5" fmla="*/ 84 h 108"/>
                <a:gd name="T6" fmla="*/ 108 w 236"/>
                <a:gd name="T7" fmla="*/ 17 h 108"/>
                <a:gd name="T8" fmla="*/ 231 w 236"/>
                <a:gd name="T9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108">
                  <a:moveTo>
                    <a:pt x="231" y="25"/>
                  </a:moveTo>
                  <a:cubicBezTo>
                    <a:pt x="236" y="46"/>
                    <a:pt x="190" y="76"/>
                    <a:pt x="128" y="92"/>
                  </a:cubicBezTo>
                  <a:cubicBezTo>
                    <a:pt x="66" y="108"/>
                    <a:pt x="11" y="105"/>
                    <a:pt x="5" y="84"/>
                  </a:cubicBezTo>
                  <a:cubicBezTo>
                    <a:pt x="0" y="63"/>
                    <a:pt x="46" y="33"/>
                    <a:pt x="108" y="17"/>
                  </a:cubicBezTo>
                  <a:cubicBezTo>
                    <a:pt x="170" y="0"/>
                    <a:pt x="225" y="4"/>
                    <a:pt x="231" y="25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1090762" y="76548"/>
              <a:ext cx="207962" cy="92075"/>
            </a:xfrm>
            <a:custGeom>
              <a:avLst/>
              <a:gdLst>
                <a:gd name="T0" fmla="*/ 13 w 49"/>
                <a:gd name="T1" fmla="*/ 0 h 22"/>
                <a:gd name="T2" fmla="*/ 0 w 49"/>
                <a:gd name="T3" fmla="*/ 1 h 22"/>
                <a:gd name="T4" fmla="*/ 49 w 49"/>
                <a:gd name="T5" fmla="*/ 19 h 22"/>
                <a:gd name="T6" fmla="*/ 49 w 49"/>
                <a:gd name="T7" fmla="*/ 22 h 22"/>
                <a:gd name="T8" fmla="*/ 49 w 49"/>
                <a:gd name="T9" fmla="*/ 19 h 22"/>
                <a:gd name="T10" fmla="*/ 13 w 4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2">
                  <a:moveTo>
                    <a:pt x="13" y="0"/>
                  </a:moveTo>
                  <a:cubicBezTo>
                    <a:pt x="9" y="0"/>
                    <a:pt x="4" y="0"/>
                    <a:pt x="0" y="1"/>
                  </a:cubicBezTo>
                  <a:cubicBezTo>
                    <a:pt x="27" y="1"/>
                    <a:pt x="46" y="7"/>
                    <a:pt x="49" y="19"/>
                  </a:cubicBezTo>
                  <a:cubicBezTo>
                    <a:pt x="49" y="20"/>
                    <a:pt x="49" y="21"/>
                    <a:pt x="49" y="22"/>
                  </a:cubicBezTo>
                  <a:cubicBezTo>
                    <a:pt x="49" y="21"/>
                    <a:pt x="49" y="20"/>
                    <a:pt x="49" y="19"/>
                  </a:cubicBezTo>
                  <a:cubicBezTo>
                    <a:pt x="45" y="5"/>
                    <a:pt x="30" y="0"/>
                    <a:pt x="13" y="0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487512" y="79723"/>
              <a:ext cx="811212" cy="242888"/>
            </a:xfrm>
            <a:custGeom>
              <a:avLst/>
              <a:gdLst>
                <a:gd name="T0" fmla="*/ 142 w 191"/>
                <a:gd name="T1" fmla="*/ 0 h 57"/>
                <a:gd name="T2" fmla="*/ 100 w 191"/>
                <a:gd name="T3" fmla="*/ 17 h 57"/>
                <a:gd name="T4" fmla="*/ 71 w 191"/>
                <a:gd name="T5" fmla="*/ 37 h 57"/>
                <a:gd name="T6" fmla="*/ 47 w 191"/>
                <a:gd name="T7" fmla="*/ 41 h 57"/>
                <a:gd name="T8" fmla="*/ 32 w 191"/>
                <a:gd name="T9" fmla="*/ 39 h 57"/>
                <a:gd name="T10" fmla="*/ 17 w 191"/>
                <a:gd name="T11" fmla="*/ 37 h 57"/>
                <a:gd name="T12" fmla="*/ 0 w 191"/>
                <a:gd name="T13" fmla="*/ 44 h 57"/>
                <a:gd name="T14" fmla="*/ 10 w 191"/>
                <a:gd name="T15" fmla="*/ 42 h 57"/>
                <a:gd name="T16" fmla="*/ 23 w 191"/>
                <a:gd name="T17" fmla="*/ 46 h 57"/>
                <a:gd name="T18" fmla="*/ 33 w 191"/>
                <a:gd name="T19" fmla="*/ 57 h 57"/>
                <a:gd name="T20" fmla="*/ 110 w 191"/>
                <a:gd name="T21" fmla="*/ 34 h 57"/>
                <a:gd name="T22" fmla="*/ 109 w 191"/>
                <a:gd name="T23" fmla="*/ 28 h 57"/>
                <a:gd name="T24" fmla="*/ 114 w 191"/>
                <a:gd name="T25" fmla="*/ 17 h 57"/>
                <a:gd name="T26" fmla="*/ 135 w 191"/>
                <a:gd name="T27" fmla="*/ 6 h 57"/>
                <a:gd name="T28" fmla="*/ 136 w 191"/>
                <a:gd name="T29" fmla="*/ 6 h 57"/>
                <a:gd name="T30" fmla="*/ 165 w 191"/>
                <a:gd name="T31" fmla="*/ 45 h 57"/>
                <a:gd name="T32" fmla="*/ 170 w 191"/>
                <a:gd name="T33" fmla="*/ 50 h 57"/>
                <a:gd name="T34" fmla="*/ 191 w 191"/>
                <a:gd name="T35" fmla="*/ 21 h 57"/>
                <a:gd name="T36" fmla="*/ 191 w 191"/>
                <a:gd name="T37" fmla="*/ 18 h 57"/>
                <a:gd name="T38" fmla="*/ 142 w 191"/>
                <a:gd name="T3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1" h="57">
                  <a:moveTo>
                    <a:pt x="142" y="0"/>
                  </a:moveTo>
                  <a:cubicBezTo>
                    <a:pt x="124" y="2"/>
                    <a:pt x="106" y="9"/>
                    <a:pt x="100" y="17"/>
                  </a:cubicBezTo>
                  <a:cubicBezTo>
                    <a:pt x="91" y="29"/>
                    <a:pt x="87" y="33"/>
                    <a:pt x="71" y="37"/>
                  </a:cubicBezTo>
                  <a:cubicBezTo>
                    <a:pt x="62" y="39"/>
                    <a:pt x="55" y="41"/>
                    <a:pt x="47" y="41"/>
                  </a:cubicBezTo>
                  <a:cubicBezTo>
                    <a:pt x="43" y="41"/>
                    <a:pt x="38" y="41"/>
                    <a:pt x="32" y="39"/>
                  </a:cubicBezTo>
                  <a:cubicBezTo>
                    <a:pt x="27" y="38"/>
                    <a:pt x="22" y="37"/>
                    <a:pt x="17" y="37"/>
                  </a:cubicBezTo>
                  <a:cubicBezTo>
                    <a:pt x="11" y="37"/>
                    <a:pt x="5" y="39"/>
                    <a:pt x="0" y="44"/>
                  </a:cubicBezTo>
                  <a:cubicBezTo>
                    <a:pt x="3" y="42"/>
                    <a:pt x="6" y="42"/>
                    <a:pt x="10" y="42"/>
                  </a:cubicBezTo>
                  <a:cubicBezTo>
                    <a:pt x="14" y="42"/>
                    <a:pt x="19" y="43"/>
                    <a:pt x="23" y="46"/>
                  </a:cubicBezTo>
                  <a:cubicBezTo>
                    <a:pt x="28" y="49"/>
                    <a:pt x="31" y="52"/>
                    <a:pt x="33" y="57"/>
                  </a:cubicBezTo>
                  <a:cubicBezTo>
                    <a:pt x="59" y="50"/>
                    <a:pt x="85" y="42"/>
                    <a:pt x="110" y="34"/>
                  </a:cubicBezTo>
                  <a:cubicBezTo>
                    <a:pt x="110" y="32"/>
                    <a:pt x="110" y="30"/>
                    <a:pt x="109" y="28"/>
                  </a:cubicBezTo>
                  <a:cubicBezTo>
                    <a:pt x="109" y="25"/>
                    <a:pt x="112" y="20"/>
                    <a:pt x="114" y="17"/>
                  </a:cubicBezTo>
                  <a:cubicBezTo>
                    <a:pt x="118" y="11"/>
                    <a:pt x="127" y="6"/>
                    <a:pt x="135" y="6"/>
                  </a:cubicBezTo>
                  <a:cubicBezTo>
                    <a:pt x="135" y="6"/>
                    <a:pt x="136" y="6"/>
                    <a:pt x="136" y="6"/>
                  </a:cubicBezTo>
                  <a:cubicBezTo>
                    <a:pt x="157" y="7"/>
                    <a:pt x="169" y="26"/>
                    <a:pt x="165" y="45"/>
                  </a:cubicBezTo>
                  <a:cubicBezTo>
                    <a:pt x="167" y="47"/>
                    <a:pt x="168" y="48"/>
                    <a:pt x="170" y="50"/>
                  </a:cubicBezTo>
                  <a:cubicBezTo>
                    <a:pt x="183" y="40"/>
                    <a:pt x="191" y="30"/>
                    <a:pt x="191" y="21"/>
                  </a:cubicBezTo>
                  <a:cubicBezTo>
                    <a:pt x="191" y="20"/>
                    <a:pt x="191" y="19"/>
                    <a:pt x="191" y="18"/>
                  </a:cubicBezTo>
                  <a:cubicBezTo>
                    <a:pt x="188" y="6"/>
                    <a:pt x="169" y="0"/>
                    <a:pt x="142" y="0"/>
                  </a:cubicBezTo>
                </a:path>
              </a:pathLst>
            </a:custGeom>
            <a:solidFill>
              <a:srgbClr val="FFC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308125" y="67023"/>
              <a:ext cx="1020762" cy="428625"/>
            </a:xfrm>
            <a:custGeom>
              <a:avLst/>
              <a:gdLst>
                <a:gd name="T0" fmla="*/ 230 w 240"/>
                <a:gd name="T1" fmla="*/ 22 h 101"/>
                <a:gd name="T2" fmla="*/ 213 w 240"/>
                <a:gd name="T3" fmla="*/ 49 h 101"/>
                <a:gd name="T4" fmla="*/ 164 w 240"/>
                <a:gd name="T5" fmla="*/ 75 h 101"/>
                <a:gd name="T6" fmla="*/ 40 w 240"/>
                <a:gd name="T7" fmla="*/ 95 h 101"/>
                <a:gd name="T8" fmla="*/ 10 w 240"/>
                <a:gd name="T9" fmla="*/ 80 h 101"/>
                <a:gd name="T10" fmla="*/ 26 w 240"/>
                <a:gd name="T11" fmla="*/ 53 h 101"/>
                <a:gd name="T12" fmla="*/ 74 w 240"/>
                <a:gd name="T13" fmla="*/ 27 h 101"/>
                <a:gd name="T14" fmla="*/ 140 w 240"/>
                <a:gd name="T15" fmla="*/ 8 h 101"/>
                <a:gd name="T16" fmla="*/ 200 w 240"/>
                <a:gd name="T17" fmla="*/ 6 h 101"/>
                <a:gd name="T18" fmla="*/ 230 w 240"/>
                <a:gd name="T19" fmla="*/ 22 h 101"/>
                <a:gd name="T20" fmla="*/ 235 w 240"/>
                <a:gd name="T21" fmla="*/ 20 h 101"/>
                <a:gd name="T22" fmla="*/ 215 w 240"/>
                <a:gd name="T23" fmla="*/ 4 h 101"/>
                <a:gd name="T24" fmla="*/ 169 w 240"/>
                <a:gd name="T25" fmla="*/ 1 h 101"/>
                <a:gd name="T26" fmla="*/ 49 w 240"/>
                <a:gd name="T27" fmla="*/ 33 h 101"/>
                <a:gd name="T28" fmla="*/ 5 w 240"/>
                <a:gd name="T29" fmla="*/ 81 h 101"/>
                <a:gd name="T30" fmla="*/ 25 w 240"/>
                <a:gd name="T31" fmla="*/ 96 h 101"/>
                <a:gd name="T32" fmla="*/ 71 w 240"/>
                <a:gd name="T33" fmla="*/ 100 h 101"/>
                <a:gd name="T34" fmla="*/ 191 w 240"/>
                <a:gd name="T35" fmla="*/ 68 h 101"/>
                <a:gd name="T36" fmla="*/ 235 w 240"/>
                <a:gd name="T37" fmla="*/ 20 h 101"/>
                <a:gd name="T38" fmla="*/ 230 w 240"/>
                <a:gd name="T39" fmla="*/ 2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0" h="101">
                  <a:moveTo>
                    <a:pt x="230" y="22"/>
                  </a:moveTo>
                  <a:cubicBezTo>
                    <a:pt x="233" y="33"/>
                    <a:pt x="220" y="43"/>
                    <a:pt x="213" y="49"/>
                  </a:cubicBezTo>
                  <a:cubicBezTo>
                    <a:pt x="198" y="61"/>
                    <a:pt x="181" y="68"/>
                    <a:pt x="164" y="75"/>
                  </a:cubicBezTo>
                  <a:cubicBezTo>
                    <a:pt x="126" y="90"/>
                    <a:pt x="81" y="100"/>
                    <a:pt x="40" y="95"/>
                  </a:cubicBezTo>
                  <a:cubicBezTo>
                    <a:pt x="30" y="94"/>
                    <a:pt x="14" y="91"/>
                    <a:pt x="10" y="80"/>
                  </a:cubicBezTo>
                  <a:cubicBezTo>
                    <a:pt x="6" y="69"/>
                    <a:pt x="19" y="58"/>
                    <a:pt x="26" y="53"/>
                  </a:cubicBezTo>
                  <a:cubicBezTo>
                    <a:pt x="40" y="41"/>
                    <a:pt x="57" y="33"/>
                    <a:pt x="74" y="27"/>
                  </a:cubicBezTo>
                  <a:cubicBezTo>
                    <a:pt x="95" y="18"/>
                    <a:pt x="117" y="12"/>
                    <a:pt x="140" y="8"/>
                  </a:cubicBezTo>
                  <a:cubicBezTo>
                    <a:pt x="159" y="5"/>
                    <a:pt x="180" y="3"/>
                    <a:pt x="200" y="6"/>
                  </a:cubicBezTo>
                  <a:cubicBezTo>
                    <a:pt x="210" y="7"/>
                    <a:pt x="227" y="10"/>
                    <a:pt x="230" y="22"/>
                  </a:cubicBezTo>
                  <a:cubicBezTo>
                    <a:pt x="231" y="25"/>
                    <a:pt x="236" y="23"/>
                    <a:pt x="235" y="20"/>
                  </a:cubicBezTo>
                  <a:cubicBezTo>
                    <a:pt x="232" y="11"/>
                    <a:pt x="223" y="7"/>
                    <a:pt x="215" y="4"/>
                  </a:cubicBezTo>
                  <a:cubicBezTo>
                    <a:pt x="201" y="0"/>
                    <a:pt x="184" y="0"/>
                    <a:pt x="169" y="1"/>
                  </a:cubicBezTo>
                  <a:cubicBezTo>
                    <a:pt x="128" y="3"/>
                    <a:pt x="85" y="14"/>
                    <a:pt x="49" y="33"/>
                  </a:cubicBezTo>
                  <a:cubicBezTo>
                    <a:pt x="33" y="41"/>
                    <a:pt x="0" y="58"/>
                    <a:pt x="5" y="81"/>
                  </a:cubicBezTo>
                  <a:cubicBezTo>
                    <a:pt x="7" y="89"/>
                    <a:pt x="17" y="94"/>
                    <a:pt x="25" y="96"/>
                  </a:cubicBezTo>
                  <a:cubicBezTo>
                    <a:pt x="40" y="101"/>
                    <a:pt x="56" y="101"/>
                    <a:pt x="71" y="100"/>
                  </a:cubicBezTo>
                  <a:cubicBezTo>
                    <a:pt x="112" y="98"/>
                    <a:pt x="155" y="86"/>
                    <a:pt x="191" y="68"/>
                  </a:cubicBezTo>
                  <a:cubicBezTo>
                    <a:pt x="207" y="60"/>
                    <a:pt x="240" y="43"/>
                    <a:pt x="235" y="20"/>
                  </a:cubicBezTo>
                  <a:cubicBezTo>
                    <a:pt x="234" y="17"/>
                    <a:pt x="230" y="19"/>
                    <a:pt x="230" y="2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358925" y="317848"/>
              <a:ext cx="200025" cy="131763"/>
            </a:xfrm>
            <a:custGeom>
              <a:avLst/>
              <a:gdLst>
                <a:gd name="T0" fmla="*/ 1 w 47"/>
                <a:gd name="T1" fmla="*/ 4 h 31"/>
                <a:gd name="T2" fmla="*/ 44 w 47"/>
                <a:gd name="T3" fmla="*/ 30 h 31"/>
                <a:gd name="T4" fmla="*/ 45 w 47"/>
                <a:gd name="T5" fmla="*/ 28 h 31"/>
                <a:gd name="T6" fmla="*/ 3 w 47"/>
                <a:gd name="T7" fmla="*/ 1 h 31"/>
                <a:gd name="T8" fmla="*/ 1 w 47"/>
                <a:gd name="T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" y="4"/>
                  </a:moveTo>
                  <a:cubicBezTo>
                    <a:pt x="15" y="13"/>
                    <a:pt x="30" y="21"/>
                    <a:pt x="44" y="30"/>
                  </a:cubicBezTo>
                  <a:cubicBezTo>
                    <a:pt x="45" y="31"/>
                    <a:pt x="47" y="29"/>
                    <a:pt x="45" y="28"/>
                  </a:cubicBezTo>
                  <a:cubicBezTo>
                    <a:pt x="31" y="19"/>
                    <a:pt x="17" y="10"/>
                    <a:pt x="3" y="1"/>
                  </a:cubicBezTo>
                  <a:cubicBezTo>
                    <a:pt x="1" y="0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495450" y="216248"/>
              <a:ext cx="152400" cy="177800"/>
            </a:xfrm>
            <a:custGeom>
              <a:avLst/>
              <a:gdLst>
                <a:gd name="T0" fmla="*/ 1 w 36"/>
                <a:gd name="T1" fmla="*/ 4 h 42"/>
                <a:gd name="T2" fmla="*/ 33 w 36"/>
                <a:gd name="T3" fmla="*/ 41 h 42"/>
                <a:gd name="T4" fmla="*/ 35 w 36"/>
                <a:gd name="T5" fmla="*/ 39 h 42"/>
                <a:gd name="T6" fmla="*/ 3 w 36"/>
                <a:gd name="T7" fmla="*/ 2 h 42"/>
                <a:gd name="T8" fmla="*/ 1 w 36"/>
                <a:gd name="T9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2">
                  <a:moveTo>
                    <a:pt x="1" y="4"/>
                  </a:moveTo>
                  <a:cubicBezTo>
                    <a:pt x="12" y="16"/>
                    <a:pt x="22" y="29"/>
                    <a:pt x="33" y="41"/>
                  </a:cubicBezTo>
                  <a:cubicBezTo>
                    <a:pt x="34" y="42"/>
                    <a:pt x="36" y="40"/>
                    <a:pt x="35" y="39"/>
                  </a:cubicBezTo>
                  <a:cubicBezTo>
                    <a:pt x="24" y="26"/>
                    <a:pt x="14" y="14"/>
                    <a:pt x="3" y="2"/>
                  </a:cubicBezTo>
                  <a:cubicBezTo>
                    <a:pt x="2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609750" y="168623"/>
              <a:ext cx="119062" cy="187325"/>
            </a:xfrm>
            <a:custGeom>
              <a:avLst/>
              <a:gdLst>
                <a:gd name="T0" fmla="*/ 1 w 28"/>
                <a:gd name="T1" fmla="*/ 4 h 44"/>
                <a:gd name="T2" fmla="*/ 24 w 28"/>
                <a:gd name="T3" fmla="*/ 43 h 44"/>
                <a:gd name="T4" fmla="*/ 27 w 28"/>
                <a:gd name="T5" fmla="*/ 41 h 44"/>
                <a:gd name="T6" fmla="*/ 4 w 28"/>
                <a:gd name="T7" fmla="*/ 2 h 44"/>
                <a:gd name="T8" fmla="*/ 1 w 28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4">
                  <a:moveTo>
                    <a:pt x="1" y="4"/>
                  </a:moveTo>
                  <a:cubicBezTo>
                    <a:pt x="9" y="17"/>
                    <a:pt x="17" y="30"/>
                    <a:pt x="24" y="43"/>
                  </a:cubicBezTo>
                  <a:cubicBezTo>
                    <a:pt x="25" y="44"/>
                    <a:pt x="28" y="43"/>
                    <a:pt x="27" y="41"/>
                  </a:cubicBezTo>
                  <a:cubicBezTo>
                    <a:pt x="19" y="28"/>
                    <a:pt x="11" y="15"/>
                    <a:pt x="4" y="2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776437" y="122585"/>
              <a:ext cx="68262" cy="200025"/>
            </a:xfrm>
            <a:custGeom>
              <a:avLst/>
              <a:gdLst>
                <a:gd name="T0" fmla="*/ 0 w 16"/>
                <a:gd name="T1" fmla="*/ 2 h 47"/>
                <a:gd name="T2" fmla="*/ 13 w 16"/>
                <a:gd name="T3" fmla="*/ 45 h 47"/>
                <a:gd name="T4" fmla="*/ 16 w 16"/>
                <a:gd name="T5" fmla="*/ 44 h 47"/>
                <a:gd name="T6" fmla="*/ 3 w 16"/>
                <a:gd name="T7" fmla="*/ 1 h 47"/>
                <a:gd name="T8" fmla="*/ 0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0" y="2"/>
                  </a:moveTo>
                  <a:cubicBezTo>
                    <a:pt x="4" y="17"/>
                    <a:pt x="9" y="31"/>
                    <a:pt x="13" y="45"/>
                  </a:cubicBezTo>
                  <a:cubicBezTo>
                    <a:pt x="13" y="47"/>
                    <a:pt x="16" y="46"/>
                    <a:pt x="16" y="44"/>
                  </a:cubicBezTo>
                  <a:cubicBezTo>
                    <a:pt x="11" y="30"/>
                    <a:pt x="7" y="16"/>
                    <a:pt x="3" y="1"/>
                  </a:cubicBezTo>
                  <a:cubicBezTo>
                    <a:pt x="2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936775" y="79723"/>
              <a:ext cx="55562" cy="230188"/>
            </a:xfrm>
            <a:custGeom>
              <a:avLst/>
              <a:gdLst>
                <a:gd name="T0" fmla="*/ 10 w 13"/>
                <a:gd name="T1" fmla="*/ 2 h 54"/>
                <a:gd name="T2" fmla="*/ 0 w 13"/>
                <a:gd name="T3" fmla="*/ 51 h 54"/>
                <a:gd name="T4" fmla="*/ 3 w 13"/>
                <a:gd name="T5" fmla="*/ 52 h 54"/>
                <a:gd name="T6" fmla="*/ 13 w 13"/>
                <a:gd name="T7" fmla="*/ 3 h 54"/>
                <a:gd name="T8" fmla="*/ 10 w 13"/>
                <a:gd name="T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4">
                  <a:moveTo>
                    <a:pt x="10" y="2"/>
                  </a:moveTo>
                  <a:cubicBezTo>
                    <a:pt x="7" y="18"/>
                    <a:pt x="4" y="35"/>
                    <a:pt x="0" y="51"/>
                  </a:cubicBezTo>
                  <a:cubicBezTo>
                    <a:pt x="0" y="53"/>
                    <a:pt x="3" y="54"/>
                    <a:pt x="3" y="52"/>
                  </a:cubicBezTo>
                  <a:cubicBezTo>
                    <a:pt x="7" y="36"/>
                    <a:pt x="10" y="19"/>
                    <a:pt x="13" y="3"/>
                  </a:cubicBezTo>
                  <a:cubicBezTo>
                    <a:pt x="13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1103462" y="76548"/>
              <a:ext cx="109537" cy="249238"/>
            </a:xfrm>
            <a:custGeom>
              <a:avLst/>
              <a:gdLst>
                <a:gd name="T0" fmla="*/ 22 w 26"/>
                <a:gd name="T1" fmla="*/ 2 h 59"/>
                <a:gd name="T2" fmla="*/ 0 w 26"/>
                <a:gd name="T3" fmla="*/ 56 h 59"/>
                <a:gd name="T4" fmla="*/ 3 w 26"/>
                <a:gd name="T5" fmla="*/ 57 h 59"/>
                <a:gd name="T6" fmla="*/ 25 w 26"/>
                <a:gd name="T7" fmla="*/ 3 h 59"/>
                <a:gd name="T8" fmla="*/ 22 w 26"/>
                <a:gd name="T9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9">
                  <a:moveTo>
                    <a:pt x="22" y="2"/>
                  </a:moveTo>
                  <a:cubicBezTo>
                    <a:pt x="15" y="20"/>
                    <a:pt x="8" y="38"/>
                    <a:pt x="0" y="56"/>
                  </a:cubicBezTo>
                  <a:cubicBezTo>
                    <a:pt x="0" y="58"/>
                    <a:pt x="2" y="59"/>
                    <a:pt x="3" y="57"/>
                  </a:cubicBezTo>
                  <a:cubicBezTo>
                    <a:pt x="10" y="39"/>
                    <a:pt x="18" y="21"/>
                    <a:pt x="25" y="3"/>
                  </a:cubicBezTo>
                  <a:cubicBezTo>
                    <a:pt x="26" y="1"/>
                    <a:pt x="23" y="0"/>
                    <a:pt x="22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673250" y="11460"/>
              <a:ext cx="55562" cy="144463"/>
            </a:xfrm>
            <a:custGeom>
              <a:avLst/>
              <a:gdLst>
                <a:gd name="T0" fmla="*/ 10 w 13"/>
                <a:gd name="T1" fmla="*/ 2 h 34"/>
                <a:gd name="T2" fmla="*/ 3 w 13"/>
                <a:gd name="T3" fmla="*/ 32 h 34"/>
                <a:gd name="T4" fmla="*/ 6 w 13"/>
                <a:gd name="T5" fmla="*/ 32 h 34"/>
                <a:gd name="T6" fmla="*/ 12 w 13"/>
                <a:gd name="T7" fmla="*/ 4 h 34"/>
                <a:gd name="T8" fmla="*/ 10 w 13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4">
                  <a:moveTo>
                    <a:pt x="10" y="2"/>
                  </a:moveTo>
                  <a:cubicBezTo>
                    <a:pt x="2" y="10"/>
                    <a:pt x="0" y="22"/>
                    <a:pt x="3" y="32"/>
                  </a:cubicBezTo>
                  <a:cubicBezTo>
                    <a:pt x="3" y="34"/>
                    <a:pt x="6" y="33"/>
                    <a:pt x="6" y="32"/>
                  </a:cubicBezTo>
                  <a:cubicBezTo>
                    <a:pt x="3" y="22"/>
                    <a:pt x="5" y="11"/>
                    <a:pt x="12" y="4"/>
                  </a:cubicBezTo>
                  <a:cubicBezTo>
                    <a:pt x="13" y="2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758975" y="3523"/>
              <a:ext cx="80962" cy="114300"/>
            </a:xfrm>
            <a:custGeom>
              <a:avLst/>
              <a:gdLst>
                <a:gd name="T0" fmla="*/ 2 w 19"/>
                <a:gd name="T1" fmla="*/ 3 h 27"/>
                <a:gd name="T2" fmla="*/ 16 w 19"/>
                <a:gd name="T3" fmla="*/ 25 h 27"/>
                <a:gd name="T4" fmla="*/ 18 w 19"/>
                <a:gd name="T5" fmla="*/ 24 h 27"/>
                <a:gd name="T6" fmla="*/ 4 w 19"/>
                <a:gd name="T7" fmla="*/ 1 h 27"/>
                <a:gd name="T8" fmla="*/ 2 w 19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2" y="3"/>
                  </a:moveTo>
                  <a:cubicBezTo>
                    <a:pt x="8" y="9"/>
                    <a:pt x="14" y="16"/>
                    <a:pt x="16" y="25"/>
                  </a:cubicBezTo>
                  <a:cubicBezTo>
                    <a:pt x="16" y="27"/>
                    <a:pt x="19" y="26"/>
                    <a:pt x="18" y="24"/>
                  </a:cubicBezTo>
                  <a:cubicBezTo>
                    <a:pt x="16" y="15"/>
                    <a:pt x="11" y="7"/>
                    <a:pt x="4" y="1"/>
                  </a:cubicBezTo>
                  <a:cubicBezTo>
                    <a:pt x="2" y="0"/>
                    <a:pt x="0" y="2"/>
                    <a:pt x="2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406550" y="101948"/>
              <a:ext cx="1541462" cy="2700338"/>
            </a:xfrm>
            <a:custGeom>
              <a:avLst/>
              <a:gdLst>
                <a:gd name="T0" fmla="*/ 182 w 363"/>
                <a:gd name="T1" fmla="*/ 41 h 636"/>
                <a:gd name="T2" fmla="*/ 181 w 363"/>
                <a:gd name="T3" fmla="*/ 24 h 636"/>
                <a:gd name="T4" fmla="*/ 148 w 363"/>
                <a:gd name="T5" fmla="*/ 4 h 636"/>
                <a:gd name="T6" fmla="*/ 130 w 363"/>
                <a:gd name="T7" fmla="*/ 23 h 636"/>
                <a:gd name="T8" fmla="*/ 132 w 363"/>
                <a:gd name="T9" fmla="*/ 31 h 636"/>
                <a:gd name="T10" fmla="*/ 51 w 363"/>
                <a:gd name="T11" fmla="*/ 55 h 636"/>
                <a:gd name="T12" fmla="*/ 47 w 363"/>
                <a:gd name="T13" fmla="*/ 48 h 636"/>
                <a:gd name="T14" fmla="*/ 21 w 363"/>
                <a:gd name="T15" fmla="*/ 40 h 636"/>
                <a:gd name="T16" fmla="*/ 4 w 363"/>
                <a:gd name="T17" fmla="*/ 75 h 636"/>
                <a:gd name="T18" fmla="*/ 18 w 363"/>
                <a:gd name="T19" fmla="*/ 93 h 636"/>
                <a:gd name="T20" fmla="*/ 9 w 363"/>
                <a:gd name="T21" fmla="*/ 133 h 636"/>
                <a:gd name="T22" fmla="*/ 99 w 363"/>
                <a:gd name="T23" fmla="*/ 489 h 636"/>
                <a:gd name="T24" fmla="*/ 156 w 363"/>
                <a:gd name="T25" fmla="*/ 591 h 636"/>
                <a:gd name="T26" fmla="*/ 181 w 363"/>
                <a:gd name="T27" fmla="*/ 631 h 636"/>
                <a:gd name="T28" fmla="*/ 213 w 363"/>
                <a:gd name="T29" fmla="*/ 627 h 636"/>
                <a:gd name="T30" fmla="*/ 228 w 363"/>
                <a:gd name="T31" fmla="*/ 590 h 636"/>
                <a:gd name="T32" fmla="*/ 205 w 363"/>
                <a:gd name="T33" fmla="*/ 507 h 636"/>
                <a:gd name="T34" fmla="*/ 269 w 363"/>
                <a:gd name="T35" fmla="*/ 488 h 636"/>
                <a:gd name="T36" fmla="*/ 295 w 363"/>
                <a:gd name="T37" fmla="*/ 572 h 636"/>
                <a:gd name="T38" fmla="*/ 340 w 363"/>
                <a:gd name="T39" fmla="*/ 595 h 636"/>
                <a:gd name="T40" fmla="*/ 358 w 363"/>
                <a:gd name="T41" fmla="*/ 542 h 636"/>
                <a:gd name="T42" fmla="*/ 334 w 363"/>
                <a:gd name="T43" fmla="*/ 373 h 636"/>
                <a:gd name="T44" fmla="*/ 182 w 363"/>
                <a:gd name="T45" fmla="*/ 41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3" h="636">
                  <a:moveTo>
                    <a:pt x="182" y="41"/>
                  </a:moveTo>
                  <a:cubicBezTo>
                    <a:pt x="183" y="36"/>
                    <a:pt x="183" y="30"/>
                    <a:pt x="181" y="24"/>
                  </a:cubicBezTo>
                  <a:cubicBezTo>
                    <a:pt x="177" y="9"/>
                    <a:pt x="162" y="0"/>
                    <a:pt x="148" y="4"/>
                  </a:cubicBezTo>
                  <a:cubicBezTo>
                    <a:pt x="139" y="7"/>
                    <a:pt x="133" y="14"/>
                    <a:pt x="130" y="23"/>
                  </a:cubicBezTo>
                  <a:cubicBezTo>
                    <a:pt x="132" y="31"/>
                    <a:pt x="132" y="31"/>
                    <a:pt x="132" y="31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48" y="47"/>
                    <a:pt x="47" y="48"/>
                  </a:cubicBezTo>
                  <a:cubicBezTo>
                    <a:pt x="40" y="41"/>
                    <a:pt x="31" y="37"/>
                    <a:pt x="21" y="40"/>
                  </a:cubicBezTo>
                  <a:cubicBezTo>
                    <a:pt x="7" y="44"/>
                    <a:pt x="0" y="60"/>
                    <a:pt x="4" y="75"/>
                  </a:cubicBezTo>
                  <a:cubicBezTo>
                    <a:pt x="7" y="83"/>
                    <a:pt x="12" y="90"/>
                    <a:pt x="18" y="93"/>
                  </a:cubicBezTo>
                  <a:cubicBezTo>
                    <a:pt x="13" y="105"/>
                    <a:pt x="9" y="119"/>
                    <a:pt x="9" y="133"/>
                  </a:cubicBezTo>
                  <a:cubicBezTo>
                    <a:pt x="7" y="181"/>
                    <a:pt x="20" y="368"/>
                    <a:pt x="99" y="489"/>
                  </a:cubicBezTo>
                  <a:cubicBezTo>
                    <a:pt x="120" y="522"/>
                    <a:pt x="139" y="556"/>
                    <a:pt x="156" y="591"/>
                  </a:cubicBezTo>
                  <a:cubicBezTo>
                    <a:pt x="162" y="603"/>
                    <a:pt x="168" y="624"/>
                    <a:pt x="181" y="631"/>
                  </a:cubicBezTo>
                  <a:cubicBezTo>
                    <a:pt x="191" y="636"/>
                    <a:pt x="204" y="631"/>
                    <a:pt x="213" y="627"/>
                  </a:cubicBezTo>
                  <a:cubicBezTo>
                    <a:pt x="228" y="620"/>
                    <a:pt x="229" y="606"/>
                    <a:pt x="228" y="590"/>
                  </a:cubicBezTo>
                  <a:cubicBezTo>
                    <a:pt x="228" y="581"/>
                    <a:pt x="206" y="507"/>
                    <a:pt x="205" y="507"/>
                  </a:cubicBezTo>
                  <a:cubicBezTo>
                    <a:pt x="269" y="488"/>
                    <a:pt x="269" y="488"/>
                    <a:pt x="269" y="488"/>
                  </a:cubicBezTo>
                  <a:cubicBezTo>
                    <a:pt x="269" y="488"/>
                    <a:pt x="293" y="564"/>
                    <a:pt x="295" y="572"/>
                  </a:cubicBezTo>
                  <a:cubicBezTo>
                    <a:pt x="301" y="594"/>
                    <a:pt x="321" y="601"/>
                    <a:pt x="340" y="595"/>
                  </a:cubicBezTo>
                  <a:cubicBezTo>
                    <a:pt x="362" y="587"/>
                    <a:pt x="363" y="563"/>
                    <a:pt x="358" y="542"/>
                  </a:cubicBezTo>
                  <a:cubicBezTo>
                    <a:pt x="347" y="487"/>
                    <a:pt x="341" y="418"/>
                    <a:pt x="334" y="373"/>
                  </a:cubicBezTo>
                  <a:cubicBezTo>
                    <a:pt x="327" y="328"/>
                    <a:pt x="261" y="110"/>
                    <a:pt x="182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1017737" y="101948"/>
              <a:ext cx="930275" cy="2535238"/>
            </a:xfrm>
            <a:custGeom>
              <a:avLst/>
              <a:gdLst>
                <a:gd name="T0" fmla="*/ 38 w 219"/>
                <a:gd name="T1" fmla="*/ 41 h 597"/>
                <a:gd name="T2" fmla="*/ 37 w 219"/>
                <a:gd name="T3" fmla="*/ 24 h 597"/>
                <a:gd name="T4" fmla="*/ 4 w 219"/>
                <a:gd name="T5" fmla="*/ 4 h 597"/>
                <a:gd name="T6" fmla="*/ 0 w 219"/>
                <a:gd name="T7" fmla="*/ 5 h 597"/>
                <a:gd name="T8" fmla="*/ 22 w 219"/>
                <a:gd name="T9" fmla="*/ 26 h 597"/>
                <a:gd name="T10" fmla="*/ 22 w 219"/>
                <a:gd name="T11" fmla="*/ 43 h 597"/>
                <a:gd name="T12" fmla="*/ 175 w 219"/>
                <a:gd name="T13" fmla="*/ 374 h 597"/>
                <a:gd name="T14" fmla="*/ 199 w 219"/>
                <a:gd name="T15" fmla="*/ 544 h 597"/>
                <a:gd name="T16" fmla="*/ 181 w 219"/>
                <a:gd name="T17" fmla="*/ 596 h 597"/>
                <a:gd name="T18" fmla="*/ 180 w 219"/>
                <a:gd name="T19" fmla="*/ 597 h 597"/>
                <a:gd name="T20" fmla="*/ 196 w 219"/>
                <a:gd name="T21" fmla="*/ 595 h 597"/>
                <a:gd name="T22" fmla="*/ 214 w 219"/>
                <a:gd name="T23" fmla="*/ 542 h 597"/>
                <a:gd name="T24" fmla="*/ 190 w 219"/>
                <a:gd name="T25" fmla="*/ 373 h 597"/>
                <a:gd name="T26" fmla="*/ 38 w 219"/>
                <a:gd name="T27" fmla="*/ 41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597">
                  <a:moveTo>
                    <a:pt x="38" y="41"/>
                  </a:moveTo>
                  <a:cubicBezTo>
                    <a:pt x="39" y="36"/>
                    <a:pt x="39" y="30"/>
                    <a:pt x="37" y="24"/>
                  </a:cubicBezTo>
                  <a:cubicBezTo>
                    <a:pt x="33" y="9"/>
                    <a:pt x="18" y="0"/>
                    <a:pt x="4" y="4"/>
                  </a:cubicBezTo>
                  <a:cubicBezTo>
                    <a:pt x="3" y="4"/>
                    <a:pt x="1" y="5"/>
                    <a:pt x="0" y="5"/>
                  </a:cubicBezTo>
                  <a:cubicBezTo>
                    <a:pt x="10" y="7"/>
                    <a:pt x="19" y="15"/>
                    <a:pt x="22" y="26"/>
                  </a:cubicBezTo>
                  <a:cubicBezTo>
                    <a:pt x="24" y="32"/>
                    <a:pt x="24" y="38"/>
                    <a:pt x="22" y="43"/>
                  </a:cubicBezTo>
                  <a:cubicBezTo>
                    <a:pt x="101" y="112"/>
                    <a:pt x="168" y="330"/>
                    <a:pt x="175" y="374"/>
                  </a:cubicBezTo>
                  <a:cubicBezTo>
                    <a:pt x="182" y="420"/>
                    <a:pt x="187" y="489"/>
                    <a:pt x="199" y="544"/>
                  </a:cubicBezTo>
                  <a:cubicBezTo>
                    <a:pt x="203" y="565"/>
                    <a:pt x="203" y="589"/>
                    <a:pt x="181" y="596"/>
                  </a:cubicBezTo>
                  <a:cubicBezTo>
                    <a:pt x="181" y="597"/>
                    <a:pt x="180" y="597"/>
                    <a:pt x="180" y="597"/>
                  </a:cubicBezTo>
                  <a:cubicBezTo>
                    <a:pt x="185" y="597"/>
                    <a:pt x="191" y="597"/>
                    <a:pt x="196" y="595"/>
                  </a:cubicBezTo>
                  <a:cubicBezTo>
                    <a:pt x="218" y="587"/>
                    <a:pt x="219" y="563"/>
                    <a:pt x="214" y="542"/>
                  </a:cubicBezTo>
                  <a:cubicBezTo>
                    <a:pt x="203" y="487"/>
                    <a:pt x="197" y="418"/>
                    <a:pt x="190" y="373"/>
                  </a:cubicBezTo>
                  <a:cubicBezTo>
                    <a:pt x="183" y="328"/>
                    <a:pt x="117" y="110"/>
                    <a:pt x="38" y="41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482750" y="259110"/>
              <a:ext cx="136525" cy="84138"/>
            </a:xfrm>
            <a:custGeom>
              <a:avLst/>
              <a:gdLst>
                <a:gd name="T0" fmla="*/ 14 w 32"/>
                <a:gd name="T1" fmla="*/ 12 h 20"/>
                <a:gd name="T2" fmla="*/ 17 w 32"/>
                <a:gd name="T3" fmla="*/ 20 h 20"/>
                <a:gd name="T4" fmla="*/ 32 w 32"/>
                <a:gd name="T5" fmla="*/ 16 h 20"/>
                <a:gd name="T6" fmla="*/ 29 w 32"/>
                <a:gd name="T7" fmla="*/ 11 h 20"/>
                <a:gd name="T8" fmla="*/ 3 w 32"/>
                <a:gd name="T9" fmla="*/ 3 h 20"/>
                <a:gd name="T10" fmla="*/ 0 w 32"/>
                <a:gd name="T11" fmla="*/ 4 h 20"/>
                <a:gd name="T12" fmla="*/ 14 w 32"/>
                <a:gd name="T13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0">
                  <a:moveTo>
                    <a:pt x="14" y="12"/>
                  </a:moveTo>
                  <a:cubicBezTo>
                    <a:pt x="15" y="12"/>
                    <a:pt x="17" y="20"/>
                    <a:pt x="17" y="20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3"/>
                    <a:pt x="30" y="10"/>
                    <a:pt x="29" y="11"/>
                  </a:cubicBezTo>
                  <a:cubicBezTo>
                    <a:pt x="22" y="4"/>
                    <a:pt x="13" y="0"/>
                    <a:pt x="3" y="3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5" y="6"/>
                    <a:pt x="10" y="8"/>
                    <a:pt x="1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1205062" y="2183160"/>
              <a:ext cx="284162" cy="611188"/>
            </a:xfrm>
            <a:custGeom>
              <a:avLst/>
              <a:gdLst>
                <a:gd name="T0" fmla="*/ 2 w 67"/>
                <a:gd name="T1" fmla="*/ 19 h 144"/>
                <a:gd name="T2" fmla="*/ 25 w 67"/>
                <a:gd name="T3" fmla="*/ 102 h 144"/>
                <a:gd name="T4" fmla="*/ 10 w 67"/>
                <a:gd name="T5" fmla="*/ 139 h 144"/>
                <a:gd name="T6" fmla="*/ 0 w 67"/>
                <a:gd name="T7" fmla="*/ 143 h 144"/>
                <a:gd name="T8" fmla="*/ 25 w 67"/>
                <a:gd name="T9" fmla="*/ 137 h 144"/>
                <a:gd name="T10" fmla="*/ 40 w 67"/>
                <a:gd name="T11" fmla="*/ 100 h 144"/>
                <a:gd name="T12" fmla="*/ 17 w 67"/>
                <a:gd name="T13" fmla="*/ 17 h 144"/>
                <a:gd name="T14" fmla="*/ 67 w 67"/>
                <a:gd name="T15" fmla="*/ 3 h 144"/>
                <a:gd name="T16" fmla="*/ 66 w 67"/>
                <a:gd name="T17" fmla="*/ 0 h 144"/>
                <a:gd name="T18" fmla="*/ 2 w 67"/>
                <a:gd name="T19" fmla="*/ 1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144">
                  <a:moveTo>
                    <a:pt x="2" y="19"/>
                  </a:moveTo>
                  <a:cubicBezTo>
                    <a:pt x="2" y="19"/>
                    <a:pt x="24" y="93"/>
                    <a:pt x="25" y="102"/>
                  </a:cubicBezTo>
                  <a:cubicBezTo>
                    <a:pt x="26" y="118"/>
                    <a:pt x="24" y="132"/>
                    <a:pt x="10" y="139"/>
                  </a:cubicBezTo>
                  <a:cubicBezTo>
                    <a:pt x="7" y="140"/>
                    <a:pt x="4" y="142"/>
                    <a:pt x="0" y="143"/>
                  </a:cubicBezTo>
                  <a:cubicBezTo>
                    <a:pt x="9" y="144"/>
                    <a:pt x="18" y="140"/>
                    <a:pt x="25" y="137"/>
                  </a:cubicBezTo>
                  <a:cubicBezTo>
                    <a:pt x="40" y="130"/>
                    <a:pt x="41" y="116"/>
                    <a:pt x="40" y="100"/>
                  </a:cubicBezTo>
                  <a:cubicBezTo>
                    <a:pt x="40" y="91"/>
                    <a:pt x="18" y="17"/>
                    <a:pt x="17" y="17"/>
                  </a:cubicBezTo>
                  <a:cubicBezTo>
                    <a:pt x="17" y="17"/>
                    <a:pt x="48" y="8"/>
                    <a:pt x="67" y="3"/>
                  </a:cubicBezTo>
                  <a:cubicBezTo>
                    <a:pt x="66" y="1"/>
                    <a:pt x="66" y="0"/>
                    <a:pt x="66" y="0"/>
                  </a:cubicBezTo>
                  <a:cubicBezTo>
                    <a:pt x="2" y="19"/>
                    <a:pt x="2" y="19"/>
                    <a:pt x="2" y="19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489225" y="2173635"/>
              <a:ext cx="293687" cy="488950"/>
            </a:xfrm>
            <a:custGeom>
              <a:avLst/>
              <a:gdLst>
                <a:gd name="T0" fmla="*/ 40 w 69"/>
                <a:gd name="T1" fmla="*/ 84 h 115"/>
                <a:gd name="T2" fmla="*/ 14 w 69"/>
                <a:gd name="T3" fmla="*/ 0 h 115"/>
                <a:gd name="T4" fmla="*/ 0 w 69"/>
                <a:gd name="T5" fmla="*/ 5 h 115"/>
                <a:gd name="T6" fmla="*/ 25 w 69"/>
                <a:gd name="T7" fmla="*/ 86 h 115"/>
                <a:gd name="T8" fmla="*/ 69 w 69"/>
                <a:gd name="T9" fmla="*/ 109 h 115"/>
                <a:gd name="T10" fmla="*/ 40 w 69"/>
                <a:gd name="T11" fmla="*/ 8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15">
                  <a:moveTo>
                    <a:pt x="40" y="84"/>
                  </a:moveTo>
                  <a:cubicBezTo>
                    <a:pt x="38" y="76"/>
                    <a:pt x="14" y="0"/>
                    <a:pt x="14" y="0"/>
                  </a:cubicBezTo>
                  <a:cubicBezTo>
                    <a:pt x="14" y="0"/>
                    <a:pt x="8" y="2"/>
                    <a:pt x="0" y="5"/>
                  </a:cubicBezTo>
                  <a:cubicBezTo>
                    <a:pt x="4" y="18"/>
                    <a:pt x="23" y="79"/>
                    <a:pt x="25" y="86"/>
                  </a:cubicBezTo>
                  <a:cubicBezTo>
                    <a:pt x="30" y="107"/>
                    <a:pt x="49" y="115"/>
                    <a:pt x="69" y="109"/>
                  </a:cubicBezTo>
                  <a:cubicBezTo>
                    <a:pt x="55" y="108"/>
                    <a:pt x="44" y="100"/>
                    <a:pt x="40" y="8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406550" y="122585"/>
              <a:ext cx="1473200" cy="2667000"/>
            </a:xfrm>
            <a:custGeom>
              <a:avLst/>
              <a:gdLst>
                <a:gd name="T0" fmla="*/ 343 w 347"/>
                <a:gd name="T1" fmla="*/ 539 h 628"/>
                <a:gd name="T2" fmla="*/ 319 w 347"/>
                <a:gd name="T3" fmla="*/ 369 h 628"/>
                <a:gd name="T4" fmla="*/ 166 w 347"/>
                <a:gd name="T5" fmla="*/ 38 h 628"/>
                <a:gd name="T6" fmla="*/ 166 w 347"/>
                <a:gd name="T7" fmla="*/ 21 h 628"/>
                <a:gd name="T8" fmla="*/ 144 w 347"/>
                <a:gd name="T9" fmla="*/ 0 h 628"/>
                <a:gd name="T10" fmla="*/ 130 w 347"/>
                <a:gd name="T11" fmla="*/ 18 h 628"/>
                <a:gd name="T12" fmla="*/ 132 w 347"/>
                <a:gd name="T13" fmla="*/ 26 h 628"/>
                <a:gd name="T14" fmla="*/ 51 w 347"/>
                <a:gd name="T15" fmla="*/ 50 h 628"/>
                <a:gd name="T16" fmla="*/ 50 w 347"/>
                <a:gd name="T17" fmla="*/ 48 h 628"/>
                <a:gd name="T18" fmla="*/ 35 w 347"/>
                <a:gd name="T19" fmla="*/ 52 h 628"/>
                <a:gd name="T20" fmla="*/ 32 w 347"/>
                <a:gd name="T21" fmla="*/ 44 h 628"/>
                <a:gd name="T22" fmla="*/ 18 w 347"/>
                <a:gd name="T23" fmla="*/ 36 h 628"/>
                <a:gd name="T24" fmla="*/ 4 w 347"/>
                <a:gd name="T25" fmla="*/ 70 h 628"/>
                <a:gd name="T26" fmla="*/ 18 w 347"/>
                <a:gd name="T27" fmla="*/ 88 h 628"/>
                <a:gd name="T28" fmla="*/ 9 w 347"/>
                <a:gd name="T29" fmla="*/ 128 h 628"/>
                <a:gd name="T30" fmla="*/ 99 w 347"/>
                <a:gd name="T31" fmla="*/ 484 h 628"/>
                <a:gd name="T32" fmla="*/ 156 w 347"/>
                <a:gd name="T33" fmla="*/ 586 h 628"/>
                <a:gd name="T34" fmla="*/ 181 w 347"/>
                <a:gd name="T35" fmla="*/ 626 h 628"/>
                <a:gd name="T36" fmla="*/ 188 w 347"/>
                <a:gd name="T37" fmla="*/ 628 h 628"/>
                <a:gd name="T38" fmla="*/ 198 w 347"/>
                <a:gd name="T39" fmla="*/ 624 h 628"/>
                <a:gd name="T40" fmla="*/ 213 w 347"/>
                <a:gd name="T41" fmla="*/ 587 h 628"/>
                <a:gd name="T42" fmla="*/ 190 w 347"/>
                <a:gd name="T43" fmla="*/ 504 h 628"/>
                <a:gd name="T44" fmla="*/ 254 w 347"/>
                <a:gd name="T45" fmla="*/ 485 h 628"/>
                <a:gd name="T46" fmla="*/ 255 w 347"/>
                <a:gd name="T47" fmla="*/ 488 h 628"/>
                <a:gd name="T48" fmla="*/ 269 w 347"/>
                <a:gd name="T49" fmla="*/ 483 h 628"/>
                <a:gd name="T50" fmla="*/ 295 w 347"/>
                <a:gd name="T51" fmla="*/ 567 h 628"/>
                <a:gd name="T52" fmla="*/ 324 w 347"/>
                <a:gd name="T53" fmla="*/ 592 h 628"/>
                <a:gd name="T54" fmla="*/ 325 w 347"/>
                <a:gd name="T55" fmla="*/ 591 h 628"/>
                <a:gd name="T56" fmla="*/ 343 w 347"/>
                <a:gd name="T57" fmla="*/ 539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7" h="628">
                  <a:moveTo>
                    <a:pt x="343" y="539"/>
                  </a:moveTo>
                  <a:cubicBezTo>
                    <a:pt x="331" y="484"/>
                    <a:pt x="326" y="415"/>
                    <a:pt x="319" y="369"/>
                  </a:cubicBezTo>
                  <a:cubicBezTo>
                    <a:pt x="312" y="325"/>
                    <a:pt x="245" y="107"/>
                    <a:pt x="166" y="38"/>
                  </a:cubicBezTo>
                  <a:cubicBezTo>
                    <a:pt x="168" y="33"/>
                    <a:pt x="168" y="27"/>
                    <a:pt x="166" y="21"/>
                  </a:cubicBezTo>
                  <a:cubicBezTo>
                    <a:pt x="163" y="10"/>
                    <a:pt x="154" y="2"/>
                    <a:pt x="144" y="0"/>
                  </a:cubicBezTo>
                  <a:cubicBezTo>
                    <a:pt x="137" y="4"/>
                    <a:pt x="132" y="10"/>
                    <a:pt x="130" y="18"/>
                  </a:cubicBezTo>
                  <a:cubicBezTo>
                    <a:pt x="132" y="26"/>
                    <a:pt x="132" y="26"/>
                    <a:pt x="132" y="26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50"/>
                    <a:pt x="50" y="49"/>
                    <a:pt x="50" y="48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52"/>
                    <a:pt x="33" y="44"/>
                    <a:pt x="32" y="44"/>
                  </a:cubicBezTo>
                  <a:cubicBezTo>
                    <a:pt x="28" y="40"/>
                    <a:pt x="23" y="38"/>
                    <a:pt x="18" y="36"/>
                  </a:cubicBezTo>
                  <a:cubicBezTo>
                    <a:pt x="6" y="42"/>
                    <a:pt x="0" y="56"/>
                    <a:pt x="4" y="70"/>
                  </a:cubicBezTo>
                  <a:cubicBezTo>
                    <a:pt x="7" y="78"/>
                    <a:pt x="12" y="85"/>
                    <a:pt x="18" y="88"/>
                  </a:cubicBezTo>
                  <a:cubicBezTo>
                    <a:pt x="13" y="100"/>
                    <a:pt x="9" y="114"/>
                    <a:pt x="9" y="128"/>
                  </a:cubicBezTo>
                  <a:cubicBezTo>
                    <a:pt x="7" y="176"/>
                    <a:pt x="20" y="363"/>
                    <a:pt x="99" y="484"/>
                  </a:cubicBezTo>
                  <a:cubicBezTo>
                    <a:pt x="120" y="517"/>
                    <a:pt x="139" y="551"/>
                    <a:pt x="156" y="586"/>
                  </a:cubicBezTo>
                  <a:cubicBezTo>
                    <a:pt x="162" y="598"/>
                    <a:pt x="168" y="619"/>
                    <a:pt x="181" y="626"/>
                  </a:cubicBezTo>
                  <a:cubicBezTo>
                    <a:pt x="183" y="627"/>
                    <a:pt x="186" y="628"/>
                    <a:pt x="188" y="628"/>
                  </a:cubicBezTo>
                  <a:cubicBezTo>
                    <a:pt x="192" y="627"/>
                    <a:pt x="195" y="625"/>
                    <a:pt x="198" y="624"/>
                  </a:cubicBezTo>
                  <a:cubicBezTo>
                    <a:pt x="212" y="617"/>
                    <a:pt x="214" y="603"/>
                    <a:pt x="213" y="587"/>
                  </a:cubicBezTo>
                  <a:cubicBezTo>
                    <a:pt x="212" y="578"/>
                    <a:pt x="190" y="504"/>
                    <a:pt x="190" y="504"/>
                  </a:cubicBezTo>
                  <a:cubicBezTo>
                    <a:pt x="254" y="485"/>
                    <a:pt x="254" y="485"/>
                    <a:pt x="254" y="485"/>
                  </a:cubicBezTo>
                  <a:cubicBezTo>
                    <a:pt x="254" y="485"/>
                    <a:pt x="254" y="486"/>
                    <a:pt x="255" y="488"/>
                  </a:cubicBezTo>
                  <a:cubicBezTo>
                    <a:pt x="263" y="485"/>
                    <a:pt x="269" y="483"/>
                    <a:pt x="269" y="483"/>
                  </a:cubicBezTo>
                  <a:cubicBezTo>
                    <a:pt x="269" y="483"/>
                    <a:pt x="293" y="559"/>
                    <a:pt x="295" y="567"/>
                  </a:cubicBezTo>
                  <a:cubicBezTo>
                    <a:pt x="299" y="583"/>
                    <a:pt x="310" y="591"/>
                    <a:pt x="324" y="592"/>
                  </a:cubicBezTo>
                  <a:cubicBezTo>
                    <a:pt x="324" y="592"/>
                    <a:pt x="325" y="592"/>
                    <a:pt x="325" y="591"/>
                  </a:cubicBezTo>
                  <a:cubicBezTo>
                    <a:pt x="347" y="584"/>
                    <a:pt x="347" y="560"/>
                    <a:pt x="343" y="53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376387" y="101948"/>
              <a:ext cx="1571625" cy="2713038"/>
            </a:xfrm>
            <a:custGeom>
              <a:avLst/>
              <a:gdLst>
                <a:gd name="T0" fmla="*/ 162 w 370"/>
                <a:gd name="T1" fmla="*/ 1 h 639"/>
                <a:gd name="T2" fmla="*/ 135 w 370"/>
                <a:gd name="T3" fmla="*/ 23 h 639"/>
                <a:gd name="T4" fmla="*/ 138 w 370"/>
                <a:gd name="T5" fmla="*/ 29 h 639"/>
                <a:gd name="T6" fmla="*/ 60 w 370"/>
                <a:gd name="T7" fmla="*/ 54 h 639"/>
                <a:gd name="T8" fmla="*/ 20 w 370"/>
                <a:gd name="T9" fmla="*/ 41 h 639"/>
                <a:gd name="T10" fmla="*/ 23 w 370"/>
                <a:gd name="T11" fmla="*/ 92 h 639"/>
                <a:gd name="T12" fmla="*/ 24 w 370"/>
                <a:gd name="T13" fmla="*/ 257 h 639"/>
                <a:gd name="T14" fmla="*/ 130 w 370"/>
                <a:gd name="T15" fmla="*/ 533 h 639"/>
                <a:gd name="T16" fmla="*/ 187 w 370"/>
                <a:gd name="T17" fmla="*/ 633 h 639"/>
                <a:gd name="T18" fmla="*/ 231 w 370"/>
                <a:gd name="T19" fmla="*/ 564 h 639"/>
                <a:gd name="T20" fmla="*/ 214 w 370"/>
                <a:gd name="T21" fmla="*/ 506 h 639"/>
                <a:gd name="T22" fmla="*/ 213 w 370"/>
                <a:gd name="T23" fmla="*/ 510 h 639"/>
                <a:gd name="T24" fmla="*/ 274 w 370"/>
                <a:gd name="T25" fmla="*/ 489 h 639"/>
                <a:gd name="T26" fmla="*/ 321 w 370"/>
                <a:gd name="T27" fmla="*/ 597 h 639"/>
                <a:gd name="T28" fmla="*/ 369 w 370"/>
                <a:gd name="T29" fmla="*/ 552 h 639"/>
                <a:gd name="T30" fmla="*/ 351 w 370"/>
                <a:gd name="T31" fmla="*/ 428 h 639"/>
                <a:gd name="T32" fmla="*/ 320 w 370"/>
                <a:gd name="T33" fmla="*/ 288 h 639"/>
                <a:gd name="T34" fmla="*/ 190 w 370"/>
                <a:gd name="T35" fmla="*/ 40 h 639"/>
                <a:gd name="T36" fmla="*/ 236 w 370"/>
                <a:gd name="T37" fmla="*/ 105 h 639"/>
                <a:gd name="T38" fmla="*/ 333 w 370"/>
                <a:gd name="T39" fmla="*/ 346 h 639"/>
                <a:gd name="T40" fmla="*/ 362 w 370"/>
                <a:gd name="T41" fmla="*/ 538 h 639"/>
                <a:gd name="T42" fmla="*/ 308 w 370"/>
                <a:gd name="T43" fmla="*/ 580 h 639"/>
                <a:gd name="T44" fmla="*/ 288 w 370"/>
                <a:gd name="T45" fmla="*/ 518 h 639"/>
                <a:gd name="T46" fmla="*/ 276 w 370"/>
                <a:gd name="T47" fmla="*/ 486 h 639"/>
                <a:gd name="T48" fmla="*/ 211 w 370"/>
                <a:gd name="T49" fmla="*/ 509 h 639"/>
                <a:gd name="T50" fmla="*/ 212 w 370"/>
                <a:gd name="T51" fmla="*/ 514 h 639"/>
                <a:gd name="T52" fmla="*/ 227 w 370"/>
                <a:gd name="T53" fmla="*/ 565 h 639"/>
                <a:gd name="T54" fmla="*/ 230 w 370"/>
                <a:gd name="T55" fmla="*/ 615 h 639"/>
                <a:gd name="T56" fmla="*/ 168 w 370"/>
                <a:gd name="T57" fmla="*/ 596 h 639"/>
                <a:gd name="T58" fmla="*/ 102 w 370"/>
                <a:gd name="T59" fmla="*/ 478 h 639"/>
                <a:gd name="T60" fmla="*/ 25 w 370"/>
                <a:gd name="T61" fmla="*/ 236 h 639"/>
                <a:gd name="T62" fmla="*/ 27 w 370"/>
                <a:gd name="T63" fmla="*/ 94 h 639"/>
                <a:gd name="T64" fmla="*/ 24 w 370"/>
                <a:gd name="T65" fmla="*/ 44 h 639"/>
                <a:gd name="T66" fmla="*/ 55 w 370"/>
                <a:gd name="T67" fmla="*/ 56 h 639"/>
                <a:gd name="T68" fmla="*/ 140 w 370"/>
                <a:gd name="T69" fmla="*/ 33 h 639"/>
                <a:gd name="T70" fmla="*/ 140 w 370"/>
                <a:gd name="T71" fmla="*/ 21 h 639"/>
                <a:gd name="T72" fmla="*/ 186 w 370"/>
                <a:gd name="T73" fmla="*/ 41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0" h="639">
                  <a:moveTo>
                    <a:pt x="191" y="42"/>
                  </a:moveTo>
                  <a:cubicBezTo>
                    <a:pt x="195" y="22"/>
                    <a:pt x="183" y="2"/>
                    <a:pt x="162" y="1"/>
                  </a:cubicBezTo>
                  <a:cubicBezTo>
                    <a:pt x="154" y="0"/>
                    <a:pt x="145" y="5"/>
                    <a:pt x="140" y="12"/>
                  </a:cubicBezTo>
                  <a:cubicBezTo>
                    <a:pt x="138" y="15"/>
                    <a:pt x="135" y="20"/>
                    <a:pt x="135" y="23"/>
                  </a:cubicBezTo>
                  <a:cubicBezTo>
                    <a:pt x="136" y="26"/>
                    <a:pt x="136" y="29"/>
                    <a:pt x="137" y="31"/>
                  </a:cubicBezTo>
                  <a:cubicBezTo>
                    <a:pt x="137" y="31"/>
                    <a:pt x="138" y="30"/>
                    <a:pt x="138" y="29"/>
                  </a:cubicBezTo>
                  <a:cubicBezTo>
                    <a:pt x="111" y="37"/>
                    <a:pt x="84" y="45"/>
                    <a:pt x="57" y="53"/>
                  </a:cubicBezTo>
                  <a:cubicBezTo>
                    <a:pt x="58" y="53"/>
                    <a:pt x="59" y="54"/>
                    <a:pt x="60" y="54"/>
                  </a:cubicBezTo>
                  <a:cubicBezTo>
                    <a:pt x="57" y="48"/>
                    <a:pt x="55" y="44"/>
                    <a:pt x="49" y="41"/>
                  </a:cubicBezTo>
                  <a:cubicBezTo>
                    <a:pt x="40" y="35"/>
                    <a:pt x="29" y="36"/>
                    <a:pt x="20" y="41"/>
                  </a:cubicBezTo>
                  <a:cubicBezTo>
                    <a:pt x="0" y="54"/>
                    <a:pt x="6" y="84"/>
                    <a:pt x="24" y="95"/>
                  </a:cubicBezTo>
                  <a:cubicBezTo>
                    <a:pt x="24" y="94"/>
                    <a:pt x="24" y="93"/>
                    <a:pt x="23" y="92"/>
                  </a:cubicBezTo>
                  <a:cubicBezTo>
                    <a:pt x="13" y="117"/>
                    <a:pt x="13" y="142"/>
                    <a:pt x="14" y="169"/>
                  </a:cubicBezTo>
                  <a:cubicBezTo>
                    <a:pt x="16" y="198"/>
                    <a:pt x="19" y="228"/>
                    <a:pt x="24" y="257"/>
                  </a:cubicBezTo>
                  <a:cubicBezTo>
                    <a:pt x="35" y="332"/>
                    <a:pt x="56" y="408"/>
                    <a:pt x="95" y="475"/>
                  </a:cubicBezTo>
                  <a:cubicBezTo>
                    <a:pt x="106" y="494"/>
                    <a:pt x="119" y="513"/>
                    <a:pt x="130" y="533"/>
                  </a:cubicBezTo>
                  <a:cubicBezTo>
                    <a:pt x="142" y="553"/>
                    <a:pt x="153" y="574"/>
                    <a:pt x="163" y="596"/>
                  </a:cubicBezTo>
                  <a:cubicBezTo>
                    <a:pt x="168" y="609"/>
                    <a:pt x="174" y="625"/>
                    <a:pt x="187" y="633"/>
                  </a:cubicBezTo>
                  <a:cubicBezTo>
                    <a:pt x="198" y="639"/>
                    <a:pt x="217" y="633"/>
                    <a:pt x="227" y="625"/>
                  </a:cubicBezTo>
                  <a:cubicBezTo>
                    <a:pt x="245" y="610"/>
                    <a:pt x="237" y="583"/>
                    <a:pt x="231" y="564"/>
                  </a:cubicBezTo>
                  <a:cubicBezTo>
                    <a:pt x="228" y="552"/>
                    <a:pt x="224" y="540"/>
                    <a:pt x="221" y="527"/>
                  </a:cubicBezTo>
                  <a:cubicBezTo>
                    <a:pt x="219" y="521"/>
                    <a:pt x="217" y="513"/>
                    <a:pt x="214" y="506"/>
                  </a:cubicBezTo>
                  <a:cubicBezTo>
                    <a:pt x="214" y="506"/>
                    <a:pt x="213" y="506"/>
                    <a:pt x="213" y="505"/>
                  </a:cubicBezTo>
                  <a:cubicBezTo>
                    <a:pt x="213" y="507"/>
                    <a:pt x="213" y="508"/>
                    <a:pt x="213" y="510"/>
                  </a:cubicBezTo>
                  <a:cubicBezTo>
                    <a:pt x="234" y="503"/>
                    <a:pt x="255" y="497"/>
                    <a:pt x="277" y="491"/>
                  </a:cubicBezTo>
                  <a:cubicBezTo>
                    <a:pt x="276" y="490"/>
                    <a:pt x="275" y="489"/>
                    <a:pt x="274" y="489"/>
                  </a:cubicBezTo>
                  <a:cubicBezTo>
                    <a:pt x="281" y="506"/>
                    <a:pt x="285" y="525"/>
                    <a:pt x="291" y="543"/>
                  </a:cubicBezTo>
                  <a:cubicBezTo>
                    <a:pt x="297" y="562"/>
                    <a:pt x="300" y="589"/>
                    <a:pt x="321" y="597"/>
                  </a:cubicBezTo>
                  <a:cubicBezTo>
                    <a:pt x="333" y="602"/>
                    <a:pt x="349" y="599"/>
                    <a:pt x="359" y="590"/>
                  </a:cubicBezTo>
                  <a:cubicBezTo>
                    <a:pt x="370" y="581"/>
                    <a:pt x="370" y="565"/>
                    <a:pt x="369" y="552"/>
                  </a:cubicBezTo>
                  <a:cubicBezTo>
                    <a:pt x="367" y="532"/>
                    <a:pt x="362" y="512"/>
                    <a:pt x="359" y="492"/>
                  </a:cubicBezTo>
                  <a:cubicBezTo>
                    <a:pt x="356" y="471"/>
                    <a:pt x="353" y="450"/>
                    <a:pt x="351" y="428"/>
                  </a:cubicBezTo>
                  <a:cubicBezTo>
                    <a:pt x="348" y="403"/>
                    <a:pt x="345" y="378"/>
                    <a:pt x="339" y="353"/>
                  </a:cubicBezTo>
                  <a:cubicBezTo>
                    <a:pt x="334" y="331"/>
                    <a:pt x="327" y="309"/>
                    <a:pt x="320" y="288"/>
                  </a:cubicBezTo>
                  <a:cubicBezTo>
                    <a:pt x="301" y="230"/>
                    <a:pt x="279" y="172"/>
                    <a:pt x="249" y="119"/>
                  </a:cubicBezTo>
                  <a:cubicBezTo>
                    <a:pt x="233" y="90"/>
                    <a:pt x="215" y="61"/>
                    <a:pt x="190" y="40"/>
                  </a:cubicBezTo>
                  <a:cubicBezTo>
                    <a:pt x="188" y="38"/>
                    <a:pt x="185" y="41"/>
                    <a:pt x="187" y="43"/>
                  </a:cubicBezTo>
                  <a:cubicBezTo>
                    <a:pt x="207" y="60"/>
                    <a:pt x="222" y="83"/>
                    <a:pt x="236" y="105"/>
                  </a:cubicBezTo>
                  <a:cubicBezTo>
                    <a:pt x="252" y="133"/>
                    <a:pt x="266" y="161"/>
                    <a:pt x="279" y="190"/>
                  </a:cubicBezTo>
                  <a:cubicBezTo>
                    <a:pt x="300" y="241"/>
                    <a:pt x="319" y="293"/>
                    <a:pt x="333" y="346"/>
                  </a:cubicBezTo>
                  <a:cubicBezTo>
                    <a:pt x="339" y="368"/>
                    <a:pt x="342" y="391"/>
                    <a:pt x="345" y="414"/>
                  </a:cubicBezTo>
                  <a:cubicBezTo>
                    <a:pt x="350" y="455"/>
                    <a:pt x="354" y="497"/>
                    <a:pt x="362" y="538"/>
                  </a:cubicBezTo>
                  <a:cubicBezTo>
                    <a:pt x="365" y="554"/>
                    <a:pt x="369" y="575"/>
                    <a:pt x="356" y="587"/>
                  </a:cubicBezTo>
                  <a:cubicBezTo>
                    <a:pt x="342" y="600"/>
                    <a:pt x="317" y="596"/>
                    <a:pt x="308" y="580"/>
                  </a:cubicBezTo>
                  <a:cubicBezTo>
                    <a:pt x="303" y="573"/>
                    <a:pt x="302" y="562"/>
                    <a:pt x="299" y="554"/>
                  </a:cubicBezTo>
                  <a:cubicBezTo>
                    <a:pt x="295" y="542"/>
                    <a:pt x="292" y="530"/>
                    <a:pt x="288" y="518"/>
                  </a:cubicBezTo>
                  <a:cubicBezTo>
                    <a:pt x="285" y="508"/>
                    <a:pt x="282" y="497"/>
                    <a:pt x="278" y="488"/>
                  </a:cubicBezTo>
                  <a:cubicBezTo>
                    <a:pt x="278" y="487"/>
                    <a:pt x="277" y="486"/>
                    <a:pt x="276" y="486"/>
                  </a:cubicBezTo>
                  <a:cubicBezTo>
                    <a:pt x="254" y="493"/>
                    <a:pt x="233" y="499"/>
                    <a:pt x="211" y="505"/>
                  </a:cubicBezTo>
                  <a:cubicBezTo>
                    <a:pt x="209" y="506"/>
                    <a:pt x="209" y="508"/>
                    <a:pt x="211" y="509"/>
                  </a:cubicBezTo>
                  <a:cubicBezTo>
                    <a:pt x="209" y="508"/>
                    <a:pt x="210" y="509"/>
                    <a:pt x="211" y="510"/>
                  </a:cubicBezTo>
                  <a:cubicBezTo>
                    <a:pt x="211" y="511"/>
                    <a:pt x="212" y="513"/>
                    <a:pt x="212" y="514"/>
                  </a:cubicBezTo>
                  <a:cubicBezTo>
                    <a:pt x="214" y="519"/>
                    <a:pt x="215" y="524"/>
                    <a:pt x="216" y="529"/>
                  </a:cubicBezTo>
                  <a:cubicBezTo>
                    <a:pt x="220" y="541"/>
                    <a:pt x="224" y="553"/>
                    <a:pt x="227" y="565"/>
                  </a:cubicBezTo>
                  <a:cubicBezTo>
                    <a:pt x="229" y="573"/>
                    <a:pt x="232" y="582"/>
                    <a:pt x="233" y="590"/>
                  </a:cubicBezTo>
                  <a:cubicBezTo>
                    <a:pt x="234" y="598"/>
                    <a:pt x="234" y="607"/>
                    <a:pt x="230" y="615"/>
                  </a:cubicBezTo>
                  <a:cubicBezTo>
                    <a:pt x="226" y="623"/>
                    <a:pt x="215" y="627"/>
                    <a:pt x="207" y="630"/>
                  </a:cubicBezTo>
                  <a:cubicBezTo>
                    <a:pt x="184" y="636"/>
                    <a:pt x="175" y="614"/>
                    <a:pt x="168" y="596"/>
                  </a:cubicBezTo>
                  <a:cubicBezTo>
                    <a:pt x="159" y="576"/>
                    <a:pt x="149" y="557"/>
                    <a:pt x="138" y="538"/>
                  </a:cubicBezTo>
                  <a:cubicBezTo>
                    <a:pt x="127" y="518"/>
                    <a:pt x="114" y="498"/>
                    <a:pt x="102" y="478"/>
                  </a:cubicBezTo>
                  <a:cubicBezTo>
                    <a:pt x="91" y="461"/>
                    <a:pt x="82" y="443"/>
                    <a:pt x="74" y="424"/>
                  </a:cubicBezTo>
                  <a:cubicBezTo>
                    <a:pt x="48" y="365"/>
                    <a:pt x="34" y="300"/>
                    <a:pt x="25" y="236"/>
                  </a:cubicBezTo>
                  <a:cubicBezTo>
                    <a:pt x="22" y="212"/>
                    <a:pt x="20" y="188"/>
                    <a:pt x="18" y="165"/>
                  </a:cubicBezTo>
                  <a:cubicBezTo>
                    <a:pt x="17" y="140"/>
                    <a:pt x="18" y="117"/>
                    <a:pt x="27" y="94"/>
                  </a:cubicBezTo>
                  <a:cubicBezTo>
                    <a:pt x="28" y="93"/>
                    <a:pt x="27" y="92"/>
                    <a:pt x="26" y="91"/>
                  </a:cubicBezTo>
                  <a:cubicBezTo>
                    <a:pt x="10" y="81"/>
                    <a:pt x="7" y="55"/>
                    <a:pt x="24" y="44"/>
                  </a:cubicBezTo>
                  <a:cubicBezTo>
                    <a:pt x="32" y="39"/>
                    <a:pt x="41" y="41"/>
                    <a:pt x="48" y="46"/>
                  </a:cubicBezTo>
                  <a:cubicBezTo>
                    <a:pt x="54" y="49"/>
                    <a:pt x="54" y="50"/>
                    <a:pt x="55" y="56"/>
                  </a:cubicBezTo>
                  <a:cubicBezTo>
                    <a:pt x="56" y="57"/>
                    <a:pt x="57" y="57"/>
                    <a:pt x="58" y="57"/>
                  </a:cubicBezTo>
                  <a:cubicBezTo>
                    <a:pt x="85" y="49"/>
                    <a:pt x="113" y="41"/>
                    <a:pt x="140" y="33"/>
                  </a:cubicBezTo>
                  <a:cubicBezTo>
                    <a:pt x="141" y="33"/>
                    <a:pt x="141" y="31"/>
                    <a:pt x="141" y="30"/>
                  </a:cubicBezTo>
                  <a:cubicBezTo>
                    <a:pt x="141" y="27"/>
                    <a:pt x="139" y="24"/>
                    <a:pt x="140" y="21"/>
                  </a:cubicBezTo>
                  <a:cubicBezTo>
                    <a:pt x="143" y="12"/>
                    <a:pt x="151" y="6"/>
                    <a:pt x="161" y="5"/>
                  </a:cubicBezTo>
                  <a:cubicBezTo>
                    <a:pt x="179" y="4"/>
                    <a:pt x="190" y="25"/>
                    <a:pt x="186" y="41"/>
                  </a:cubicBezTo>
                  <a:cubicBezTo>
                    <a:pt x="186" y="43"/>
                    <a:pt x="190" y="45"/>
                    <a:pt x="191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457350" y="317848"/>
              <a:ext cx="123825" cy="131763"/>
            </a:xfrm>
            <a:custGeom>
              <a:avLst/>
              <a:gdLst>
                <a:gd name="T0" fmla="*/ 13 w 29"/>
                <a:gd name="T1" fmla="*/ 2 h 31"/>
                <a:gd name="T2" fmla="*/ 2 w 29"/>
                <a:gd name="T3" fmla="*/ 21 h 31"/>
                <a:gd name="T4" fmla="*/ 12 w 29"/>
                <a:gd name="T5" fmla="*/ 31 h 31"/>
                <a:gd name="T6" fmla="*/ 29 w 29"/>
                <a:gd name="T7" fmla="*/ 8 h 31"/>
                <a:gd name="T8" fmla="*/ 13 w 29"/>
                <a:gd name="T9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1">
                  <a:moveTo>
                    <a:pt x="13" y="2"/>
                  </a:moveTo>
                  <a:cubicBezTo>
                    <a:pt x="5" y="5"/>
                    <a:pt x="0" y="13"/>
                    <a:pt x="2" y="21"/>
                  </a:cubicBezTo>
                  <a:cubicBezTo>
                    <a:pt x="4" y="26"/>
                    <a:pt x="8" y="29"/>
                    <a:pt x="12" y="31"/>
                  </a:cubicBezTo>
                  <a:cubicBezTo>
                    <a:pt x="17" y="23"/>
                    <a:pt x="22" y="15"/>
                    <a:pt x="29" y="8"/>
                  </a:cubicBezTo>
                  <a:cubicBezTo>
                    <a:pt x="25" y="3"/>
                    <a:pt x="19" y="0"/>
                    <a:pt x="13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1009800" y="160685"/>
              <a:ext cx="119062" cy="98425"/>
            </a:xfrm>
            <a:custGeom>
              <a:avLst/>
              <a:gdLst>
                <a:gd name="T0" fmla="*/ 10 w 28"/>
                <a:gd name="T1" fmla="*/ 2 h 23"/>
                <a:gd name="T2" fmla="*/ 27 w 28"/>
                <a:gd name="T3" fmla="*/ 11 h 23"/>
                <a:gd name="T4" fmla="*/ 24 w 28"/>
                <a:gd name="T5" fmla="*/ 23 h 23"/>
                <a:gd name="T6" fmla="*/ 0 w 28"/>
                <a:gd name="T7" fmla="*/ 14 h 23"/>
                <a:gd name="T8" fmla="*/ 10 w 28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10" y="2"/>
                  </a:moveTo>
                  <a:cubicBezTo>
                    <a:pt x="17" y="0"/>
                    <a:pt x="25" y="4"/>
                    <a:pt x="27" y="11"/>
                  </a:cubicBezTo>
                  <a:cubicBezTo>
                    <a:pt x="28" y="15"/>
                    <a:pt x="27" y="20"/>
                    <a:pt x="24" y="23"/>
                  </a:cubicBezTo>
                  <a:cubicBezTo>
                    <a:pt x="17" y="19"/>
                    <a:pt x="9" y="16"/>
                    <a:pt x="0" y="14"/>
                  </a:cubicBezTo>
                  <a:cubicBezTo>
                    <a:pt x="1" y="8"/>
                    <a:pt x="4" y="3"/>
                    <a:pt x="10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1055837" y="403573"/>
              <a:ext cx="68262" cy="66675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2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10"/>
                    <a:pt x="14" y="14"/>
                    <a:pt x="10" y="15"/>
                  </a:cubicBezTo>
                  <a:cubicBezTo>
                    <a:pt x="6" y="16"/>
                    <a:pt x="2" y="14"/>
                    <a:pt x="1" y="10"/>
                  </a:cubicBezTo>
                  <a:cubicBezTo>
                    <a:pt x="0" y="7"/>
                    <a:pt x="2" y="3"/>
                    <a:pt x="6" y="2"/>
                  </a:cubicBezTo>
                  <a:cubicBezTo>
                    <a:pt x="10" y="0"/>
                    <a:pt x="14" y="3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593875" y="543273"/>
              <a:ext cx="66675" cy="68263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1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9"/>
                    <a:pt x="14" y="13"/>
                    <a:pt x="10" y="15"/>
                  </a:cubicBezTo>
                  <a:cubicBezTo>
                    <a:pt x="6" y="16"/>
                    <a:pt x="2" y="13"/>
                    <a:pt x="1" y="10"/>
                  </a:cubicBezTo>
                  <a:cubicBezTo>
                    <a:pt x="0" y="6"/>
                    <a:pt x="2" y="2"/>
                    <a:pt x="6" y="1"/>
                  </a:cubicBezTo>
                  <a:cubicBezTo>
                    <a:pt x="10" y="0"/>
                    <a:pt x="14" y="2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2" name="Picture 4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237" y="582960"/>
              <a:ext cx="319087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4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875" y="584548"/>
              <a:ext cx="635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4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912" y="641698"/>
              <a:ext cx="188912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4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8875" y="414685"/>
              <a:ext cx="114300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4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962" y="406748"/>
              <a:ext cx="306387" cy="293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4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050" y="467073"/>
              <a:ext cx="192087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1090762" y="2067273"/>
              <a:ext cx="666750" cy="212725"/>
            </a:xfrm>
            <a:custGeom>
              <a:avLst/>
              <a:gdLst>
                <a:gd name="T0" fmla="*/ 3 w 157"/>
                <a:gd name="T1" fmla="*/ 50 h 50"/>
                <a:gd name="T2" fmla="*/ 154 w 157"/>
                <a:gd name="T3" fmla="*/ 5 h 50"/>
                <a:gd name="T4" fmla="*/ 152 w 157"/>
                <a:gd name="T5" fmla="*/ 2 h 50"/>
                <a:gd name="T6" fmla="*/ 3 w 157"/>
                <a:gd name="T7" fmla="*/ 46 h 50"/>
                <a:gd name="T8" fmla="*/ 3 w 157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50">
                  <a:moveTo>
                    <a:pt x="3" y="50"/>
                  </a:moveTo>
                  <a:cubicBezTo>
                    <a:pt x="55" y="47"/>
                    <a:pt x="109" y="31"/>
                    <a:pt x="154" y="5"/>
                  </a:cubicBezTo>
                  <a:cubicBezTo>
                    <a:pt x="157" y="4"/>
                    <a:pt x="154" y="0"/>
                    <a:pt x="152" y="2"/>
                  </a:cubicBezTo>
                  <a:cubicBezTo>
                    <a:pt x="107" y="27"/>
                    <a:pt x="54" y="42"/>
                    <a:pt x="3" y="46"/>
                  </a:cubicBezTo>
                  <a:cubicBezTo>
                    <a:pt x="0" y="46"/>
                    <a:pt x="0" y="50"/>
                    <a:pt x="3" y="5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670075" y="470248"/>
              <a:ext cx="441325" cy="293688"/>
            </a:xfrm>
            <a:custGeom>
              <a:avLst/>
              <a:gdLst>
                <a:gd name="T0" fmla="*/ 100 w 104"/>
                <a:gd name="T1" fmla="*/ 21 h 69"/>
                <a:gd name="T2" fmla="*/ 60 w 104"/>
                <a:gd name="T3" fmla="*/ 61 h 69"/>
                <a:gd name="T4" fmla="*/ 4 w 104"/>
                <a:gd name="T5" fmla="*/ 49 h 69"/>
                <a:gd name="T6" fmla="*/ 44 w 104"/>
                <a:gd name="T7" fmla="*/ 8 h 69"/>
                <a:gd name="T8" fmla="*/ 100 w 104"/>
                <a:gd name="T9" fmla="*/ 2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69">
                  <a:moveTo>
                    <a:pt x="100" y="21"/>
                  </a:moveTo>
                  <a:cubicBezTo>
                    <a:pt x="104" y="35"/>
                    <a:pt x="86" y="53"/>
                    <a:pt x="60" y="61"/>
                  </a:cubicBezTo>
                  <a:cubicBezTo>
                    <a:pt x="33" y="69"/>
                    <a:pt x="8" y="64"/>
                    <a:pt x="4" y="49"/>
                  </a:cubicBezTo>
                  <a:cubicBezTo>
                    <a:pt x="0" y="34"/>
                    <a:pt x="18" y="16"/>
                    <a:pt x="44" y="8"/>
                  </a:cubicBezTo>
                  <a:cubicBezTo>
                    <a:pt x="71" y="0"/>
                    <a:pt x="96" y="6"/>
                    <a:pt x="100" y="21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789137" y="470248"/>
              <a:ext cx="144462" cy="80963"/>
            </a:xfrm>
            <a:custGeom>
              <a:avLst/>
              <a:gdLst>
                <a:gd name="T0" fmla="*/ 33 w 34"/>
                <a:gd name="T1" fmla="*/ 4 h 19"/>
                <a:gd name="T2" fmla="*/ 19 w 34"/>
                <a:gd name="T3" fmla="*/ 16 h 19"/>
                <a:gd name="T4" fmla="*/ 1 w 34"/>
                <a:gd name="T5" fmla="*/ 14 h 19"/>
                <a:gd name="T6" fmla="*/ 15 w 34"/>
                <a:gd name="T7" fmla="*/ 2 h 19"/>
                <a:gd name="T8" fmla="*/ 33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3" y="4"/>
                  </a:moveTo>
                  <a:cubicBezTo>
                    <a:pt x="34" y="8"/>
                    <a:pt x="28" y="13"/>
                    <a:pt x="19" y="16"/>
                  </a:cubicBezTo>
                  <a:cubicBezTo>
                    <a:pt x="10" y="19"/>
                    <a:pt x="2" y="18"/>
                    <a:pt x="1" y="14"/>
                  </a:cubicBezTo>
                  <a:cubicBezTo>
                    <a:pt x="0" y="10"/>
                    <a:pt x="6" y="5"/>
                    <a:pt x="15" y="2"/>
                  </a:cubicBezTo>
                  <a:cubicBezTo>
                    <a:pt x="24" y="0"/>
                    <a:pt x="32" y="1"/>
                    <a:pt x="3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847875" y="495648"/>
              <a:ext cx="60325" cy="136525"/>
            </a:xfrm>
            <a:custGeom>
              <a:avLst/>
              <a:gdLst>
                <a:gd name="T0" fmla="*/ 1 w 14"/>
                <a:gd name="T1" fmla="*/ 4 h 32"/>
                <a:gd name="T2" fmla="*/ 8 w 14"/>
                <a:gd name="T3" fmla="*/ 29 h 32"/>
                <a:gd name="T4" fmla="*/ 13 w 14"/>
                <a:gd name="T5" fmla="*/ 28 h 32"/>
                <a:gd name="T6" fmla="*/ 5 w 14"/>
                <a:gd name="T7" fmla="*/ 2 h 32"/>
                <a:gd name="T8" fmla="*/ 1 w 14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2">
                  <a:moveTo>
                    <a:pt x="1" y="4"/>
                  </a:moveTo>
                  <a:cubicBezTo>
                    <a:pt x="3" y="12"/>
                    <a:pt x="6" y="21"/>
                    <a:pt x="8" y="29"/>
                  </a:cubicBezTo>
                  <a:cubicBezTo>
                    <a:pt x="9" y="32"/>
                    <a:pt x="14" y="31"/>
                    <a:pt x="13" y="28"/>
                  </a:cubicBezTo>
                  <a:cubicBezTo>
                    <a:pt x="10" y="19"/>
                    <a:pt x="8" y="11"/>
                    <a:pt x="5" y="2"/>
                  </a:cubicBezTo>
                  <a:cubicBezTo>
                    <a:pt x="4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746275" y="1030635"/>
              <a:ext cx="727075" cy="676275"/>
            </a:xfrm>
            <a:custGeom>
              <a:avLst/>
              <a:gdLst>
                <a:gd name="T0" fmla="*/ 26 w 171"/>
                <a:gd name="T1" fmla="*/ 106 h 159"/>
                <a:gd name="T2" fmla="*/ 8 w 171"/>
                <a:gd name="T3" fmla="*/ 78 h 159"/>
                <a:gd name="T4" fmla="*/ 52 w 171"/>
                <a:gd name="T5" fmla="*/ 41 h 159"/>
                <a:gd name="T6" fmla="*/ 87 w 171"/>
                <a:gd name="T7" fmla="*/ 69 h 159"/>
                <a:gd name="T8" fmla="*/ 89 w 171"/>
                <a:gd name="T9" fmla="*/ 42 h 159"/>
                <a:gd name="T10" fmla="*/ 101 w 171"/>
                <a:gd name="T11" fmla="*/ 18 h 159"/>
                <a:gd name="T12" fmla="*/ 147 w 171"/>
                <a:gd name="T13" fmla="*/ 15 h 159"/>
                <a:gd name="T14" fmla="*/ 128 w 171"/>
                <a:gd name="T15" fmla="*/ 124 h 159"/>
                <a:gd name="T16" fmla="*/ 26 w 171"/>
                <a:gd name="T17" fmla="*/ 10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59">
                  <a:moveTo>
                    <a:pt x="26" y="106"/>
                  </a:moveTo>
                  <a:cubicBezTo>
                    <a:pt x="17" y="98"/>
                    <a:pt x="11" y="89"/>
                    <a:pt x="8" y="78"/>
                  </a:cubicBezTo>
                  <a:cubicBezTo>
                    <a:pt x="0" y="51"/>
                    <a:pt x="24" y="28"/>
                    <a:pt x="52" y="41"/>
                  </a:cubicBezTo>
                  <a:cubicBezTo>
                    <a:pt x="65" y="47"/>
                    <a:pt x="78" y="58"/>
                    <a:pt x="87" y="69"/>
                  </a:cubicBezTo>
                  <a:cubicBezTo>
                    <a:pt x="84" y="66"/>
                    <a:pt x="88" y="47"/>
                    <a:pt x="89" y="42"/>
                  </a:cubicBezTo>
                  <a:cubicBezTo>
                    <a:pt x="91" y="32"/>
                    <a:pt x="95" y="26"/>
                    <a:pt x="101" y="18"/>
                  </a:cubicBezTo>
                  <a:cubicBezTo>
                    <a:pt x="113" y="3"/>
                    <a:pt x="134" y="0"/>
                    <a:pt x="147" y="15"/>
                  </a:cubicBezTo>
                  <a:cubicBezTo>
                    <a:pt x="171" y="43"/>
                    <a:pt x="144" y="97"/>
                    <a:pt x="128" y="124"/>
                  </a:cubicBezTo>
                  <a:cubicBezTo>
                    <a:pt x="107" y="159"/>
                    <a:pt x="46" y="125"/>
                    <a:pt x="26" y="106"/>
                  </a:cubicBezTo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597050" y="809973"/>
              <a:ext cx="468312" cy="395288"/>
            </a:xfrm>
            <a:custGeom>
              <a:avLst/>
              <a:gdLst>
                <a:gd name="T0" fmla="*/ 2 w 110"/>
                <a:gd name="T1" fmla="*/ 7 h 93"/>
                <a:gd name="T2" fmla="*/ 48 w 110"/>
                <a:gd name="T3" fmla="*/ 66 h 93"/>
                <a:gd name="T4" fmla="*/ 104 w 110"/>
                <a:gd name="T5" fmla="*/ 92 h 93"/>
                <a:gd name="T6" fmla="*/ 106 w 110"/>
                <a:gd name="T7" fmla="*/ 86 h 93"/>
                <a:gd name="T8" fmla="*/ 49 w 110"/>
                <a:gd name="T9" fmla="*/ 58 h 93"/>
                <a:gd name="T10" fmla="*/ 7 w 110"/>
                <a:gd name="T11" fmla="*/ 4 h 93"/>
                <a:gd name="T12" fmla="*/ 2 w 110"/>
                <a:gd name="T13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93">
                  <a:moveTo>
                    <a:pt x="2" y="7"/>
                  </a:moveTo>
                  <a:cubicBezTo>
                    <a:pt x="14" y="29"/>
                    <a:pt x="29" y="49"/>
                    <a:pt x="48" y="66"/>
                  </a:cubicBezTo>
                  <a:cubicBezTo>
                    <a:pt x="65" y="81"/>
                    <a:pt x="83" y="86"/>
                    <a:pt x="104" y="92"/>
                  </a:cubicBezTo>
                  <a:cubicBezTo>
                    <a:pt x="108" y="93"/>
                    <a:pt x="110" y="87"/>
                    <a:pt x="106" y="86"/>
                  </a:cubicBezTo>
                  <a:cubicBezTo>
                    <a:pt x="83" y="80"/>
                    <a:pt x="67" y="74"/>
                    <a:pt x="49" y="58"/>
                  </a:cubicBezTo>
                  <a:cubicBezTo>
                    <a:pt x="31" y="43"/>
                    <a:pt x="18" y="24"/>
                    <a:pt x="7" y="4"/>
                  </a:cubicBezTo>
                  <a:cubicBezTo>
                    <a:pt x="6" y="0"/>
                    <a:pt x="0" y="3"/>
                    <a:pt x="2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541487" y="1086198"/>
              <a:ext cx="455612" cy="488950"/>
            </a:xfrm>
            <a:custGeom>
              <a:avLst/>
              <a:gdLst>
                <a:gd name="T0" fmla="*/ 1 w 107"/>
                <a:gd name="T1" fmla="*/ 6 h 115"/>
                <a:gd name="T2" fmla="*/ 43 w 107"/>
                <a:gd name="T3" fmla="*/ 66 h 115"/>
                <a:gd name="T4" fmla="*/ 100 w 107"/>
                <a:gd name="T5" fmla="*/ 113 h 115"/>
                <a:gd name="T6" fmla="*/ 103 w 107"/>
                <a:gd name="T7" fmla="*/ 108 h 115"/>
                <a:gd name="T8" fmla="*/ 50 w 107"/>
                <a:gd name="T9" fmla="*/ 66 h 115"/>
                <a:gd name="T10" fmla="*/ 7 w 107"/>
                <a:gd name="T11" fmla="*/ 4 h 115"/>
                <a:gd name="T12" fmla="*/ 1 w 107"/>
                <a:gd name="T13" fmla="*/ 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5">
                  <a:moveTo>
                    <a:pt x="1" y="6"/>
                  </a:moveTo>
                  <a:cubicBezTo>
                    <a:pt x="10" y="28"/>
                    <a:pt x="27" y="48"/>
                    <a:pt x="43" y="66"/>
                  </a:cubicBezTo>
                  <a:cubicBezTo>
                    <a:pt x="58" y="85"/>
                    <a:pt x="77" y="103"/>
                    <a:pt x="100" y="113"/>
                  </a:cubicBezTo>
                  <a:cubicBezTo>
                    <a:pt x="103" y="115"/>
                    <a:pt x="107" y="110"/>
                    <a:pt x="103" y="108"/>
                  </a:cubicBezTo>
                  <a:cubicBezTo>
                    <a:pt x="82" y="99"/>
                    <a:pt x="65" y="83"/>
                    <a:pt x="50" y="66"/>
                  </a:cubicBezTo>
                  <a:cubicBezTo>
                    <a:pt x="34" y="48"/>
                    <a:pt x="16" y="27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1876575" y="606773"/>
              <a:ext cx="449262" cy="450850"/>
            </a:xfrm>
            <a:custGeom>
              <a:avLst/>
              <a:gdLst>
                <a:gd name="T0" fmla="*/ 97 w 106"/>
                <a:gd name="T1" fmla="*/ 37 h 106"/>
                <a:gd name="T2" fmla="*/ 69 w 106"/>
                <a:gd name="T3" fmla="*/ 97 h 106"/>
                <a:gd name="T4" fmla="*/ 9 w 106"/>
                <a:gd name="T5" fmla="*/ 70 h 106"/>
                <a:gd name="T6" fmla="*/ 37 w 106"/>
                <a:gd name="T7" fmla="*/ 9 h 106"/>
                <a:gd name="T8" fmla="*/ 97 w 106"/>
                <a:gd name="T9" fmla="*/ 3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6">
                  <a:moveTo>
                    <a:pt x="97" y="37"/>
                  </a:moveTo>
                  <a:cubicBezTo>
                    <a:pt x="106" y="61"/>
                    <a:pt x="94" y="88"/>
                    <a:pt x="69" y="97"/>
                  </a:cubicBezTo>
                  <a:cubicBezTo>
                    <a:pt x="45" y="106"/>
                    <a:pt x="18" y="94"/>
                    <a:pt x="9" y="70"/>
                  </a:cubicBezTo>
                  <a:cubicBezTo>
                    <a:pt x="0" y="46"/>
                    <a:pt x="12" y="19"/>
                    <a:pt x="37" y="9"/>
                  </a:cubicBezTo>
                  <a:cubicBezTo>
                    <a:pt x="61" y="0"/>
                    <a:pt x="88" y="13"/>
                    <a:pt x="97" y="3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2008337" y="644873"/>
              <a:ext cx="279400" cy="233363"/>
            </a:xfrm>
            <a:custGeom>
              <a:avLst/>
              <a:gdLst>
                <a:gd name="T0" fmla="*/ 22 w 66"/>
                <a:gd name="T1" fmla="*/ 0 h 55"/>
                <a:gd name="T2" fmla="*/ 7 w 66"/>
                <a:gd name="T3" fmla="*/ 3 h 55"/>
                <a:gd name="T4" fmla="*/ 0 w 66"/>
                <a:gd name="T5" fmla="*/ 7 h 55"/>
                <a:gd name="T6" fmla="*/ 42 w 66"/>
                <a:gd name="T7" fmla="*/ 37 h 55"/>
                <a:gd name="T8" fmla="*/ 45 w 66"/>
                <a:gd name="T9" fmla="*/ 54 h 55"/>
                <a:gd name="T10" fmla="*/ 55 w 66"/>
                <a:gd name="T11" fmla="*/ 55 h 55"/>
                <a:gd name="T12" fmla="*/ 66 w 66"/>
                <a:gd name="T13" fmla="*/ 45 h 55"/>
                <a:gd name="T14" fmla="*/ 63 w 66"/>
                <a:gd name="T15" fmla="*/ 29 h 55"/>
                <a:gd name="T16" fmla="*/ 63 w 66"/>
                <a:gd name="T17" fmla="*/ 29 h 55"/>
                <a:gd name="T18" fmla="*/ 22 w 66"/>
                <a:gd name="T1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55">
                  <a:moveTo>
                    <a:pt x="22" y="0"/>
                  </a:moveTo>
                  <a:cubicBezTo>
                    <a:pt x="17" y="0"/>
                    <a:pt x="12" y="1"/>
                    <a:pt x="7" y="3"/>
                  </a:cubicBezTo>
                  <a:cubicBezTo>
                    <a:pt x="4" y="4"/>
                    <a:pt x="2" y="5"/>
                    <a:pt x="0" y="7"/>
                  </a:cubicBezTo>
                  <a:cubicBezTo>
                    <a:pt x="18" y="8"/>
                    <a:pt x="35" y="19"/>
                    <a:pt x="42" y="37"/>
                  </a:cubicBezTo>
                  <a:cubicBezTo>
                    <a:pt x="44" y="43"/>
                    <a:pt x="45" y="49"/>
                    <a:pt x="45" y="54"/>
                  </a:cubicBezTo>
                  <a:cubicBezTo>
                    <a:pt x="48" y="54"/>
                    <a:pt x="51" y="55"/>
                    <a:pt x="55" y="55"/>
                  </a:cubicBezTo>
                  <a:cubicBezTo>
                    <a:pt x="58" y="51"/>
                    <a:pt x="62" y="48"/>
                    <a:pt x="66" y="45"/>
                  </a:cubicBezTo>
                  <a:cubicBezTo>
                    <a:pt x="66" y="40"/>
                    <a:pt x="65" y="35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6" y="12"/>
                    <a:pt x="40" y="0"/>
                    <a:pt x="22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1867050" y="598835"/>
              <a:ext cx="468312" cy="466725"/>
            </a:xfrm>
            <a:custGeom>
              <a:avLst/>
              <a:gdLst>
                <a:gd name="T0" fmla="*/ 96 w 110"/>
                <a:gd name="T1" fmla="*/ 40 h 110"/>
                <a:gd name="T2" fmla="*/ 70 w 110"/>
                <a:gd name="T3" fmla="*/ 97 h 110"/>
                <a:gd name="T4" fmla="*/ 14 w 110"/>
                <a:gd name="T5" fmla="*/ 71 h 110"/>
                <a:gd name="T6" fmla="*/ 40 w 110"/>
                <a:gd name="T7" fmla="*/ 14 h 110"/>
                <a:gd name="T8" fmla="*/ 96 w 110"/>
                <a:gd name="T9" fmla="*/ 40 h 110"/>
                <a:gd name="T10" fmla="*/ 102 w 110"/>
                <a:gd name="T11" fmla="*/ 38 h 110"/>
                <a:gd name="T12" fmla="*/ 38 w 110"/>
                <a:gd name="T13" fmla="*/ 9 h 110"/>
                <a:gd name="T14" fmla="*/ 8 w 110"/>
                <a:gd name="T15" fmla="*/ 73 h 110"/>
                <a:gd name="T16" fmla="*/ 72 w 110"/>
                <a:gd name="T17" fmla="*/ 102 h 110"/>
                <a:gd name="T18" fmla="*/ 102 w 110"/>
                <a:gd name="T19" fmla="*/ 38 h 110"/>
                <a:gd name="T20" fmla="*/ 96 w 110"/>
                <a:gd name="T21" fmla="*/ 4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" h="110">
                  <a:moveTo>
                    <a:pt x="96" y="40"/>
                  </a:moveTo>
                  <a:cubicBezTo>
                    <a:pt x="104" y="64"/>
                    <a:pt x="93" y="87"/>
                    <a:pt x="70" y="97"/>
                  </a:cubicBezTo>
                  <a:cubicBezTo>
                    <a:pt x="48" y="106"/>
                    <a:pt x="23" y="92"/>
                    <a:pt x="14" y="71"/>
                  </a:cubicBezTo>
                  <a:cubicBezTo>
                    <a:pt x="4" y="48"/>
                    <a:pt x="18" y="23"/>
                    <a:pt x="40" y="14"/>
                  </a:cubicBezTo>
                  <a:cubicBezTo>
                    <a:pt x="62" y="5"/>
                    <a:pt x="87" y="19"/>
                    <a:pt x="96" y="40"/>
                  </a:cubicBezTo>
                  <a:cubicBezTo>
                    <a:pt x="98" y="43"/>
                    <a:pt x="103" y="41"/>
                    <a:pt x="102" y="38"/>
                  </a:cubicBezTo>
                  <a:cubicBezTo>
                    <a:pt x="91" y="12"/>
                    <a:pt x="64" y="0"/>
                    <a:pt x="38" y="9"/>
                  </a:cubicBezTo>
                  <a:cubicBezTo>
                    <a:pt x="11" y="18"/>
                    <a:pt x="0" y="48"/>
                    <a:pt x="8" y="73"/>
                  </a:cubicBezTo>
                  <a:cubicBezTo>
                    <a:pt x="17" y="99"/>
                    <a:pt x="48" y="110"/>
                    <a:pt x="72" y="102"/>
                  </a:cubicBezTo>
                  <a:cubicBezTo>
                    <a:pt x="99" y="93"/>
                    <a:pt x="110" y="63"/>
                    <a:pt x="102" y="38"/>
                  </a:cubicBezTo>
                  <a:cubicBezTo>
                    <a:pt x="101" y="34"/>
                    <a:pt x="95" y="37"/>
                    <a:pt x="96" y="4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1940075" y="730598"/>
              <a:ext cx="58737" cy="195263"/>
            </a:xfrm>
            <a:custGeom>
              <a:avLst/>
              <a:gdLst>
                <a:gd name="T0" fmla="*/ 7 w 14"/>
                <a:gd name="T1" fmla="*/ 3 h 46"/>
                <a:gd name="T2" fmla="*/ 7 w 14"/>
                <a:gd name="T3" fmla="*/ 42 h 46"/>
                <a:gd name="T4" fmla="*/ 12 w 14"/>
                <a:gd name="T5" fmla="*/ 40 h 46"/>
                <a:gd name="T6" fmla="*/ 12 w 14"/>
                <a:gd name="T7" fmla="*/ 6 h 46"/>
                <a:gd name="T8" fmla="*/ 7 w 14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6">
                  <a:moveTo>
                    <a:pt x="7" y="3"/>
                  </a:moveTo>
                  <a:cubicBezTo>
                    <a:pt x="0" y="14"/>
                    <a:pt x="2" y="31"/>
                    <a:pt x="7" y="42"/>
                  </a:cubicBezTo>
                  <a:cubicBezTo>
                    <a:pt x="8" y="46"/>
                    <a:pt x="14" y="44"/>
                    <a:pt x="12" y="40"/>
                  </a:cubicBezTo>
                  <a:cubicBezTo>
                    <a:pt x="8" y="31"/>
                    <a:pt x="5" y="15"/>
                    <a:pt x="12" y="6"/>
                  </a:cubicBezTo>
                  <a:cubicBezTo>
                    <a:pt x="14" y="3"/>
                    <a:pt x="10" y="0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2011512" y="933798"/>
              <a:ext cx="52387" cy="42863"/>
            </a:xfrm>
            <a:custGeom>
              <a:avLst/>
              <a:gdLst>
                <a:gd name="T0" fmla="*/ 2 w 12"/>
                <a:gd name="T1" fmla="*/ 5 h 10"/>
                <a:gd name="T2" fmla="*/ 4 w 12"/>
                <a:gd name="T3" fmla="*/ 8 h 10"/>
                <a:gd name="T4" fmla="*/ 6 w 12"/>
                <a:gd name="T5" fmla="*/ 9 h 10"/>
                <a:gd name="T6" fmla="*/ 9 w 12"/>
                <a:gd name="T7" fmla="*/ 4 h 10"/>
                <a:gd name="T8" fmla="*/ 7 w 12"/>
                <a:gd name="T9" fmla="*/ 3 h 10"/>
                <a:gd name="T10" fmla="*/ 7 w 12"/>
                <a:gd name="T11" fmla="*/ 3 h 10"/>
                <a:gd name="T12" fmla="*/ 2 w 12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2" y="5"/>
                  </a:moveTo>
                  <a:cubicBezTo>
                    <a:pt x="2" y="6"/>
                    <a:pt x="3" y="7"/>
                    <a:pt x="4" y="8"/>
                  </a:cubicBezTo>
                  <a:cubicBezTo>
                    <a:pt x="5" y="8"/>
                    <a:pt x="6" y="9"/>
                    <a:pt x="6" y="9"/>
                  </a:cubicBezTo>
                  <a:cubicBezTo>
                    <a:pt x="10" y="10"/>
                    <a:pt x="12" y="5"/>
                    <a:pt x="9" y="4"/>
                  </a:cubicBezTo>
                  <a:cubicBezTo>
                    <a:pt x="8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0"/>
                    <a:pt x="0" y="2"/>
                    <a:pt x="2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2028975" y="267048"/>
              <a:ext cx="565150" cy="450850"/>
            </a:xfrm>
            <a:custGeom>
              <a:avLst/>
              <a:gdLst>
                <a:gd name="T0" fmla="*/ 7 w 133"/>
                <a:gd name="T1" fmla="*/ 102 h 106"/>
                <a:gd name="T2" fmla="*/ 130 w 133"/>
                <a:gd name="T3" fmla="*/ 6 h 106"/>
                <a:gd name="T4" fmla="*/ 128 w 133"/>
                <a:gd name="T5" fmla="*/ 1 h 106"/>
                <a:gd name="T6" fmla="*/ 1 w 133"/>
                <a:gd name="T7" fmla="*/ 101 h 106"/>
                <a:gd name="T8" fmla="*/ 7 w 133"/>
                <a:gd name="T9" fmla="*/ 10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06">
                  <a:moveTo>
                    <a:pt x="7" y="102"/>
                  </a:moveTo>
                  <a:cubicBezTo>
                    <a:pt x="23" y="47"/>
                    <a:pt x="78" y="20"/>
                    <a:pt x="130" y="6"/>
                  </a:cubicBezTo>
                  <a:cubicBezTo>
                    <a:pt x="133" y="5"/>
                    <a:pt x="131" y="0"/>
                    <a:pt x="128" y="1"/>
                  </a:cubicBezTo>
                  <a:cubicBezTo>
                    <a:pt x="74" y="15"/>
                    <a:pt x="18" y="44"/>
                    <a:pt x="1" y="101"/>
                  </a:cubicBezTo>
                  <a:cubicBezTo>
                    <a:pt x="0" y="105"/>
                    <a:pt x="6" y="106"/>
                    <a:pt x="7" y="10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1078062" y="971898"/>
              <a:ext cx="1822450" cy="1401763"/>
            </a:xfrm>
            <a:custGeom>
              <a:avLst/>
              <a:gdLst>
                <a:gd name="T0" fmla="*/ 428 w 429"/>
                <a:gd name="T1" fmla="*/ 23 h 330"/>
                <a:gd name="T2" fmla="*/ 214 w 429"/>
                <a:gd name="T3" fmla="*/ 0 h 330"/>
                <a:gd name="T4" fmla="*/ 0 w 429"/>
                <a:gd name="T5" fmla="*/ 24 h 330"/>
                <a:gd name="T6" fmla="*/ 0 w 429"/>
                <a:gd name="T7" fmla="*/ 24 h 330"/>
                <a:gd name="T8" fmla="*/ 1 w 429"/>
                <a:gd name="T9" fmla="*/ 330 h 330"/>
                <a:gd name="T10" fmla="*/ 429 w 429"/>
                <a:gd name="T11" fmla="*/ 328 h 330"/>
                <a:gd name="T12" fmla="*/ 428 w 429"/>
                <a:gd name="T13" fmla="*/ 23 h 330"/>
                <a:gd name="T14" fmla="*/ 428 w 429"/>
                <a:gd name="T15" fmla="*/ 23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9" h="330">
                  <a:moveTo>
                    <a:pt x="428" y="23"/>
                  </a:moveTo>
                  <a:cubicBezTo>
                    <a:pt x="426" y="10"/>
                    <a:pt x="331" y="0"/>
                    <a:pt x="214" y="0"/>
                  </a:cubicBezTo>
                  <a:cubicBezTo>
                    <a:pt x="97" y="0"/>
                    <a:pt x="2" y="11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330"/>
                    <a:pt x="1" y="330"/>
                    <a:pt x="1" y="330"/>
                  </a:cubicBezTo>
                  <a:cubicBezTo>
                    <a:pt x="429" y="328"/>
                    <a:pt x="429" y="328"/>
                    <a:pt x="429" y="328"/>
                  </a:cubicBezTo>
                  <a:cubicBezTo>
                    <a:pt x="428" y="23"/>
                    <a:pt x="428" y="23"/>
                    <a:pt x="428" y="23"/>
                  </a:cubicBezTo>
                  <a:cubicBezTo>
                    <a:pt x="428" y="23"/>
                    <a:pt x="428" y="23"/>
                    <a:pt x="428" y="23"/>
                  </a:cubicBezTo>
                </a:path>
              </a:pathLst>
            </a:custGeom>
            <a:solidFill>
              <a:srgbClr val="FFD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1268562" y="1040160"/>
              <a:ext cx="968375" cy="461963"/>
            </a:xfrm>
            <a:custGeom>
              <a:avLst/>
              <a:gdLst>
                <a:gd name="T0" fmla="*/ 81 w 228"/>
                <a:gd name="T1" fmla="*/ 0 h 109"/>
                <a:gd name="T2" fmla="*/ 59 w 228"/>
                <a:gd name="T3" fmla="*/ 43 h 109"/>
                <a:gd name="T4" fmla="*/ 44 w 228"/>
                <a:gd name="T5" fmla="*/ 76 h 109"/>
                <a:gd name="T6" fmla="*/ 43 w 228"/>
                <a:gd name="T7" fmla="*/ 76 h 109"/>
                <a:gd name="T8" fmla="*/ 23 w 228"/>
                <a:gd name="T9" fmla="*/ 43 h 109"/>
                <a:gd name="T10" fmla="*/ 20 w 228"/>
                <a:gd name="T11" fmla="*/ 31 h 109"/>
                <a:gd name="T12" fmla="*/ 14 w 228"/>
                <a:gd name="T13" fmla="*/ 28 h 109"/>
                <a:gd name="T14" fmla="*/ 3 w 228"/>
                <a:gd name="T15" fmla="*/ 36 h 109"/>
                <a:gd name="T16" fmla="*/ 0 w 228"/>
                <a:gd name="T17" fmla="*/ 57 h 109"/>
                <a:gd name="T18" fmla="*/ 0 w 228"/>
                <a:gd name="T19" fmla="*/ 74 h 109"/>
                <a:gd name="T20" fmla="*/ 9 w 228"/>
                <a:gd name="T21" fmla="*/ 71 h 109"/>
                <a:gd name="T22" fmla="*/ 12 w 228"/>
                <a:gd name="T23" fmla="*/ 71 h 109"/>
                <a:gd name="T24" fmla="*/ 46 w 228"/>
                <a:gd name="T25" fmla="*/ 99 h 109"/>
                <a:gd name="T26" fmla="*/ 60 w 228"/>
                <a:gd name="T27" fmla="*/ 93 h 109"/>
                <a:gd name="T28" fmla="*/ 89 w 228"/>
                <a:gd name="T29" fmla="*/ 37 h 109"/>
                <a:gd name="T30" fmla="*/ 113 w 228"/>
                <a:gd name="T31" fmla="*/ 67 h 109"/>
                <a:gd name="T32" fmla="*/ 135 w 228"/>
                <a:gd name="T33" fmla="*/ 102 h 109"/>
                <a:gd name="T34" fmla="*/ 147 w 228"/>
                <a:gd name="T35" fmla="*/ 104 h 109"/>
                <a:gd name="T36" fmla="*/ 169 w 228"/>
                <a:gd name="T37" fmla="*/ 90 h 109"/>
                <a:gd name="T38" fmla="*/ 185 w 228"/>
                <a:gd name="T39" fmla="*/ 75 h 109"/>
                <a:gd name="T40" fmla="*/ 196 w 228"/>
                <a:gd name="T41" fmla="*/ 79 h 109"/>
                <a:gd name="T42" fmla="*/ 222 w 228"/>
                <a:gd name="T43" fmla="*/ 109 h 109"/>
                <a:gd name="T44" fmla="*/ 228 w 228"/>
                <a:gd name="T45" fmla="*/ 89 h 109"/>
                <a:gd name="T46" fmla="*/ 203 w 228"/>
                <a:gd name="T47" fmla="*/ 36 h 109"/>
                <a:gd name="T48" fmla="*/ 184 w 228"/>
                <a:gd name="T49" fmla="*/ 16 h 109"/>
                <a:gd name="T50" fmla="*/ 180 w 228"/>
                <a:gd name="T51" fmla="*/ 17 h 109"/>
                <a:gd name="T52" fmla="*/ 166 w 228"/>
                <a:gd name="T53" fmla="*/ 40 h 109"/>
                <a:gd name="T54" fmla="*/ 148 w 228"/>
                <a:gd name="T55" fmla="*/ 78 h 109"/>
                <a:gd name="T56" fmla="*/ 141 w 228"/>
                <a:gd name="T57" fmla="*/ 79 h 109"/>
                <a:gd name="T58" fmla="*/ 113 w 228"/>
                <a:gd name="T59" fmla="*/ 58 h 109"/>
                <a:gd name="T60" fmla="*/ 87 w 228"/>
                <a:gd name="T61" fmla="*/ 1 h 109"/>
                <a:gd name="T62" fmla="*/ 81 w 228"/>
                <a:gd name="T6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8" h="109">
                  <a:moveTo>
                    <a:pt x="81" y="0"/>
                  </a:moveTo>
                  <a:cubicBezTo>
                    <a:pt x="62" y="0"/>
                    <a:pt x="62" y="29"/>
                    <a:pt x="59" y="43"/>
                  </a:cubicBezTo>
                  <a:cubicBezTo>
                    <a:pt x="58" y="52"/>
                    <a:pt x="56" y="76"/>
                    <a:pt x="44" y="76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26" y="76"/>
                    <a:pt x="24" y="55"/>
                    <a:pt x="23" y="43"/>
                  </a:cubicBezTo>
                  <a:cubicBezTo>
                    <a:pt x="22" y="40"/>
                    <a:pt x="22" y="34"/>
                    <a:pt x="20" y="31"/>
                  </a:cubicBezTo>
                  <a:cubicBezTo>
                    <a:pt x="18" y="29"/>
                    <a:pt x="16" y="28"/>
                    <a:pt x="14" y="28"/>
                  </a:cubicBezTo>
                  <a:cubicBezTo>
                    <a:pt x="9" y="28"/>
                    <a:pt x="4" y="32"/>
                    <a:pt x="3" y="36"/>
                  </a:cubicBezTo>
                  <a:cubicBezTo>
                    <a:pt x="1" y="43"/>
                    <a:pt x="1" y="50"/>
                    <a:pt x="0" y="57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2" y="72"/>
                    <a:pt x="5" y="71"/>
                    <a:pt x="9" y="71"/>
                  </a:cubicBezTo>
                  <a:cubicBezTo>
                    <a:pt x="10" y="71"/>
                    <a:pt x="11" y="71"/>
                    <a:pt x="12" y="71"/>
                  </a:cubicBezTo>
                  <a:cubicBezTo>
                    <a:pt x="23" y="81"/>
                    <a:pt x="32" y="99"/>
                    <a:pt x="46" y="99"/>
                  </a:cubicBezTo>
                  <a:cubicBezTo>
                    <a:pt x="50" y="99"/>
                    <a:pt x="54" y="97"/>
                    <a:pt x="60" y="93"/>
                  </a:cubicBezTo>
                  <a:cubicBezTo>
                    <a:pt x="78" y="78"/>
                    <a:pt x="63" y="48"/>
                    <a:pt x="89" y="37"/>
                  </a:cubicBezTo>
                  <a:cubicBezTo>
                    <a:pt x="103" y="47"/>
                    <a:pt x="109" y="53"/>
                    <a:pt x="113" y="67"/>
                  </a:cubicBezTo>
                  <a:cubicBezTo>
                    <a:pt x="119" y="84"/>
                    <a:pt x="115" y="94"/>
                    <a:pt x="135" y="102"/>
                  </a:cubicBezTo>
                  <a:cubicBezTo>
                    <a:pt x="139" y="104"/>
                    <a:pt x="144" y="104"/>
                    <a:pt x="147" y="104"/>
                  </a:cubicBezTo>
                  <a:cubicBezTo>
                    <a:pt x="158" y="104"/>
                    <a:pt x="164" y="97"/>
                    <a:pt x="169" y="90"/>
                  </a:cubicBezTo>
                  <a:cubicBezTo>
                    <a:pt x="174" y="83"/>
                    <a:pt x="178" y="75"/>
                    <a:pt x="185" y="75"/>
                  </a:cubicBezTo>
                  <a:cubicBezTo>
                    <a:pt x="188" y="75"/>
                    <a:pt x="192" y="77"/>
                    <a:pt x="196" y="79"/>
                  </a:cubicBezTo>
                  <a:cubicBezTo>
                    <a:pt x="207" y="87"/>
                    <a:pt x="215" y="98"/>
                    <a:pt x="222" y="109"/>
                  </a:cubicBezTo>
                  <a:cubicBezTo>
                    <a:pt x="224" y="102"/>
                    <a:pt x="226" y="96"/>
                    <a:pt x="228" y="89"/>
                  </a:cubicBezTo>
                  <a:cubicBezTo>
                    <a:pt x="216" y="74"/>
                    <a:pt x="211" y="53"/>
                    <a:pt x="203" y="36"/>
                  </a:cubicBezTo>
                  <a:cubicBezTo>
                    <a:pt x="199" y="29"/>
                    <a:pt x="193" y="16"/>
                    <a:pt x="184" y="16"/>
                  </a:cubicBezTo>
                  <a:cubicBezTo>
                    <a:pt x="183" y="16"/>
                    <a:pt x="181" y="16"/>
                    <a:pt x="180" y="17"/>
                  </a:cubicBezTo>
                  <a:cubicBezTo>
                    <a:pt x="171" y="20"/>
                    <a:pt x="168" y="31"/>
                    <a:pt x="166" y="40"/>
                  </a:cubicBezTo>
                  <a:cubicBezTo>
                    <a:pt x="163" y="51"/>
                    <a:pt x="162" y="73"/>
                    <a:pt x="148" y="78"/>
                  </a:cubicBezTo>
                  <a:cubicBezTo>
                    <a:pt x="146" y="79"/>
                    <a:pt x="144" y="79"/>
                    <a:pt x="141" y="79"/>
                  </a:cubicBezTo>
                  <a:cubicBezTo>
                    <a:pt x="129" y="79"/>
                    <a:pt x="117" y="69"/>
                    <a:pt x="113" y="58"/>
                  </a:cubicBezTo>
                  <a:cubicBezTo>
                    <a:pt x="107" y="44"/>
                    <a:pt x="105" y="5"/>
                    <a:pt x="87" y="1"/>
                  </a:cubicBezTo>
                  <a:cubicBezTo>
                    <a:pt x="85" y="0"/>
                    <a:pt x="83" y="0"/>
                    <a:pt x="81" y="0"/>
                  </a:cubicBezTo>
                </a:path>
              </a:pathLst>
            </a:custGeom>
            <a:solidFill>
              <a:srgbClr val="FFC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1060600" y="959198"/>
              <a:ext cx="1852612" cy="1422400"/>
            </a:xfrm>
            <a:custGeom>
              <a:avLst/>
              <a:gdLst>
                <a:gd name="T0" fmla="*/ 434 w 436"/>
                <a:gd name="T1" fmla="*/ 25 h 335"/>
                <a:gd name="T2" fmla="*/ 421 w 436"/>
                <a:gd name="T3" fmla="*/ 16 h 335"/>
                <a:gd name="T4" fmla="*/ 379 w 436"/>
                <a:gd name="T5" fmla="*/ 8 h 335"/>
                <a:gd name="T6" fmla="*/ 218 w 436"/>
                <a:gd name="T7" fmla="*/ 0 h 335"/>
                <a:gd name="T8" fmla="*/ 61 w 436"/>
                <a:gd name="T9" fmla="*/ 8 h 335"/>
                <a:gd name="T10" fmla="*/ 16 w 436"/>
                <a:gd name="T11" fmla="*/ 16 h 335"/>
                <a:gd name="T12" fmla="*/ 6 w 436"/>
                <a:gd name="T13" fmla="*/ 21 h 335"/>
                <a:gd name="T14" fmla="*/ 3 w 436"/>
                <a:gd name="T15" fmla="*/ 23 h 335"/>
                <a:gd name="T16" fmla="*/ 4 w 436"/>
                <a:gd name="T17" fmla="*/ 24 h 335"/>
                <a:gd name="T18" fmla="*/ 1 w 436"/>
                <a:gd name="T19" fmla="*/ 27 h 335"/>
                <a:gd name="T20" fmla="*/ 2 w 436"/>
                <a:gd name="T21" fmla="*/ 333 h 335"/>
                <a:gd name="T22" fmla="*/ 5 w 436"/>
                <a:gd name="T23" fmla="*/ 335 h 335"/>
                <a:gd name="T24" fmla="*/ 420 w 436"/>
                <a:gd name="T25" fmla="*/ 334 h 335"/>
                <a:gd name="T26" fmla="*/ 433 w 436"/>
                <a:gd name="T27" fmla="*/ 334 h 335"/>
                <a:gd name="T28" fmla="*/ 436 w 436"/>
                <a:gd name="T29" fmla="*/ 331 h 335"/>
                <a:gd name="T30" fmla="*/ 435 w 436"/>
                <a:gd name="T31" fmla="*/ 26 h 335"/>
                <a:gd name="T32" fmla="*/ 432 w 436"/>
                <a:gd name="T33" fmla="*/ 23 h 335"/>
                <a:gd name="T34" fmla="*/ 432 w 436"/>
                <a:gd name="T35" fmla="*/ 23 h 335"/>
                <a:gd name="T36" fmla="*/ 432 w 436"/>
                <a:gd name="T37" fmla="*/ 29 h 335"/>
                <a:gd name="T38" fmla="*/ 432 w 436"/>
                <a:gd name="T39" fmla="*/ 29 h 335"/>
                <a:gd name="T40" fmla="*/ 429 w 436"/>
                <a:gd name="T41" fmla="*/ 26 h 335"/>
                <a:gd name="T42" fmla="*/ 430 w 436"/>
                <a:gd name="T43" fmla="*/ 331 h 335"/>
                <a:gd name="T44" fmla="*/ 433 w 436"/>
                <a:gd name="T45" fmla="*/ 328 h 335"/>
                <a:gd name="T46" fmla="*/ 17 w 436"/>
                <a:gd name="T47" fmla="*/ 330 h 335"/>
                <a:gd name="T48" fmla="*/ 5 w 436"/>
                <a:gd name="T49" fmla="*/ 330 h 335"/>
                <a:gd name="T50" fmla="*/ 8 w 436"/>
                <a:gd name="T51" fmla="*/ 333 h 335"/>
                <a:gd name="T52" fmla="*/ 7 w 436"/>
                <a:gd name="T53" fmla="*/ 27 h 335"/>
                <a:gd name="T54" fmla="*/ 4 w 436"/>
                <a:gd name="T55" fmla="*/ 30 h 335"/>
                <a:gd name="T56" fmla="*/ 4 w 436"/>
                <a:gd name="T57" fmla="*/ 30 h 335"/>
                <a:gd name="T58" fmla="*/ 7 w 436"/>
                <a:gd name="T59" fmla="*/ 28 h 335"/>
                <a:gd name="T60" fmla="*/ 28 w 436"/>
                <a:gd name="T61" fmla="*/ 19 h 335"/>
                <a:gd name="T62" fmla="*/ 76 w 436"/>
                <a:gd name="T63" fmla="*/ 12 h 335"/>
                <a:gd name="T64" fmla="*/ 218 w 436"/>
                <a:gd name="T65" fmla="*/ 6 h 335"/>
                <a:gd name="T66" fmla="*/ 356 w 436"/>
                <a:gd name="T67" fmla="*/ 11 h 335"/>
                <a:gd name="T68" fmla="*/ 405 w 436"/>
                <a:gd name="T69" fmla="*/ 18 h 335"/>
                <a:gd name="T70" fmla="*/ 429 w 436"/>
                <a:gd name="T71" fmla="*/ 27 h 335"/>
                <a:gd name="T72" fmla="*/ 434 w 436"/>
                <a:gd name="T73" fmla="*/ 2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36" h="335">
                  <a:moveTo>
                    <a:pt x="434" y="25"/>
                  </a:moveTo>
                  <a:cubicBezTo>
                    <a:pt x="433" y="20"/>
                    <a:pt x="426" y="17"/>
                    <a:pt x="421" y="16"/>
                  </a:cubicBezTo>
                  <a:cubicBezTo>
                    <a:pt x="408" y="11"/>
                    <a:pt x="393" y="10"/>
                    <a:pt x="379" y="8"/>
                  </a:cubicBezTo>
                  <a:cubicBezTo>
                    <a:pt x="325" y="1"/>
                    <a:pt x="271" y="0"/>
                    <a:pt x="218" y="0"/>
                  </a:cubicBezTo>
                  <a:cubicBezTo>
                    <a:pt x="165" y="0"/>
                    <a:pt x="113" y="2"/>
                    <a:pt x="61" y="8"/>
                  </a:cubicBezTo>
                  <a:cubicBezTo>
                    <a:pt x="46" y="10"/>
                    <a:pt x="31" y="12"/>
                    <a:pt x="16" y="16"/>
                  </a:cubicBezTo>
                  <a:cubicBezTo>
                    <a:pt x="13" y="18"/>
                    <a:pt x="9" y="19"/>
                    <a:pt x="6" y="21"/>
                  </a:cubicBezTo>
                  <a:cubicBezTo>
                    <a:pt x="5" y="22"/>
                    <a:pt x="4" y="22"/>
                    <a:pt x="3" y="23"/>
                  </a:cubicBezTo>
                  <a:cubicBezTo>
                    <a:pt x="0" y="26"/>
                    <a:pt x="2" y="24"/>
                    <a:pt x="4" y="24"/>
                  </a:cubicBezTo>
                  <a:cubicBezTo>
                    <a:pt x="2" y="24"/>
                    <a:pt x="1" y="26"/>
                    <a:pt x="1" y="27"/>
                  </a:cubicBezTo>
                  <a:cubicBezTo>
                    <a:pt x="1" y="129"/>
                    <a:pt x="1" y="231"/>
                    <a:pt x="2" y="333"/>
                  </a:cubicBezTo>
                  <a:cubicBezTo>
                    <a:pt x="2" y="334"/>
                    <a:pt x="3" y="335"/>
                    <a:pt x="5" y="335"/>
                  </a:cubicBezTo>
                  <a:cubicBezTo>
                    <a:pt x="143" y="335"/>
                    <a:pt x="282" y="335"/>
                    <a:pt x="420" y="334"/>
                  </a:cubicBezTo>
                  <a:cubicBezTo>
                    <a:pt x="424" y="334"/>
                    <a:pt x="429" y="334"/>
                    <a:pt x="433" y="334"/>
                  </a:cubicBezTo>
                  <a:cubicBezTo>
                    <a:pt x="434" y="334"/>
                    <a:pt x="436" y="333"/>
                    <a:pt x="436" y="331"/>
                  </a:cubicBezTo>
                  <a:cubicBezTo>
                    <a:pt x="435" y="230"/>
                    <a:pt x="435" y="128"/>
                    <a:pt x="435" y="26"/>
                  </a:cubicBezTo>
                  <a:cubicBezTo>
                    <a:pt x="435" y="24"/>
                    <a:pt x="434" y="23"/>
                    <a:pt x="432" y="23"/>
                  </a:cubicBezTo>
                  <a:cubicBezTo>
                    <a:pt x="432" y="23"/>
                    <a:pt x="432" y="23"/>
                    <a:pt x="432" y="23"/>
                  </a:cubicBezTo>
                  <a:cubicBezTo>
                    <a:pt x="428" y="23"/>
                    <a:pt x="428" y="29"/>
                    <a:pt x="432" y="29"/>
                  </a:cubicBezTo>
                  <a:cubicBezTo>
                    <a:pt x="432" y="29"/>
                    <a:pt x="432" y="29"/>
                    <a:pt x="432" y="29"/>
                  </a:cubicBezTo>
                  <a:cubicBezTo>
                    <a:pt x="431" y="28"/>
                    <a:pt x="430" y="27"/>
                    <a:pt x="429" y="26"/>
                  </a:cubicBezTo>
                  <a:cubicBezTo>
                    <a:pt x="429" y="128"/>
                    <a:pt x="430" y="230"/>
                    <a:pt x="430" y="331"/>
                  </a:cubicBezTo>
                  <a:cubicBezTo>
                    <a:pt x="431" y="330"/>
                    <a:pt x="432" y="329"/>
                    <a:pt x="433" y="328"/>
                  </a:cubicBezTo>
                  <a:cubicBezTo>
                    <a:pt x="294" y="329"/>
                    <a:pt x="156" y="329"/>
                    <a:pt x="17" y="330"/>
                  </a:cubicBezTo>
                  <a:cubicBezTo>
                    <a:pt x="13" y="330"/>
                    <a:pt x="9" y="330"/>
                    <a:pt x="5" y="330"/>
                  </a:cubicBezTo>
                  <a:cubicBezTo>
                    <a:pt x="6" y="331"/>
                    <a:pt x="7" y="332"/>
                    <a:pt x="8" y="333"/>
                  </a:cubicBezTo>
                  <a:cubicBezTo>
                    <a:pt x="7" y="231"/>
                    <a:pt x="7" y="129"/>
                    <a:pt x="7" y="27"/>
                  </a:cubicBezTo>
                  <a:cubicBezTo>
                    <a:pt x="6" y="28"/>
                    <a:pt x="5" y="29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0"/>
                    <a:pt x="7" y="29"/>
                    <a:pt x="7" y="28"/>
                  </a:cubicBezTo>
                  <a:cubicBezTo>
                    <a:pt x="8" y="22"/>
                    <a:pt x="24" y="20"/>
                    <a:pt x="28" y="19"/>
                  </a:cubicBezTo>
                  <a:cubicBezTo>
                    <a:pt x="44" y="16"/>
                    <a:pt x="60" y="14"/>
                    <a:pt x="76" y="12"/>
                  </a:cubicBezTo>
                  <a:cubicBezTo>
                    <a:pt x="123" y="7"/>
                    <a:pt x="170" y="6"/>
                    <a:pt x="218" y="6"/>
                  </a:cubicBezTo>
                  <a:cubicBezTo>
                    <a:pt x="264" y="6"/>
                    <a:pt x="310" y="7"/>
                    <a:pt x="356" y="11"/>
                  </a:cubicBezTo>
                  <a:cubicBezTo>
                    <a:pt x="372" y="13"/>
                    <a:pt x="389" y="14"/>
                    <a:pt x="405" y="18"/>
                  </a:cubicBezTo>
                  <a:cubicBezTo>
                    <a:pt x="410" y="19"/>
                    <a:pt x="427" y="21"/>
                    <a:pt x="429" y="27"/>
                  </a:cubicBezTo>
                  <a:cubicBezTo>
                    <a:pt x="430" y="30"/>
                    <a:pt x="435" y="29"/>
                    <a:pt x="434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682775" y="1579910"/>
              <a:ext cx="2443162" cy="1871663"/>
            </a:xfrm>
            <a:custGeom>
              <a:avLst/>
              <a:gdLst>
                <a:gd name="T0" fmla="*/ 574 w 575"/>
                <a:gd name="T1" fmla="*/ 77 h 441"/>
                <a:gd name="T2" fmla="*/ 312 w 575"/>
                <a:gd name="T3" fmla="*/ 18 h 441"/>
                <a:gd name="T4" fmla="*/ 42 w 575"/>
                <a:gd name="T5" fmla="*/ 15 h 441"/>
                <a:gd name="T6" fmla="*/ 42 w 575"/>
                <a:gd name="T7" fmla="*/ 15 h 441"/>
                <a:gd name="T8" fmla="*/ 0 w 575"/>
                <a:gd name="T9" fmla="*/ 379 h 441"/>
                <a:gd name="T10" fmla="*/ 533 w 575"/>
                <a:gd name="T11" fmla="*/ 441 h 441"/>
                <a:gd name="T12" fmla="*/ 575 w 575"/>
                <a:gd name="T13" fmla="*/ 77 h 441"/>
                <a:gd name="T14" fmla="*/ 574 w 575"/>
                <a:gd name="T15" fmla="*/ 77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5" h="441">
                  <a:moveTo>
                    <a:pt x="574" y="77"/>
                  </a:moveTo>
                  <a:cubicBezTo>
                    <a:pt x="574" y="61"/>
                    <a:pt x="457" y="35"/>
                    <a:pt x="312" y="18"/>
                  </a:cubicBezTo>
                  <a:cubicBezTo>
                    <a:pt x="166" y="1"/>
                    <a:pt x="47" y="0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533" y="441"/>
                    <a:pt x="533" y="441"/>
                    <a:pt x="533" y="441"/>
                  </a:cubicBezTo>
                  <a:cubicBezTo>
                    <a:pt x="575" y="77"/>
                    <a:pt x="575" y="77"/>
                    <a:pt x="575" y="77"/>
                  </a:cubicBezTo>
                  <a:cubicBezTo>
                    <a:pt x="574" y="77"/>
                    <a:pt x="574" y="77"/>
                    <a:pt x="574" y="77"/>
                  </a:cubicBezTo>
                </a:path>
              </a:pathLst>
            </a:custGeom>
            <a:solidFill>
              <a:srgbClr val="FFFF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5" name="Freeform 64"/>
            <p:cNvSpPr>
              <a:spLocks noEditPoints="1"/>
            </p:cNvSpPr>
            <p:nvPr/>
          </p:nvSpPr>
          <p:spPr bwMode="auto">
            <a:xfrm>
              <a:off x="1349525" y="1838673"/>
              <a:ext cx="1682750" cy="917575"/>
            </a:xfrm>
            <a:custGeom>
              <a:avLst/>
              <a:gdLst>
                <a:gd name="T0" fmla="*/ 52 w 396"/>
                <a:gd name="T1" fmla="*/ 129 h 216"/>
                <a:gd name="T2" fmla="*/ 44 w 396"/>
                <a:gd name="T3" fmla="*/ 129 h 216"/>
                <a:gd name="T4" fmla="*/ 59 w 396"/>
                <a:gd name="T5" fmla="*/ 133 h 216"/>
                <a:gd name="T6" fmla="*/ 65 w 396"/>
                <a:gd name="T7" fmla="*/ 125 h 216"/>
                <a:gd name="T8" fmla="*/ 80 w 396"/>
                <a:gd name="T9" fmla="*/ 122 h 216"/>
                <a:gd name="T10" fmla="*/ 76 w 396"/>
                <a:gd name="T11" fmla="*/ 127 h 216"/>
                <a:gd name="T12" fmla="*/ 81 w 396"/>
                <a:gd name="T13" fmla="*/ 122 h 216"/>
                <a:gd name="T14" fmla="*/ 217 w 396"/>
                <a:gd name="T15" fmla="*/ 34 h 216"/>
                <a:gd name="T16" fmla="*/ 184 w 396"/>
                <a:gd name="T17" fmla="*/ 74 h 216"/>
                <a:gd name="T18" fmla="*/ 146 w 396"/>
                <a:gd name="T19" fmla="*/ 12 h 216"/>
                <a:gd name="T20" fmla="*/ 105 w 396"/>
                <a:gd name="T21" fmla="*/ 33 h 216"/>
                <a:gd name="T22" fmla="*/ 82 w 396"/>
                <a:gd name="T23" fmla="*/ 110 h 216"/>
                <a:gd name="T24" fmla="*/ 85 w 396"/>
                <a:gd name="T25" fmla="*/ 110 h 216"/>
                <a:gd name="T26" fmla="*/ 89 w 396"/>
                <a:gd name="T27" fmla="*/ 110 h 216"/>
                <a:gd name="T28" fmla="*/ 126 w 396"/>
                <a:gd name="T29" fmla="*/ 55 h 216"/>
                <a:gd name="T30" fmla="*/ 183 w 396"/>
                <a:gd name="T31" fmla="*/ 108 h 216"/>
                <a:gd name="T32" fmla="*/ 242 w 396"/>
                <a:gd name="T33" fmla="*/ 72 h 216"/>
                <a:gd name="T34" fmla="*/ 295 w 396"/>
                <a:gd name="T35" fmla="*/ 117 h 216"/>
                <a:gd name="T36" fmla="*/ 370 w 396"/>
                <a:gd name="T37" fmla="*/ 206 h 216"/>
                <a:gd name="T38" fmla="*/ 392 w 396"/>
                <a:gd name="T39" fmla="*/ 216 h 216"/>
                <a:gd name="T40" fmla="*/ 393 w 396"/>
                <a:gd name="T41" fmla="*/ 183 h 216"/>
                <a:gd name="T42" fmla="*/ 325 w 396"/>
                <a:gd name="T43" fmla="*/ 169 h 216"/>
                <a:gd name="T44" fmla="*/ 324 w 396"/>
                <a:gd name="T45" fmla="*/ 112 h 216"/>
                <a:gd name="T46" fmla="*/ 365 w 396"/>
                <a:gd name="T47" fmla="*/ 38 h 216"/>
                <a:gd name="T48" fmla="*/ 359 w 396"/>
                <a:gd name="T49" fmla="*/ 37 h 216"/>
                <a:gd name="T50" fmla="*/ 301 w 396"/>
                <a:gd name="T51" fmla="*/ 98 h 216"/>
                <a:gd name="T52" fmla="*/ 264 w 396"/>
                <a:gd name="T53" fmla="*/ 55 h 216"/>
                <a:gd name="T54" fmla="*/ 241 w 396"/>
                <a:gd name="T55" fmla="*/ 6 h 216"/>
                <a:gd name="T56" fmla="*/ 0 w 396"/>
                <a:gd name="T57" fmla="*/ 17 h 216"/>
                <a:gd name="T58" fmla="*/ 6 w 396"/>
                <a:gd name="T59" fmla="*/ 50 h 216"/>
                <a:gd name="T60" fmla="*/ 21 w 396"/>
                <a:gd name="T61" fmla="*/ 47 h 216"/>
                <a:gd name="T62" fmla="*/ 24 w 396"/>
                <a:gd name="T63" fmla="*/ 43 h 216"/>
                <a:gd name="T64" fmla="*/ 23 w 396"/>
                <a:gd name="T6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6" h="216">
                  <a:moveTo>
                    <a:pt x="65" y="125"/>
                  </a:moveTo>
                  <a:cubicBezTo>
                    <a:pt x="61" y="127"/>
                    <a:pt x="57" y="129"/>
                    <a:pt x="52" y="129"/>
                  </a:cubicBezTo>
                  <a:cubicBezTo>
                    <a:pt x="50" y="129"/>
                    <a:pt x="48" y="128"/>
                    <a:pt x="46" y="127"/>
                  </a:cubicBezTo>
                  <a:cubicBezTo>
                    <a:pt x="45" y="128"/>
                    <a:pt x="45" y="128"/>
                    <a:pt x="44" y="129"/>
                  </a:cubicBezTo>
                  <a:cubicBezTo>
                    <a:pt x="45" y="129"/>
                    <a:pt x="46" y="130"/>
                    <a:pt x="47" y="131"/>
                  </a:cubicBezTo>
                  <a:cubicBezTo>
                    <a:pt x="51" y="133"/>
                    <a:pt x="55" y="133"/>
                    <a:pt x="59" y="133"/>
                  </a:cubicBezTo>
                  <a:cubicBezTo>
                    <a:pt x="61" y="133"/>
                    <a:pt x="63" y="133"/>
                    <a:pt x="64" y="133"/>
                  </a:cubicBezTo>
                  <a:cubicBezTo>
                    <a:pt x="64" y="130"/>
                    <a:pt x="64" y="128"/>
                    <a:pt x="65" y="125"/>
                  </a:cubicBezTo>
                  <a:moveTo>
                    <a:pt x="81" y="122"/>
                  </a:moveTo>
                  <a:cubicBezTo>
                    <a:pt x="80" y="122"/>
                    <a:pt x="80" y="122"/>
                    <a:pt x="80" y="122"/>
                  </a:cubicBezTo>
                  <a:cubicBezTo>
                    <a:pt x="78" y="123"/>
                    <a:pt x="76" y="125"/>
                    <a:pt x="76" y="128"/>
                  </a:cubicBezTo>
                  <a:cubicBezTo>
                    <a:pt x="76" y="127"/>
                    <a:pt x="76" y="127"/>
                    <a:pt x="76" y="127"/>
                  </a:cubicBezTo>
                  <a:cubicBezTo>
                    <a:pt x="76" y="127"/>
                    <a:pt x="76" y="127"/>
                    <a:pt x="77" y="126"/>
                  </a:cubicBezTo>
                  <a:cubicBezTo>
                    <a:pt x="77" y="124"/>
                    <a:pt x="79" y="123"/>
                    <a:pt x="81" y="122"/>
                  </a:cubicBezTo>
                  <a:moveTo>
                    <a:pt x="241" y="6"/>
                  </a:moveTo>
                  <a:cubicBezTo>
                    <a:pt x="229" y="6"/>
                    <a:pt x="221" y="24"/>
                    <a:pt x="217" y="34"/>
                  </a:cubicBezTo>
                  <a:cubicBezTo>
                    <a:pt x="211" y="45"/>
                    <a:pt x="206" y="58"/>
                    <a:pt x="198" y="67"/>
                  </a:cubicBezTo>
                  <a:cubicBezTo>
                    <a:pt x="193" y="72"/>
                    <a:pt x="189" y="74"/>
                    <a:pt x="184" y="74"/>
                  </a:cubicBezTo>
                  <a:cubicBezTo>
                    <a:pt x="171" y="74"/>
                    <a:pt x="159" y="56"/>
                    <a:pt x="155" y="43"/>
                  </a:cubicBezTo>
                  <a:cubicBezTo>
                    <a:pt x="152" y="33"/>
                    <a:pt x="152" y="21"/>
                    <a:pt x="146" y="12"/>
                  </a:cubicBezTo>
                  <a:cubicBezTo>
                    <a:pt x="144" y="8"/>
                    <a:pt x="140" y="7"/>
                    <a:pt x="136" y="7"/>
                  </a:cubicBezTo>
                  <a:cubicBezTo>
                    <a:pt x="124" y="7"/>
                    <a:pt x="108" y="23"/>
                    <a:pt x="105" y="33"/>
                  </a:cubicBezTo>
                  <a:cubicBezTo>
                    <a:pt x="101" y="48"/>
                    <a:pt x="102" y="64"/>
                    <a:pt x="98" y="79"/>
                  </a:cubicBezTo>
                  <a:cubicBezTo>
                    <a:pt x="94" y="90"/>
                    <a:pt x="89" y="100"/>
                    <a:pt x="82" y="110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3" y="110"/>
                    <a:pt x="84" y="110"/>
                    <a:pt x="85" y="110"/>
                  </a:cubicBezTo>
                  <a:cubicBezTo>
                    <a:pt x="85" y="110"/>
                    <a:pt x="85" y="110"/>
                    <a:pt x="85" y="110"/>
                  </a:cubicBezTo>
                  <a:cubicBezTo>
                    <a:pt x="87" y="110"/>
                    <a:pt x="88" y="110"/>
                    <a:pt x="89" y="110"/>
                  </a:cubicBezTo>
                  <a:cubicBezTo>
                    <a:pt x="92" y="105"/>
                    <a:pt x="94" y="99"/>
                    <a:pt x="96" y="94"/>
                  </a:cubicBezTo>
                  <a:cubicBezTo>
                    <a:pt x="104" y="74"/>
                    <a:pt x="110" y="55"/>
                    <a:pt x="126" y="55"/>
                  </a:cubicBezTo>
                  <a:cubicBezTo>
                    <a:pt x="127" y="55"/>
                    <a:pt x="128" y="55"/>
                    <a:pt x="130" y="55"/>
                  </a:cubicBezTo>
                  <a:cubicBezTo>
                    <a:pt x="158" y="60"/>
                    <a:pt x="149" y="105"/>
                    <a:pt x="183" y="108"/>
                  </a:cubicBezTo>
                  <a:cubicBezTo>
                    <a:pt x="184" y="108"/>
                    <a:pt x="186" y="108"/>
                    <a:pt x="187" y="108"/>
                  </a:cubicBezTo>
                  <a:cubicBezTo>
                    <a:pt x="216" y="108"/>
                    <a:pt x="217" y="73"/>
                    <a:pt x="242" y="72"/>
                  </a:cubicBezTo>
                  <a:cubicBezTo>
                    <a:pt x="243" y="72"/>
                    <a:pt x="243" y="72"/>
                    <a:pt x="243" y="72"/>
                  </a:cubicBezTo>
                  <a:cubicBezTo>
                    <a:pt x="268" y="72"/>
                    <a:pt x="266" y="115"/>
                    <a:pt x="295" y="117"/>
                  </a:cubicBezTo>
                  <a:cubicBezTo>
                    <a:pt x="291" y="144"/>
                    <a:pt x="295" y="170"/>
                    <a:pt x="309" y="191"/>
                  </a:cubicBezTo>
                  <a:cubicBezTo>
                    <a:pt x="330" y="194"/>
                    <a:pt x="351" y="199"/>
                    <a:pt x="370" y="206"/>
                  </a:cubicBezTo>
                  <a:cubicBezTo>
                    <a:pt x="377" y="209"/>
                    <a:pt x="384" y="212"/>
                    <a:pt x="392" y="216"/>
                  </a:cubicBezTo>
                  <a:cubicBezTo>
                    <a:pt x="392" y="216"/>
                    <a:pt x="392" y="216"/>
                    <a:pt x="392" y="216"/>
                  </a:cubicBezTo>
                  <a:cubicBezTo>
                    <a:pt x="393" y="204"/>
                    <a:pt x="394" y="193"/>
                    <a:pt x="396" y="181"/>
                  </a:cubicBezTo>
                  <a:cubicBezTo>
                    <a:pt x="395" y="182"/>
                    <a:pt x="394" y="182"/>
                    <a:pt x="393" y="183"/>
                  </a:cubicBezTo>
                  <a:cubicBezTo>
                    <a:pt x="385" y="188"/>
                    <a:pt x="377" y="190"/>
                    <a:pt x="369" y="190"/>
                  </a:cubicBezTo>
                  <a:cubicBezTo>
                    <a:pt x="353" y="190"/>
                    <a:pt x="337" y="181"/>
                    <a:pt x="325" y="169"/>
                  </a:cubicBezTo>
                  <a:cubicBezTo>
                    <a:pt x="317" y="161"/>
                    <a:pt x="308" y="150"/>
                    <a:pt x="309" y="137"/>
                  </a:cubicBezTo>
                  <a:cubicBezTo>
                    <a:pt x="311" y="127"/>
                    <a:pt x="316" y="119"/>
                    <a:pt x="324" y="112"/>
                  </a:cubicBezTo>
                  <a:cubicBezTo>
                    <a:pt x="339" y="99"/>
                    <a:pt x="360" y="92"/>
                    <a:pt x="374" y="78"/>
                  </a:cubicBezTo>
                  <a:cubicBezTo>
                    <a:pt x="361" y="68"/>
                    <a:pt x="357" y="53"/>
                    <a:pt x="365" y="38"/>
                  </a:cubicBezTo>
                  <a:cubicBezTo>
                    <a:pt x="363" y="38"/>
                    <a:pt x="361" y="38"/>
                    <a:pt x="359" y="37"/>
                  </a:cubicBezTo>
                  <a:cubicBezTo>
                    <a:pt x="359" y="37"/>
                    <a:pt x="359" y="37"/>
                    <a:pt x="359" y="37"/>
                  </a:cubicBezTo>
                  <a:cubicBezTo>
                    <a:pt x="337" y="39"/>
                    <a:pt x="339" y="68"/>
                    <a:pt x="330" y="82"/>
                  </a:cubicBezTo>
                  <a:cubicBezTo>
                    <a:pt x="324" y="92"/>
                    <a:pt x="312" y="98"/>
                    <a:pt x="301" y="98"/>
                  </a:cubicBezTo>
                  <a:cubicBezTo>
                    <a:pt x="296" y="98"/>
                    <a:pt x="291" y="97"/>
                    <a:pt x="287" y="95"/>
                  </a:cubicBezTo>
                  <a:cubicBezTo>
                    <a:pt x="271" y="87"/>
                    <a:pt x="264" y="73"/>
                    <a:pt x="264" y="55"/>
                  </a:cubicBezTo>
                  <a:cubicBezTo>
                    <a:pt x="263" y="37"/>
                    <a:pt x="268" y="7"/>
                    <a:pt x="241" y="6"/>
                  </a:cubicBezTo>
                  <a:cubicBezTo>
                    <a:pt x="241" y="6"/>
                    <a:pt x="241" y="6"/>
                    <a:pt x="241" y="6"/>
                  </a:cubicBezTo>
                  <a:moveTo>
                    <a:pt x="23" y="0"/>
                  </a:moveTo>
                  <a:cubicBezTo>
                    <a:pt x="16" y="7"/>
                    <a:pt x="8" y="12"/>
                    <a:pt x="0" y="17"/>
                  </a:cubicBezTo>
                  <a:cubicBezTo>
                    <a:pt x="3" y="23"/>
                    <a:pt x="4" y="30"/>
                    <a:pt x="5" y="37"/>
                  </a:cubicBezTo>
                  <a:cubicBezTo>
                    <a:pt x="5" y="41"/>
                    <a:pt x="5" y="45"/>
                    <a:pt x="6" y="50"/>
                  </a:cubicBezTo>
                  <a:cubicBezTo>
                    <a:pt x="10" y="48"/>
                    <a:pt x="15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2" y="47"/>
                    <a:pt x="23" y="47"/>
                    <a:pt x="24" y="47"/>
                  </a:cubicBezTo>
                  <a:cubicBezTo>
                    <a:pt x="24" y="46"/>
                    <a:pt x="24" y="45"/>
                    <a:pt x="24" y="43"/>
                  </a:cubicBezTo>
                  <a:cubicBezTo>
                    <a:pt x="24" y="36"/>
                    <a:pt x="25" y="23"/>
                    <a:pt x="25" y="10"/>
                  </a:cubicBezTo>
                  <a:cubicBezTo>
                    <a:pt x="25" y="8"/>
                    <a:pt x="24" y="4"/>
                    <a:pt x="23" y="0"/>
                  </a:cubicBezTo>
                </a:path>
              </a:pathLst>
            </a:custGeom>
            <a:solidFill>
              <a:srgbClr val="FFE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670075" y="1583085"/>
              <a:ext cx="2468562" cy="1882775"/>
            </a:xfrm>
            <a:custGeom>
              <a:avLst/>
              <a:gdLst>
                <a:gd name="T0" fmla="*/ 580 w 581"/>
                <a:gd name="T1" fmla="*/ 75 h 443"/>
                <a:gd name="T2" fmla="*/ 563 w 581"/>
                <a:gd name="T3" fmla="*/ 62 h 443"/>
                <a:gd name="T4" fmla="*/ 510 w 581"/>
                <a:gd name="T5" fmla="*/ 46 h 443"/>
                <a:gd name="T6" fmla="*/ 320 w 581"/>
                <a:gd name="T7" fmla="*/ 15 h 443"/>
                <a:gd name="T8" fmla="*/ 120 w 581"/>
                <a:gd name="T9" fmla="*/ 1 h 443"/>
                <a:gd name="T10" fmla="*/ 64 w 581"/>
                <a:gd name="T11" fmla="*/ 4 h 443"/>
                <a:gd name="T12" fmla="*/ 49 w 581"/>
                <a:gd name="T13" fmla="*/ 7 h 443"/>
                <a:gd name="T14" fmla="*/ 45 w 581"/>
                <a:gd name="T15" fmla="*/ 10 h 443"/>
                <a:gd name="T16" fmla="*/ 44 w 581"/>
                <a:gd name="T17" fmla="*/ 11 h 443"/>
                <a:gd name="T18" fmla="*/ 45 w 581"/>
                <a:gd name="T19" fmla="*/ 11 h 443"/>
                <a:gd name="T20" fmla="*/ 42 w 581"/>
                <a:gd name="T21" fmla="*/ 14 h 443"/>
                <a:gd name="T22" fmla="*/ 0 w 581"/>
                <a:gd name="T23" fmla="*/ 378 h 443"/>
                <a:gd name="T24" fmla="*/ 3 w 581"/>
                <a:gd name="T25" fmla="*/ 381 h 443"/>
                <a:gd name="T26" fmla="*/ 432 w 581"/>
                <a:gd name="T27" fmla="*/ 431 h 443"/>
                <a:gd name="T28" fmla="*/ 536 w 581"/>
                <a:gd name="T29" fmla="*/ 443 h 443"/>
                <a:gd name="T30" fmla="*/ 539 w 581"/>
                <a:gd name="T31" fmla="*/ 440 h 443"/>
                <a:gd name="T32" fmla="*/ 581 w 581"/>
                <a:gd name="T33" fmla="*/ 76 h 443"/>
                <a:gd name="T34" fmla="*/ 578 w 581"/>
                <a:gd name="T35" fmla="*/ 73 h 443"/>
                <a:gd name="T36" fmla="*/ 577 w 581"/>
                <a:gd name="T37" fmla="*/ 73 h 443"/>
                <a:gd name="T38" fmla="*/ 577 w 581"/>
                <a:gd name="T39" fmla="*/ 79 h 443"/>
                <a:gd name="T40" fmla="*/ 578 w 581"/>
                <a:gd name="T41" fmla="*/ 79 h 443"/>
                <a:gd name="T42" fmla="*/ 575 w 581"/>
                <a:gd name="T43" fmla="*/ 76 h 443"/>
                <a:gd name="T44" fmla="*/ 533 w 581"/>
                <a:gd name="T45" fmla="*/ 440 h 443"/>
                <a:gd name="T46" fmla="*/ 536 w 581"/>
                <a:gd name="T47" fmla="*/ 437 h 443"/>
                <a:gd name="T48" fmla="*/ 107 w 581"/>
                <a:gd name="T49" fmla="*/ 387 h 443"/>
                <a:gd name="T50" fmla="*/ 3 w 581"/>
                <a:gd name="T51" fmla="*/ 375 h 443"/>
                <a:gd name="T52" fmla="*/ 6 w 581"/>
                <a:gd name="T53" fmla="*/ 378 h 443"/>
                <a:gd name="T54" fmla="*/ 48 w 581"/>
                <a:gd name="T55" fmla="*/ 14 h 443"/>
                <a:gd name="T56" fmla="*/ 45 w 581"/>
                <a:gd name="T57" fmla="*/ 17 h 443"/>
                <a:gd name="T58" fmla="*/ 45 w 581"/>
                <a:gd name="T59" fmla="*/ 17 h 443"/>
                <a:gd name="T60" fmla="*/ 48 w 581"/>
                <a:gd name="T61" fmla="*/ 15 h 443"/>
                <a:gd name="T62" fmla="*/ 76 w 581"/>
                <a:gd name="T63" fmla="*/ 8 h 443"/>
                <a:gd name="T64" fmla="*/ 135 w 581"/>
                <a:gd name="T65" fmla="*/ 6 h 443"/>
                <a:gd name="T66" fmla="*/ 315 w 581"/>
                <a:gd name="T67" fmla="*/ 20 h 443"/>
                <a:gd name="T68" fmla="*/ 494 w 581"/>
                <a:gd name="T69" fmla="*/ 48 h 443"/>
                <a:gd name="T70" fmla="*/ 550 w 581"/>
                <a:gd name="T71" fmla="*/ 63 h 443"/>
                <a:gd name="T72" fmla="*/ 575 w 581"/>
                <a:gd name="T73" fmla="*/ 77 h 443"/>
                <a:gd name="T74" fmla="*/ 580 w 581"/>
                <a:gd name="T75" fmla="*/ 75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81" h="443">
                  <a:moveTo>
                    <a:pt x="580" y="75"/>
                  </a:moveTo>
                  <a:cubicBezTo>
                    <a:pt x="579" y="68"/>
                    <a:pt x="569" y="64"/>
                    <a:pt x="563" y="62"/>
                  </a:cubicBezTo>
                  <a:cubicBezTo>
                    <a:pt x="546" y="55"/>
                    <a:pt x="528" y="50"/>
                    <a:pt x="510" y="46"/>
                  </a:cubicBezTo>
                  <a:cubicBezTo>
                    <a:pt x="448" y="31"/>
                    <a:pt x="384" y="22"/>
                    <a:pt x="320" y="15"/>
                  </a:cubicBezTo>
                  <a:cubicBezTo>
                    <a:pt x="254" y="7"/>
                    <a:pt x="187" y="1"/>
                    <a:pt x="120" y="1"/>
                  </a:cubicBezTo>
                  <a:cubicBezTo>
                    <a:pt x="101" y="0"/>
                    <a:pt x="82" y="1"/>
                    <a:pt x="64" y="4"/>
                  </a:cubicBezTo>
                  <a:cubicBezTo>
                    <a:pt x="59" y="4"/>
                    <a:pt x="54" y="5"/>
                    <a:pt x="49" y="7"/>
                  </a:cubicBezTo>
                  <a:cubicBezTo>
                    <a:pt x="48" y="8"/>
                    <a:pt x="46" y="9"/>
                    <a:pt x="45" y="10"/>
                  </a:cubicBezTo>
                  <a:cubicBezTo>
                    <a:pt x="43" y="12"/>
                    <a:pt x="43" y="12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cubicBezTo>
                    <a:pt x="43" y="11"/>
                    <a:pt x="42" y="13"/>
                    <a:pt x="42" y="14"/>
                  </a:cubicBezTo>
                  <a:cubicBezTo>
                    <a:pt x="28" y="135"/>
                    <a:pt x="14" y="257"/>
                    <a:pt x="0" y="378"/>
                  </a:cubicBezTo>
                  <a:cubicBezTo>
                    <a:pt x="0" y="380"/>
                    <a:pt x="1" y="381"/>
                    <a:pt x="3" y="381"/>
                  </a:cubicBezTo>
                  <a:cubicBezTo>
                    <a:pt x="146" y="398"/>
                    <a:pt x="289" y="414"/>
                    <a:pt x="432" y="431"/>
                  </a:cubicBezTo>
                  <a:cubicBezTo>
                    <a:pt x="466" y="435"/>
                    <a:pt x="501" y="439"/>
                    <a:pt x="536" y="443"/>
                  </a:cubicBezTo>
                  <a:cubicBezTo>
                    <a:pt x="537" y="443"/>
                    <a:pt x="538" y="441"/>
                    <a:pt x="539" y="440"/>
                  </a:cubicBezTo>
                  <a:cubicBezTo>
                    <a:pt x="553" y="319"/>
                    <a:pt x="567" y="197"/>
                    <a:pt x="581" y="76"/>
                  </a:cubicBezTo>
                  <a:cubicBezTo>
                    <a:pt x="581" y="74"/>
                    <a:pt x="579" y="73"/>
                    <a:pt x="578" y="73"/>
                  </a:cubicBezTo>
                  <a:cubicBezTo>
                    <a:pt x="577" y="73"/>
                    <a:pt x="577" y="73"/>
                    <a:pt x="577" y="73"/>
                  </a:cubicBezTo>
                  <a:cubicBezTo>
                    <a:pt x="574" y="72"/>
                    <a:pt x="574" y="78"/>
                    <a:pt x="577" y="79"/>
                  </a:cubicBezTo>
                  <a:cubicBezTo>
                    <a:pt x="578" y="79"/>
                    <a:pt x="578" y="79"/>
                    <a:pt x="578" y="79"/>
                  </a:cubicBezTo>
                  <a:cubicBezTo>
                    <a:pt x="577" y="78"/>
                    <a:pt x="576" y="77"/>
                    <a:pt x="575" y="76"/>
                  </a:cubicBezTo>
                  <a:cubicBezTo>
                    <a:pt x="561" y="197"/>
                    <a:pt x="547" y="319"/>
                    <a:pt x="533" y="440"/>
                  </a:cubicBezTo>
                  <a:cubicBezTo>
                    <a:pt x="534" y="439"/>
                    <a:pt x="535" y="438"/>
                    <a:pt x="536" y="437"/>
                  </a:cubicBezTo>
                  <a:cubicBezTo>
                    <a:pt x="393" y="420"/>
                    <a:pt x="250" y="404"/>
                    <a:pt x="107" y="387"/>
                  </a:cubicBezTo>
                  <a:cubicBezTo>
                    <a:pt x="72" y="383"/>
                    <a:pt x="37" y="379"/>
                    <a:pt x="3" y="375"/>
                  </a:cubicBezTo>
                  <a:cubicBezTo>
                    <a:pt x="4" y="376"/>
                    <a:pt x="5" y="377"/>
                    <a:pt x="6" y="378"/>
                  </a:cubicBezTo>
                  <a:cubicBezTo>
                    <a:pt x="20" y="257"/>
                    <a:pt x="34" y="135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7" y="17"/>
                    <a:pt x="48" y="16"/>
                    <a:pt x="48" y="15"/>
                  </a:cubicBezTo>
                  <a:cubicBezTo>
                    <a:pt x="51" y="9"/>
                    <a:pt x="71" y="8"/>
                    <a:pt x="76" y="8"/>
                  </a:cubicBezTo>
                  <a:cubicBezTo>
                    <a:pt x="96" y="6"/>
                    <a:pt x="115" y="6"/>
                    <a:pt x="135" y="6"/>
                  </a:cubicBezTo>
                  <a:cubicBezTo>
                    <a:pt x="195" y="7"/>
                    <a:pt x="255" y="13"/>
                    <a:pt x="315" y="20"/>
                  </a:cubicBezTo>
                  <a:cubicBezTo>
                    <a:pt x="375" y="27"/>
                    <a:pt x="435" y="35"/>
                    <a:pt x="494" y="48"/>
                  </a:cubicBezTo>
                  <a:cubicBezTo>
                    <a:pt x="513" y="52"/>
                    <a:pt x="531" y="57"/>
                    <a:pt x="550" y="63"/>
                  </a:cubicBezTo>
                  <a:cubicBezTo>
                    <a:pt x="555" y="65"/>
                    <a:pt x="574" y="69"/>
                    <a:pt x="575" y="77"/>
                  </a:cubicBezTo>
                  <a:cubicBezTo>
                    <a:pt x="575" y="80"/>
                    <a:pt x="581" y="79"/>
                    <a:pt x="580" y="7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" name="Freeform 68"/>
            <p:cNvSpPr>
              <a:spLocks noEditPoints="1"/>
            </p:cNvSpPr>
            <p:nvPr/>
          </p:nvSpPr>
          <p:spPr bwMode="auto">
            <a:xfrm>
              <a:off x="639912" y="2794348"/>
              <a:ext cx="2413000" cy="1176338"/>
            </a:xfrm>
            <a:custGeom>
              <a:avLst/>
              <a:gdLst>
                <a:gd name="T0" fmla="*/ 486 w 568"/>
                <a:gd name="T1" fmla="*/ 221 h 277"/>
                <a:gd name="T2" fmla="*/ 468 w 568"/>
                <a:gd name="T3" fmla="*/ 277 h 277"/>
                <a:gd name="T4" fmla="*/ 460 w 568"/>
                <a:gd name="T5" fmla="*/ 273 h 277"/>
                <a:gd name="T6" fmla="*/ 568 w 568"/>
                <a:gd name="T7" fmla="*/ 277 h 277"/>
                <a:gd name="T8" fmla="*/ 565 w 568"/>
                <a:gd name="T9" fmla="*/ 277 h 277"/>
                <a:gd name="T10" fmla="*/ 514 w 568"/>
                <a:gd name="T11" fmla="*/ 277 h 277"/>
                <a:gd name="T12" fmla="*/ 512 w 568"/>
                <a:gd name="T13" fmla="*/ 272 h 277"/>
                <a:gd name="T14" fmla="*/ 533 w 568"/>
                <a:gd name="T15" fmla="*/ 202 h 277"/>
                <a:gd name="T16" fmla="*/ 523 w 568"/>
                <a:gd name="T17" fmla="*/ 186 h 277"/>
                <a:gd name="T18" fmla="*/ 502 w 568"/>
                <a:gd name="T19" fmla="*/ 277 h 277"/>
                <a:gd name="T20" fmla="*/ 500 w 568"/>
                <a:gd name="T21" fmla="*/ 172 h 277"/>
                <a:gd name="T22" fmla="*/ 467 w 568"/>
                <a:gd name="T23" fmla="*/ 95 h 277"/>
                <a:gd name="T24" fmla="*/ 450 w 568"/>
                <a:gd name="T25" fmla="*/ 98 h 277"/>
                <a:gd name="T26" fmla="*/ 455 w 568"/>
                <a:gd name="T27" fmla="*/ 112 h 277"/>
                <a:gd name="T28" fmla="*/ 471 w 568"/>
                <a:gd name="T29" fmla="*/ 103 h 277"/>
                <a:gd name="T30" fmla="*/ 488 w 568"/>
                <a:gd name="T31" fmla="*/ 76 h 277"/>
                <a:gd name="T32" fmla="*/ 497 w 568"/>
                <a:gd name="T33" fmla="*/ 68 h 277"/>
                <a:gd name="T34" fmla="*/ 494 w 568"/>
                <a:gd name="T35" fmla="*/ 116 h 277"/>
                <a:gd name="T36" fmla="*/ 522 w 568"/>
                <a:gd name="T37" fmla="*/ 135 h 277"/>
                <a:gd name="T38" fmla="*/ 525 w 568"/>
                <a:gd name="T39" fmla="*/ 95 h 277"/>
                <a:gd name="T40" fmla="*/ 370 w 568"/>
                <a:gd name="T41" fmla="*/ 24 h 277"/>
                <a:gd name="T42" fmla="*/ 311 w 568"/>
                <a:gd name="T43" fmla="*/ 88 h 277"/>
                <a:gd name="T44" fmla="*/ 251 w 568"/>
                <a:gd name="T45" fmla="*/ 115 h 277"/>
                <a:gd name="T46" fmla="*/ 202 w 568"/>
                <a:gd name="T47" fmla="*/ 32 h 277"/>
                <a:gd name="T48" fmla="*/ 205 w 568"/>
                <a:gd name="T49" fmla="*/ 100 h 277"/>
                <a:gd name="T50" fmla="*/ 287 w 568"/>
                <a:gd name="T51" fmla="*/ 133 h 277"/>
                <a:gd name="T52" fmla="*/ 373 w 568"/>
                <a:gd name="T53" fmla="*/ 57 h 277"/>
                <a:gd name="T54" fmla="*/ 419 w 568"/>
                <a:gd name="T55" fmla="*/ 106 h 277"/>
                <a:gd name="T56" fmla="*/ 442 w 568"/>
                <a:gd name="T57" fmla="*/ 97 h 277"/>
                <a:gd name="T58" fmla="*/ 415 w 568"/>
                <a:gd name="T59" fmla="*/ 69 h 277"/>
                <a:gd name="T60" fmla="*/ 370 w 568"/>
                <a:gd name="T61" fmla="*/ 24 h 277"/>
                <a:gd name="T62" fmla="*/ 145 w 568"/>
                <a:gd name="T63" fmla="*/ 8 h 277"/>
                <a:gd name="T64" fmla="*/ 105 w 568"/>
                <a:gd name="T65" fmla="*/ 70 h 277"/>
                <a:gd name="T66" fmla="*/ 78 w 568"/>
                <a:gd name="T67" fmla="*/ 66 h 277"/>
                <a:gd name="T68" fmla="*/ 50 w 568"/>
                <a:gd name="T69" fmla="*/ 18 h 277"/>
                <a:gd name="T70" fmla="*/ 37 w 568"/>
                <a:gd name="T71" fmla="*/ 12 h 277"/>
                <a:gd name="T72" fmla="*/ 2 w 568"/>
                <a:gd name="T73" fmla="*/ 98 h 277"/>
                <a:gd name="T74" fmla="*/ 22 w 568"/>
                <a:gd name="T75" fmla="*/ 76 h 277"/>
                <a:gd name="T76" fmla="*/ 44 w 568"/>
                <a:gd name="T77" fmla="*/ 43 h 277"/>
                <a:gd name="T78" fmla="*/ 105 w 568"/>
                <a:gd name="T79" fmla="*/ 108 h 277"/>
                <a:gd name="T80" fmla="*/ 155 w 568"/>
                <a:gd name="T81" fmla="*/ 3 h 277"/>
                <a:gd name="T82" fmla="*/ 164 w 568"/>
                <a:gd name="T83" fmla="*/ 1 h 277"/>
                <a:gd name="T84" fmla="*/ 163 w 568"/>
                <a:gd name="T85" fmla="*/ 40 h 277"/>
                <a:gd name="T86" fmla="*/ 196 w 568"/>
                <a:gd name="T87" fmla="*/ 18 h 277"/>
                <a:gd name="T88" fmla="*/ 168 w 568"/>
                <a:gd name="T8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8" h="277">
                  <a:moveTo>
                    <a:pt x="500" y="172"/>
                  </a:moveTo>
                  <a:cubicBezTo>
                    <a:pt x="500" y="189"/>
                    <a:pt x="495" y="204"/>
                    <a:pt x="486" y="221"/>
                  </a:cubicBezTo>
                  <a:cubicBezTo>
                    <a:pt x="481" y="230"/>
                    <a:pt x="476" y="239"/>
                    <a:pt x="472" y="248"/>
                  </a:cubicBezTo>
                  <a:cubicBezTo>
                    <a:pt x="468" y="277"/>
                    <a:pt x="468" y="277"/>
                    <a:pt x="468" y="277"/>
                  </a:cubicBezTo>
                  <a:cubicBezTo>
                    <a:pt x="460" y="277"/>
                    <a:pt x="460" y="277"/>
                    <a:pt x="460" y="277"/>
                  </a:cubicBezTo>
                  <a:cubicBezTo>
                    <a:pt x="460" y="273"/>
                    <a:pt x="460" y="273"/>
                    <a:pt x="460" y="273"/>
                  </a:cubicBezTo>
                  <a:cubicBezTo>
                    <a:pt x="460" y="275"/>
                    <a:pt x="459" y="276"/>
                    <a:pt x="459" y="277"/>
                  </a:cubicBezTo>
                  <a:cubicBezTo>
                    <a:pt x="568" y="277"/>
                    <a:pt x="568" y="277"/>
                    <a:pt x="568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1" y="277"/>
                    <a:pt x="511" y="277"/>
                    <a:pt x="511" y="277"/>
                  </a:cubicBezTo>
                  <a:cubicBezTo>
                    <a:pt x="511" y="276"/>
                    <a:pt x="512" y="274"/>
                    <a:pt x="512" y="272"/>
                  </a:cubicBezTo>
                  <a:cubicBezTo>
                    <a:pt x="514" y="249"/>
                    <a:pt x="521" y="227"/>
                    <a:pt x="531" y="207"/>
                  </a:cubicBezTo>
                  <a:cubicBezTo>
                    <a:pt x="531" y="205"/>
                    <a:pt x="532" y="203"/>
                    <a:pt x="533" y="202"/>
                  </a:cubicBezTo>
                  <a:cubicBezTo>
                    <a:pt x="531" y="197"/>
                    <a:pt x="530" y="193"/>
                    <a:pt x="529" y="189"/>
                  </a:cubicBezTo>
                  <a:cubicBezTo>
                    <a:pt x="527" y="188"/>
                    <a:pt x="525" y="187"/>
                    <a:pt x="523" y="186"/>
                  </a:cubicBezTo>
                  <a:cubicBezTo>
                    <a:pt x="510" y="277"/>
                    <a:pt x="510" y="277"/>
                    <a:pt x="510" y="277"/>
                  </a:cubicBezTo>
                  <a:cubicBezTo>
                    <a:pt x="502" y="277"/>
                    <a:pt x="502" y="277"/>
                    <a:pt x="502" y="277"/>
                  </a:cubicBezTo>
                  <a:cubicBezTo>
                    <a:pt x="516" y="181"/>
                    <a:pt x="516" y="181"/>
                    <a:pt x="516" y="181"/>
                  </a:cubicBezTo>
                  <a:cubicBezTo>
                    <a:pt x="511" y="178"/>
                    <a:pt x="505" y="175"/>
                    <a:pt x="500" y="172"/>
                  </a:cubicBezTo>
                  <a:moveTo>
                    <a:pt x="488" y="76"/>
                  </a:moveTo>
                  <a:cubicBezTo>
                    <a:pt x="482" y="84"/>
                    <a:pt x="476" y="91"/>
                    <a:pt x="467" y="95"/>
                  </a:cubicBezTo>
                  <a:cubicBezTo>
                    <a:pt x="462" y="97"/>
                    <a:pt x="456" y="98"/>
                    <a:pt x="451" y="98"/>
                  </a:cubicBezTo>
                  <a:cubicBezTo>
                    <a:pt x="450" y="98"/>
                    <a:pt x="450" y="98"/>
                    <a:pt x="450" y="98"/>
                  </a:cubicBezTo>
                  <a:cubicBezTo>
                    <a:pt x="448" y="113"/>
                    <a:pt x="448" y="113"/>
                    <a:pt x="448" y="113"/>
                  </a:cubicBezTo>
                  <a:cubicBezTo>
                    <a:pt x="450" y="113"/>
                    <a:pt x="452" y="113"/>
                    <a:pt x="455" y="112"/>
                  </a:cubicBezTo>
                  <a:cubicBezTo>
                    <a:pt x="461" y="106"/>
                    <a:pt x="465" y="104"/>
                    <a:pt x="469" y="103"/>
                  </a:cubicBezTo>
                  <a:cubicBezTo>
                    <a:pt x="470" y="103"/>
                    <a:pt x="470" y="103"/>
                    <a:pt x="471" y="103"/>
                  </a:cubicBezTo>
                  <a:cubicBezTo>
                    <a:pt x="474" y="103"/>
                    <a:pt x="478" y="105"/>
                    <a:pt x="483" y="108"/>
                  </a:cubicBezTo>
                  <a:cubicBezTo>
                    <a:pt x="488" y="76"/>
                    <a:pt x="488" y="76"/>
                    <a:pt x="488" y="76"/>
                  </a:cubicBezTo>
                  <a:moveTo>
                    <a:pt x="501" y="67"/>
                  </a:moveTo>
                  <a:cubicBezTo>
                    <a:pt x="499" y="67"/>
                    <a:pt x="498" y="67"/>
                    <a:pt x="497" y="68"/>
                  </a:cubicBezTo>
                  <a:cubicBezTo>
                    <a:pt x="490" y="114"/>
                    <a:pt x="490" y="114"/>
                    <a:pt x="490" y="114"/>
                  </a:cubicBezTo>
                  <a:cubicBezTo>
                    <a:pt x="491" y="114"/>
                    <a:pt x="493" y="115"/>
                    <a:pt x="494" y="116"/>
                  </a:cubicBezTo>
                  <a:cubicBezTo>
                    <a:pt x="500" y="120"/>
                    <a:pt x="507" y="125"/>
                    <a:pt x="516" y="131"/>
                  </a:cubicBezTo>
                  <a:cubicBezTo>
                    <a:pt x="518" y="132"/>
                    <a:pt x="520" y="133"/>
                    <a:pt x="522" y="135"/>
                  </a:cubicBezTo>
                  <a:cubicBezTo>
                    <a:pt x="527" y="102"/>
                    <a:pt x="527" y="102"/>
                    <a:pt x="527" y="102"/>
                  </a:cubicBezTo>
                  <a:cubicBezTo>
                    <a:pt x="526" y="100"/>
                    <a:pt x="526" y="97"/>
                    <a:pt x="525" y="95"/>
                  </a:cubicBezTo>
                  <a:cubicBezTo>
                    <a:pt x="523" y="86"/>
                    <a:pt x="512" y="67"/>
                    <a:pt x="501" y="67"/>
                  </a:cubicBezTo>
                  <a:moveTo>
                    <a:pt x="370" y="24"/>
                  </a:moveTo>
                  <a:cubicBezTo>
                    <a:pt x="355" y="24"/>
                    <a:pt x="340" y="33"/>
                    <a:pt x="332" y="46"/>
                  </a:cubicBezTo>
                  <a:cubicBezTo>
                    <a:pt x="324" y="59"/>
                    <a:pt x="321" y="75"/>
                    <a:pt x="311" y="88"/>
                  </a:cubicBezTo>
                  <a:cubicBezTo>
                    <a:pt x="301" y="101"/>
                    <a:pt x="283" y="118"/>
                    <a:pt x="264" y="118"/>
                  </a:cubicBezTo>
                  <a:cubicBezTo>
                    <a:pt x="260" y="118"/>
                    <a:pt x="256" y="117"/>
                    <a:pt x="251" y="115"/>
                  </a:cubicBezTo>
                  <a:cubicBezTo>
                    <a:pt x="230" y="105"/>
                    <a:pt x="219" y="79"/>
                    <a:pt x="211" y="58"/>
                  </a:cubicBezTo>
                  <a:cubicBezTo>
                    <a:pt x="208" y="49"/>
                    <a:pt x="205" y="40"/>
                    <a:pt x="202" y="32"/>
                  </a:cubicBezTo>
                  <a:cubicBezTo>
                    <a:pt x="196" y="79"/>
                    <a:pt x="196" y="79"/>
                    <a:pt x="196" y="79"/>
                  </a:cubicBezTo>
                  <a:cubicBezTo>
                    <a:pt x="199" y="87"/>
                    <a:pt x="202" y="95"/>
                    <a:pt x="205" y="100"/>
                  </a:cubicBezTo>
                  <a:cubicBezTo>
                    <a:pt x="218" y="123"/>
                    <a:pt x="238" y="139"/>
                    <a:pt x="262" y="139"/>
                  </a:cubicBezTo>
                  <a:cubicBezTo>
                    <a:pt x="270" y="139"/>
                    <a:pt x="278" y="137"/>
                    <a:pt x="287" y="133"/>
                  </a:cubicBezTo>
                  <a:cubicBezTo>
                    <a:pt x="318" y="118"/>
                    <a:pt x="318" y="78"/>
                    <a:pt x="347" y="63"/>
                  </a:cubicBezTo>
                  <a:cubicBezTo>
                    <a:pt x="354" y="59"/>
                    <a:pt x="363" y="57"/>
                    <a:pt x="373" y="57"/>
                  </a:cubicBezTo>
                  <a:cubicBezTo>
                    <a:pt x="380" y="57"/>
                    <a:pt x="388" y="59"/>
                    <a:pt x="394" y="63"/>
                  </a:cubicBezTo>
                  <a:cubicBezTo>
                    <a:pt x="408" y="73"/>
                    <a:pt x="405" y="95"/>
                    <a:pt x="419" y="106"/>
                  </a:cubicBezTo>
                  <a:cubicBezTo>
                    <a:pt x="426" y="112"/>
                    <a:pt x="433" y="113"/>
                    <a:pt x="440" y="114"/>
                  </a:cubicBezTo>
                  <a:cubicBezTo>
                    <a:pt x="442" y="97"/>
                    <a:pt x="442" y="97"/>
                    <a:pt x="442" y="97"/>
                  </a:cubicBezTo>
                  <a:cubicBezTo>
                    <a:pt x="439" y="96"/>
                    <a:pt x="436" y="95"/>
                    <a:pt x="433" y="94"/>
                  </a:cubicBezTo>
                  <a:cubicBezTo>
                    <a:pt x="423" y="88"/>
                    <a:pt x="419" y="79"/>
                    <a:pt x="415" y="69"/>
                  </a:cubicBezTo>
                  <a:cubicBezTo>
                    <a:pt x="410" y="56"/>
                    <a:pt x="403" y="41"/>
                    <a:pt x="392" y="32"/>
                  </a:cubicBezTo>
                  <a:cubicBezTo>
                    <a:pt x="385" y="27"/>
                    <a:pt x="378" y="24"/>
                    <a:pt x="370" y="24"/>
                  </a:cubicBezTo>
                  <a:moveTo>
                    <a:pt x="155" y="3"/>
                  </a:moveTo>
                  <a:cubicBezTo>
                    <a:pt x="152" y="4"/>
                    <a:pt x="148" y="6"/>
                    <a:pt x="145" y="8"/>
                  </a:cubicBezTo>
                  <a:cubicBezTo>
                    <a:pt x="130" y="19"/>
                    <a:pt x="133" y="35"/>
                    <a:pt x="124" y="49"/>
                  </a:cubicBezTo>
                  <a:cubicBezTo>
                    <a:pt x="119" y="57"/>
                    <a:pt x="113" y="65"/>
                    <a:pt x="105" y="70"/>
                  </a:cubicBezTo>
                  <a:cubicBezTo>
                    <a:pt x="101" y="72"/>
                    <a:pt x="97" y="74"/>
                    <a:pt x="93" y="74"/>
                  </a:cubicBezTo>
                  <a:cubicBezTo>
                    <a:pt x="87" y="74"/>
                    <a:pt x="82" y="71"/>
                    <a:pt x="78" y="66"/>
                  </a:cubicBezTo>
                  <a:cubicBezTo>
                    <a:pt x="71" y="57"/>
                    <a:pt x="63" y="29"/>
                    <a:pt x="52" y="18"/>
                  </a:cubicBezTo>
                  <a:cubicBezTo>
                    <a:pt x="51" y="18"/>
                    <a:pt x="51" y="18"/>
                    <a:pt x="50" y="18"/>
                  </a:cubicBezTo>
                  <a:cubicBezTo>
                    <a:pt x="49" y="18"/>
                    <a:pt x="49" y="18"/>
                    <a:pt x="48" y="18"/>
                  </a:cubicBezTo>
                  <a:cubicBezTo>
                    <a:pt x="43" y="18"/>
                    <a:pt x="40" y="16"/>
                    <a:pt x="37" y="12"/>
                  </a:cubicBezTo>
                  <a:cubicBezTo>
                    <a:pt x="35" y="13"/>
                    <a:pt x="33" y="14"/>
                    <a:pt x="30" y="16"/>
                  </a:cubicBezTo>
                  <a:cubicBezTo>
                    <a:pt x="4" y="36"/>
                    <a:pt x="10" y="70"/>
                    <a:pt x="2" y="98"/>
                  </a:cubicBezTo>
                  <a:cubicBezTo>
                    <a:pt x="1" y="102"/>
                    <a:pt x="0" y="106"/>
                    <a:pt x="0" y="109"/>
                  </a:cubicBezTo>
                  <a:cubicBezTo>
                    <a:pt x="17" y="108"/>
                    <a:pt x="20" y="92"/>
                    <a:pt x="22" y="76"/>
                  </a:cubicBezTo>
                  <a:cubicBezTo>
                    <a:pt x="24" y="60"/>
                    <a:pt x="25" y="43"/>
                    <a:pt x="42" y="43"/>
                  </a:cubicBezTo>
                  <a:cubicBezTo>
                    <a:pt x="43" y="43"/>
                    <a:pt x="43" y="43"/>
                    <a:pt x="44" y="43"/>
                  </a:cubicBezTo>
                  <a:cubicBezTo>
                    <a:pt x="76" y="46"/>
                    <a:pt x="64" y="108"/>
                    <a:pt x="103" y="108"/>
                  </a:cubicBezTo>
                  <a:cubicBezTo>
                    <a:pt x="104" y="108"/>
                    <a:pt x="104" y="108"/>
                    <a:pt x="105" y="108"/>
                  </a:cubicBezTo>
                  <a:cubicBezTo>
                    <a:pt x="140" y="106"/>
                    <a:pt x="122" y="57"/>
                    <a:pt x="150" y="43"/>
                  </a:cubicBezTo>
                  <a:cubicBezTo>
                    <a:pt x="155" y="3"/>
                    <a:pt x="155" y="3"/>
                    <a:pt x="155" y="3"/>
                  </a:cubicBezTo>
                  <a:moveTo>
                    <a:pt x="168" y="0"/>
                  </a:moveTo>
                  <a:cubicBezTo>
                    <a:pt x="167" y="0"/>
                    <a:pt x="165" y="0"/>
                    <a:pt x="164" y="1"/>
                  </a:cubicBezTo>
                  <a:cubicBezTo>
                    <a:pt x="158" y="40"/>
                    <a:pt x="158" y="40"/>
                    <a:pt x="158" y="40"/>
                  </a:cubicBezTo>
                  <a:cubicBezTo>
                    <a:pt x="160" y="40"/>
                    <a:pt x="161" y="40"/>
                    <a:pt x="163" y="40"/>
                  </a:cubicBezTo>
                  <a:cubicBezTo>
                    <a:pt x="176" y="40"/>
                    <a:pt x="183" y="51"/>
                    <a:pt x="190" y="64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5" y="17"/>
                    <a:pt x="195" y="16"/>
                    <a:pt x="194" y="14"/>
                  </a:cubicBezTo>
                  <a:cubicBezTo>
                    <a:pt x="188" y="5"/>
                    <a:pt x="178" y="0"/>
                    <a:pt x="168" y="0"/>
                  </a:cubicBezTo>
                </a:path>
              </a:pathLst>
            </a:custGeom>
            <a:solidFill>
              <a:srgbClr val="FFB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3164037" y="291658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520850" y="2602260"/>
              <a:ext cx="12700" cy="12700"/>
            </a:xfrm>
            <a:custGeom>
              <a:avLst/>
              <a:gdLst>
                <a:gd name="T0" fmla="*/ 0 w 3"/>
                <a:gd name="T1" fmla="*/ 3 h 3"/>
                <a:gd name="T2" fmla="*/ 1 w 3"/>
                <a:gd name="T3" fmla="*/ 3 h 3"/>
                <a:gd name="T4" fmla="*/ 2 w 3"/>
                <a:gd name="T5" fmla="*/ 2 h 3"/>
                <a:gd name="T6" fmla="*/ 3 w 3"/>
                <a:gd name="T7" fmla="*/ 0 h 3"/>
                <a:gd name="T8" fmla="*/ 0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2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3164037" y="2916585"/>
              <a:ext cx="0" cy="4763"/>
            </a:xfrm>
            <a:custGeom>
              <a:avLst/>
              <a:gdLst>
                <a:gd name="T0" fmla="*/ 3 h 3"/>
                <a:gd name="T1" fmla="*/ 0 h 3"/>
                <a:gd name="T2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512912" y="2589560"/>
              <a:ext cx="317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350987" y="2530823"/>
              <a:ext cx="2828925" cy="1439863"/>
            </a:xfrm>
            <a:custGeom>
              <a:avLst/>
              <a:gdLst>
                <a:gd name="T0" fmla="*/ 39 w 666"/>
                <a:gd name="T1" fmla="*/ 52 h 339"/>
                <a:gd name="T2" fmla="*/ 42 w 666"/>
                <a:gd name="T3" fmla="*/ 19 h 339"/>
                <a:gd name="T4" fmla="*/ 41 w 666"/>
                <a:gd name="T5" fmla="*/ 20 h 339"/>
                <a:gd name="T6" fmla="*/ 40 w 666"/>
                <a:gd name="T7" fmla="*/ 20 h 339"/>
                <a:gd name="T8" fmla="*/ 43 w 666"/>
                <a:gd name="T9" fmla="*/ 17 h 339"/>
                <a:gd name="T10" fmla="*/ 42 w 666"/>
                <a:gd name="T11" fmla="*/ 19 h 339"/>
                <a:gd name="T12" fmla="*/ 43 w 666"/>
                <a:gd name="T13" fmla="*/ 18 h 339"/>
                <a:gd name="T14" fmla="*/ 76 w 666"/>
                <a:gd name="T15" fmla="*/ 8 h 339"/>
                <a:gd name="T16" fmla="*/ 144 w 666"/>
                <a:gd name="T17" fmla="*/ 6 h 339"/>
                <a:gd name="T18" fmla="*/ 356 w 666"/>
                <a:gd name="T19" fmla="*/ 21 h 339"/>
                <a:gd name="T20" fmla="*/ 564 w 666"/>
                <a:gd name="T21" fmla="*/ 54 h 339"/>
                <a:gd name="T22" fmla="*/ 629 w 666"/>
                <a:gd name="T23" fmla="*/ 72 h 339"/>
                <a:gd name="T24" fmla="*/ 661 w 666"/>
                <a:gd name="T25" fmla="*/ 89 h 339"/>
                <a:gd name="T26" fmla="*/ 661 w 666"/>
                <a:gd name="T27" fmla="*/ 91 h 339"/>
                <a:gd name="T28" fmla="*/ 661 w 666"/>
                <a:gd name="T29" fmla="*/ 90 h 339"/>
                <a:gd name="T30" fmla="*/ 664 w 666"/>
                <a:gd name="T31" fmla="*/ 86 h 339"/>
                <a:gd name="T32" fmla="*/ 664 w 666"/>
                <a:gd name="T33" fmla="*/ 87 h 339"/>
                <a:gd name="T34" fmla="*/ 666 w 666"/>
                <a:gd name="T35" fmla="*/ 87 h 339"/>
                <a:gd name="T36" fmla="*/ 646 w 666"/>
                <a:gd name="T37" fmla="*/ 72 h 339"/>
                <a:gd name="T38" fmla="*/ 584 w 666"/>
                <a:gd name="T39" fmla="*/ 53 h 339"/>
                <a:gd name="T40" fmla="*/ 362 w 666"/>
                <a:gd name="T41" fmla="*/ 15 h 339"/>
                <a:gd name="T42" fmla="*/ 129 w 666"/>
                <a:gd name="T43" fmla="*/ 0 h 339"/>
                <a:gd name="T44" fmla="*/ 62 w 666"/>
                <a:gd name="T45" fmla="*/ 4 h 339"/>
                <a:gd name="T46" fmla="*/ 45 w 666"/>
                <a:gd name="T47" fmla="*/ 9 h 339"/>
                <a:gd name="T48" fmla="*/ 40 w 666"/>
                <a:gd name="T49" fmla="*/ 13 h 339"/>
                <a:gd name="T50" fmla="*/ 38 w 666"/>
                <a:gd name="T51" fmla="*/ 14 h 339"/>
                <a:gd name="T52" fmla="*/ 39 w 666"/>
                <a:gd name="T53" fmla="*/ 14 h 339"/>
                <a:gd name="T54" fmla="*/ 40 w 666"/>
                <a:gd name="T55" fmla="*/ 14 h 339"/>
                <a:gd name="T56" fmla="*/ 39 w 666"/>
                <a:gd name="T57" fmla="*/ 14 h 339"/>
                <a:gd name="T58" fmla="*/ 38 w 666"/>
                <a:gd name="T59" fmla="*/ 14 h 339"/>
                <a:gd name="T60" fmla="*/ 37 w 666"/>
                <a:gd name="T61" fmla="*/ 17 h 339"/>
                <a:gd name="T62" fmla="*/ 0 w 666"/>
                <a:gd name="T63" fmla="*/ 339 h 339"/>
                <a:gd name="T64" fmla="*/ 5 w 666"/>
                <a:gd name="T65" fmla="*/ 339 h 339"/>
                <a:gd name="T66" fmla="*/ 39 w 666"/>
                <a:gd name="T67" fmla="*/ 5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6" h="339">
                  <a:moveTo>
                    <a:pt x="39" y="52"/>
                  </a:moveTo>
                  <a:cubicBezTo>
                    <a:pt x="40" y="41"/>
                    <a:pt x="41" y="30"/>
                    <a:pt x="42" y="19"/>
                  </a:cubicBezTo>
                  <a:cubicBezTo>
                    <a:pt x="42" y="20"/>
                    <a:pt x="41" y="20"/>
                    <a:pt x="41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1" y="19"/>
                    <a:pt x="42" y="18"/>
                    <a:pt x="43" y="17"/>
                  </a:cubicBezTo>
                  <a:cubicBezTo>
                    <a:pt x="43" y="18"/>
                    <a:pt x="42" y="19"/>
                    <a:pt x="42" y="19"/>
                  </a:cubicBezTo>
                  <a:cubicBezTo>
                    <a:pt x="43" y="19"/>
                    <a:pt x="43" y="18"/>
                    <a:pt x="43" y="18"/>
                  </a:cubicBezTo>
                  <a:cubicBezTo>
                    <a:pt x="46" y="10"/>
                    <a:pt x="70" y="9"/>
                    <a:pt x="76" y="8"/>
                  </a:cubicBezTo>
                  <a:cubicBezTo>
                    <a:pt x="99" y="6"/>
                    <a:pt x="122" y="5"/>
                    <a:pt x="144" y="6"/>
                  </a:cubicBezTo>
                  <a:cubicBezTo>
                    <a:pt x="215" y="6"/>
                    <a:pt x="286" y="12"/>
                    <a:pt x="356" y="21"/>
                  </a:cubicBezTo>
                  <a:cubicBezTo>
                    <a:pt x="426" y="29"/>
                    <a:pt x="495" y="39"/>
                    <a:pt x="564" y="54"/>
                  </a:cubicBezTo>
                  <a:cubicBezTo>
                    <a:pt x="586" y="59"/>
                    <a:pt x="608" y="64"/>
                    <a:pt x="629" y="72"/>
                  </a:cubicBezTo>
                  <a:cubicBezTo>
                    <a:pt x="636" y="74"/>
                    <a:pt x="660" y="80"/>
                    <a:pt x="661" y="89"/>
                  </a:cubicBezTo>
                  <a:cubicBezTo>
                    <a:pt x="661" y="90"/>
                    <a:pt x="661" y="90"/>
                    <a:pt x="661" y="91"/>
                  </a:cubicBezTo>
                  <a:cubicBezTo>
                    <a:pt x="661" y="90"/>
                    <a:pt x="661" y="90"/>
                    <a:pt x="661" y="90"/>
                  </a:cubicBezTo>
                  <a:cubicBezTo>
                    <a:pt x="661" y="89"/>
                    <a:pt x="662" y="86"/>
                    <a:pt x="664" y="86"/>
                  </a:cubicBezTo>
                  <a:cubicBezTo>
                    <a:pt x="664" y="87"/>
                    <a:pt x="664" y="87"/>
                    <a:pt x="664" y="87"/>
                  </a:cubicBezTo>
                  <a:cubicBezTo>
                    <a:pt x="665" y="87"/>
                    <a:pt x="666" y="87"/>
                    <a:pt x="666" y="87"/>
                  </a:cubicBezTo>
                  <a:cubicBezTo>
                    <a:pt x="664" y="79"/>
                    <a:pt x="653" y="75"/>
                    <a:pt x="646" y="72"/>
                  </a:cubicBezTo>
                  <a:cubicBezTo>
                    <a:pt x="626" y="63"/>
                    <a:pt x="605" y="58"/>
                    <a:pt x="584" y="53"/>
                  </a:cubicBezTo>
                  <a:cubicBezTo>
                    <a:pt x="511" y="35"/>
                    <a:pt x="436" y="24"/>
                    <a:pt x="362" y="15"/>
                  </a:cubicBezTo>
                  <a:cubicBezTo>
                    <a:pt x="285" y="6"/>
                    <a:pt x="207" y="0"/>
                    <a:pt x="129" y="0"/>
                  </a:cubicBezTo>
                  <a:cubicBezTo>
                    <a:pt x="107" y="0"/>
                    <a:pt x="84" y="1"/>
                    <a:pt x="62" y="4"/>
                  </a:cubicBezTo>
                  <a:cubicBezTo>
                    <a:pt x="56" y="5"/>
                    <a:pt x="50" y="7"/>
                    <a:pt x="45" y="9"/>
                  </a:cubicBezTo>
                  <a:cubicBezTo>
                    <a:pt x="43" y="10"/>
                    <a:pt x="41" y="11"/>
                    <a:pt x="40" y="13"/>
                  </a:cubicBezTo>
                  <a:cubicBezTo>
                    <a:pt x="38" y="14"/>
                    <a:pt x="38" y="15"/>
                    <a:pt x="38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5"/>
                    <a:pt x="37" y="16"/>
                    <a:pt x="37" y="17"/>
                  </a:cubicBezTo>
                  <a:cubicBezTo>
                    <a:pt x="24" y="125"/>
                    <a:pt x="12" y="232"/>
                    <a:pt x="0" y="339"/>
                  </a:cubicBezTo>
                  <a:cubicBezTo>
                    <a:pt x="5" y="339"/>
                    <a:pt x="5" y="339"/>
                    <a:pt x="5" y="339"/>
                  </a:cubicBezTo>
                  <a:cubicBezTo>
                    <a:pt x="16" y="244"/>
                    <a:pt x="27" y="148"/>
                    <a:pt x="39" y="5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3159275" y="2895948"/>
              <a:ext cx="25400" cy="25400"/>
            </a:xfrm>
            <a:custGeom>
              <a:avLst/>
              <a:gdLst>
                <a:gd name="T0" fmla="*/ 3 w 6"/>
                <a:gd name="T1" fmla="*/ 0 h 6"/>
                <a:gd name="T2" fmla="*/ 0 w 6"/>
                <a:gd name="T3" fmla="*/ 4 h 6"/>
                <a:gd name="T4" fmla="*/ 1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5 w 6"/>
                <a:gd name="T11" fmla="*/ 1 h 6"/>
                <a:gd name="T12" fmla="*/ 3 w 6"/>
                <a:gd name="T13" fmla="*/ 1 h 6"/>
                <a:gd name="T14" fmla="*/ 3 w 6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cubicBezTo>
                    <a:pt x="1" y="0"/>
                    <a:pt x="0" y="3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3"/>
                    <a:pt x="6" y="2"/>
                    <a:pt x="5" y="1"/>
                  </a:cubicBezTo>
                  <a:cubicBezTo>
                    <a:pt x="5" y="1"/>
                    <a:pt x="4" y="1"/>
                    <a:pt x="3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3040212" y="2900710"/>
              <a:ext cx="144462" cy="1069975"/>
            </a:xfrm>
            <a:custGeom>
              <a:avLst/>
              <a:gdLst>
                <a:gd name="T0" fmla="*/ 31 w 34"/>
                <a:gd name="T1" fmla="*/ 5 h 252"/>
                <a:gd name="T2" fmla="*/ 31 w 34"/>
                <a:gd name="T3" fmla="*/ 5 h 252"/>
                <a:gd name="T4" fmla="*/ 31 w 34"/>
                <a:gd name="T5" fmla="*/ 5 h 252"/>
                <a:gd name="T6" fmla="*/ 29 w 34"/>
                <a:gd name="T7" fmla="*/ 5 h 252"/>
                <a:gd name="T8" fmla="*/ 29 w 34"/>
                <a:gd name="T9" fmla="*/ 4 h 252"/>
                <a:gd name="T10" fmla="*/ 29 w 34"/>
                <a:gd name="T11" fmla="*/ 4 h 252"/>
                <a:gd name="T12" fmla="*/ 28 w 34"/>
                <a:gd name="T13" fmla="*/ 4 h 252"/>
                <a:gd name="T14" fmla="*/ 0 w 34"/>
                <a:gd name="T15" fmla="*/ 252 h 252"/>
                <a:gd name="T16" fmla="*/ 5 w 34"/>
                <a:gd name="T17" fmla="*/ 252 h 252"/>
                <a:gd name="T18" fmla="*/ 30 w 34"/>
                <a:gd name="T19" fmla="*/ 38 h 252"/>
                <a:gd name="T20" fmla="*/ 34 w 34"/>
                <a:gd name="T21" fmla="*/ 2 h 252"/>
                <a:gd name="T22" fmla="*/ 33 w 34"/>
                <a:gd name="T23" fmla="*/ 0 h 252"/>
                <a:gd name="T24" fmla="*/ 34 w 34"/>
                <a:gd name="T25" fmla="*/ 2 h 252"/>
                <a:gd name="T26" fmla="*/ 31 w 34"/>
                <a:gd name="T27" fmla="*/ 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252">
                  <a:moveTo>
                    <a:pt x="31" y="5"/>
                  </a:move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29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9" y="87"/>
                    <a:pt x="9" y="170"/>
                    <a:pt x="0" y="252"/>
                  </a:cubicBezTo>
                  <a:cubicBezTo>
                    <a:pt x="5" y="252"/>
                    <a:pt x="5" y="252"/>
                    <a:pt x="5" y="252"/>
                  </a:cubicBezTo>
                  <a:cubicBezTo>
                    <a:pt x="14" y="181"/>
                    <a:pt x="22" y="109"/>
                    <a:pt x="30" y="38"/>
                  </a:cubicBezTo>
                  <a:cubicBezTo>
                    <a:pt x="32" y="26"/>
                    <a:pt x="33" y="14"/>
                    <a:pt x="34" y="2"/>
                  </a:cubicBezTo>
                  <a:cubicBezTo>
                    <a:pt x="34" y="2"/>
                    <a:pt x="34" y="1"/>
                    <a:pt x="33" y="0"/>
                  </a:cubicBezTo>
                  <a:cubicBezTo>
                    <a:pt x="34" y="1"/>
                    <a:pt x="34" y="2"/>
                    <a:pt x="34" y="2"/>
                  </a:cubicBezTo>
                  <a:cubicBezTo>
                    <a:pt x="34" y="4"/>
                    <a:pt x="33" y="5"/>
                    <a:pt x="31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3164037" y="2921348"/>
              <a:ext cx="7937" cy="0"/>
            </a:xfrm>
            <a:custGeom>
              <a:avLst/>
              <a:gdLst>
                <a:gd name="T0" fmla="*/ 0 w 2"/>
                <a:gd name="T1" fmla="*/ 2 w 2"/>
                <a:gd name="T2" fmla="*/ 2 w 2"/>
                <a:gd name="T3" fmla="*/ 2 w 2"/>
                <a:gd name="T4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3159275" y="2908648"/>
              <a:ext cx="12700" cy="12700"/>
            </a:xfrm>
            <a:custGeom>
              <a:avLst/>
              <a:gdLst>
                <a:gd name="T0" fmla="*/ 1 w 3"/>
                <a:gd name="T1" fmla="*/ 2 h 3"/>
                <a:gd name="T2" fmla="*/ 1 w 3"/>
                <a:gd name="T3" fmla="*/ 3 h 3"/>
                <a:gd name="T4" fmla="*/ 3 w 3"/>
                <a:gd name="T5" fmla="*/ 3 h 3"/>
                <a:gd name="T6" fmla="*/ 1 w 3"/>
                <a:gd name="T7" fmla="*/ 0 h 3"/>
                <a:gd name="T8" fmla="*/ 0 w 3"/>
                <a:gd name="T9" fmla="*/ 1 h 3"/>
                <a:gd name="T10" fmla="*/ 1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2" y="2"/>
                    <a:pt x="1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3159275" y="2913410"/>
              <a:ext cx="4762" cy="3175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2 h 2"/>
                <a:gd name="T4" fmla="*/ 3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946300" y="878235"/>
              <a:ext cx="1984375" cy="676275"/>
            </a:xfrm>
            <a:custGeom>
              <a:avLst/>
              <a:gdLst>
                <a:gd name="T0" fmla="*/ 31 w 467"/>
                <a:gd name="T1" fmla="*/ 19 h 159"/>
                <a:gd name="T2" fmla="*/ 169 w 467"/>
                <a:gd name="T3" fmla="*/ 2 h 159"/>
                <a:gd name="T4" fmla="*/ 235 w 467"/>
                <a:gd name="T5" fmla="*/ 2 h 159"/>
                <a:gd name="T6" fmla="*/ 429 w 467"/>
                <a:gd name="T7" fmla="*/ 13 h 159"/>
                <a:gd name="T8" fmla="*/ 446 w 467"/>
                <a:gd name="T9" fmla="*/ 104 h 159"/>
                <a:gd name="T10" fmla="*/ 381 w 467"/>
                <a:gd name="T11" fmla="*/ 59 h 159"/>
                <a:gd name="T12" fmla="*/ 359 w 467"/>
                <a:gd name="T13" fmla="*/ 98 h 159"/>
                <a:gd name="T14" fmla="*/ 321 w 467"/>
                <a:gd name="T15" fmla="*/ 136 h 159"/>
                <a:gd name="T16" fmla="*/ 257 w 467"/>
                <a:gd name="T17" fmla="*/ 51 h 159"/>
                <a:gd name="T18" fmla="*/ 201 w 467"/>
                <a:gd name="T19" fmla="*/ 108 h 159"/>
                <a:gd name="T20" fmla="*/ 147 w 467"/>
                <a:gd name="T21" fmla="*/ 38 h 159"/>
                <a:gd name="T22" fmla="*/ 105 w 467"/>
                <a:gd name="T23" fmla="*/ 102 h 159"/>
                <a:gd name="T24" fmla="*/ 86 w 467"/>
                <a:gd name="T25" fmla="*/ 63 h 159"/>
                <a:gd name="T26" fmla="*/ 73 w 467"/>
                <a:gd name="T27" fmla="*/ 108 h 159"/>
                <a:gd name="T28" fmla="*/ 52 w 467"/>
                <a:gd name="T29" fmla="*/ 155 h 159"/>
                <a:gd name="T30" fmla="*/ 31 w 467"/>
                <a:gd name="T31" fmla="*/ 1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7" h="159">
                  <a:moveTo>
                    <a:pt x="31" y="19"/>
                  </a:moveTo>
                  <a:cubicBezTo>
                    <a:pt x="56" y="10"/>
                    <a:pt x="124" y="0"/>
                    <a:pt x="169" y="2"/>
                  </a:cubicBezTo>
                  <a:cubicBezTo>
                    <a:pt x="181" y="3"/>
                    <a:pt x="206" y="3"/>
                    <a:pt x="235" y="2"/>
                  </a:cubicBezTo>
                  <a:cubicBezTo>
                    <a:pt x="307" y="2"/>
                    <a:pt x="408" y="2"/>
                    <a:pt x="429" y="13"/>
                  </a:cubicBezTo>
                  <a:cubicBezTo>
                    <a:pt x="459" y="27"/>
                    <a:pt x="467" y="85"/>
                    <a:pt x="446" y="104"/>
                  </a:cubicBezTo>
                  <a:cubicBezTo>
                    <a:pt x="425" y="123"/>
                    <a:pt x="410" y="61"/>
                    <a:pt x="381" y="59"/>
                  </a:cubicBezTo>
                  <a:cubicBezTo>
                    <a:pt x="367" y="58"/>
                    <a:pt x="363" y="78"/>
                    <a:pt x="359" y="98"/>
                  </a:cubicBezTo>
                  <a:cubicBezTo>
                    <a:pt x="354" y="120"/>
                    <a:pt x="347" y="142"/>
                    <a:pt x="321" y="136"/>
                  </a:cubicBezTo>
                  <a:cubicBezTo>
                    <a:pt x="288" y="127"/>
                    <a:pt x="287" y="45"/>
                    <a:pt x="257" y="51"/>
                  </a:cubicBezTo>
                  <a:cubicBezTo>
                    <a:pt x="228" y="57"/>
                    <a:pt x="247" y="138"/>
                    <a:pt x="201" y="108"/>
                  </a:cubicBezTo>
                  <a:cubicBezTo>
                    <a:pt x="181" y="94"/>
                    <a:pt x="188" y="22"/>
                    <a:pt x="147" y="38"/>
                  </a:cubicBezTo>
                  <a:cubicBezTo>
                    <a:pt x="128" y="45"/>
                    <a:pt x="138" y="142"/>
                    <a:pt x="105" y="102"/>
                  </a:cubicBezTo>
                  <a:cubicBezTo>
                    <a:pt x="98" y="92"/>
                    <a:pt x="109" y="59"/>
                    <a:pt x="86" y="63"/>
                  </a:cubicBezTo>
                  <a:cubicBezTo>
                    <a:pt x="72" y="66"/>
                    <a:pt x="74" y="96"/>
                    <a:pt x="73" y="108"/>
                  </a:cubicBezTo>
                  <a:cubicBezTo>
                    <a:pt x="73" y="127"/>
                    <a:pt x="76" y="152"/>
                    <a:pt x="52" y="155"/>
                  </a:cubicBezTo>
                  <a:cubicBezTo>
                    <a:pt x="12" y="159"/>
                    <a:pt x="0" y="29"/>
                    <a:pt x="31" y="1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984400" y="873473"/>
              <a:ext cx="1931987" cy="701675"/>
            </a:xfrm>
            <a:custGeom>
              <a:avLst/>
              <a:gdLst>
                <a:gd name="T0" fmla="*/ 23 w 455"/>
                <a:gd name="T1" fmla="*/ 23 h 165"/>
                <a:gd name="T2" fmla="*/ 189 w 455"/>
                <a:gd name="T3" fmla="*/ 6 h 165"/>
                <a:gd name="T4" fmla="*/ 233 w 455"/>
                <a:gd name="T5" fmla="*/ 6 h 165"/>
                <a:gd name="T6" fmla="*/ 348 w 455"/>
                <a:gd name="T7" fmla="*/ 8 h 165"/>
                <a:gd name="T8" fmla="*/ 411 w 455"/>
                <a:gd name="T9" fmla="*/ 14 h 165"/>
                <a:gd name="T10" fmla="*/ 446 w 455"/>
                <a:gd name="T11" fmla="*/ 77 h 165"/>
                <a:gd name="T12" fmla="*/ 424 w 455"/>
                <a:gd name="T13" fmla="*/ 104 h 165"/>
                <a:gd name="T14" fmla="*/ 401 w 455"/>
                <a:gd name="T15" fmla="*/ 77 h 165"/>
                <a:gd name="T16" fmla="*/ 361 w 455"/>
                <a:gd name="T17" fmla="*/ 61 h 165"/>
                <a:gd name="T18" fmla="*/ 345 w 455"/>
                <a:gd name="T19" fmla="*/ 106 h 165"/>
                <a:gd name="T20" fmla="*/ 332 w 455"/>
                <a:gd name="T21" fmla="*/ 132 h 165"/>
                <a:gd name="T22" fmla="*/ 300 w 455"/>
                <a:gd name="T23" fmla="*/ 124 h 165"/>
                <a:gd name="T24" fmla="*/ 269 w 455"/>
                <a:gd name="T25" fmla="*/ 61 h 165"/>
                <a:gd name="T26" fmla="*/ 237 w 455"/>
                <a:gd name="T27" fmla="*/ 56 h 165"/>
                <a:gd name="T28" fmla="*/ 220 w 455"/>
                <a:gd name="T29" fmla="*/ 103 h 165"/>
                <a:gd name="T30" fmla="*/ 196 w 455"/>
                <a:gd name="T31" fmla="*/ 108 h 165"/>
                <a:gd name="T32" fmla="*/ 181 w 455"/>
                <a:gd name="T33" fmla="*/ 79 h 165"/>
                <a:gd name="T34" fmla="*/ 157 w 455"/>
                <a:gd name="T35" fmla="*/ 35 h 165"/>
                <a:gd name="T36" fmla="*/ 127 w 455"/>
                <a:gd name="T37" fmla="*/ 51 h 165"/>
                <a:gd name="T38" fmla="*/ 118 w 455"/>
                <a:gd name="T39" fmla="*/ 94 h 165"/>
                <a:gd name="T40" fmla="*/ 109 w 455"/>
                <a:gd name="T41" fmla="*/ 110 h 165"/>
                <a:gd name="T42" fmla="*/ 96 w 455"/>
                <a:gd name="T43" fmla="*/ 88 h 165"/>
                <a:gd name="T44" fmla="*/ 80 w 455"/>
                <a:gd name="T45" fmla="*/ 61 h 165"/>
                <a:gd name="T46" fmla="*/ 62 w 455"/>
                <a:gd name="T47" fmla="*/ 96 h 165"/>
                <a:gd name="T48" fmla="*/ 41 w 455"/>
                <a:gd name="T49" fmla="*/ 153 h 165"/>
                <a:gd name="T50" fmla="*/ 14 w 455"/>
                <a:gd name="T51" fmla="*/ 118 h 165"/>
                <a:gd name="T52" fmla="*/ 7 w 455"/>
                <a:gd name="T53" fmla="*/ 64 h 165"/>
                <a:gd name="T54" fmla="*/ 23 w 455"/>
                <a:gd name="T55" fmla="*/ 23 h 165"/>
                <a:gd name="T56" fmla="*/ 21 w 455"/>
                <a:gd name="T57" fmla="*/ 17 h 165"/>
                <a:gd name="T58" fmla="*/ 3 w 455"/>
                <a:gd name="T59" fmla="*/ 52 h 165"/>
                <a:gd name="T60" fmla="*/ 8 w 455"/>
                <a:gd name="T61" fmla="*/ 117 h 165"/>
                <a:gd name="T62" fmla="*/ 33 w 455"/>
                <a:gd name="T63" fmla="*/ 157 h 165"/>
                <a:gd name="T64" fmla="*/ 67 w 455"/>
                <a:gd name="T65" fmla="*/ 131 h 165"/>
                <a:gd name="T66" fmla="*/ 67 w 455"/>
                <a:gd name="T67" fmla="*/ 96 h 165"/>
                <a:gd name="T68" fmla="*/ 70 w 455"/>
                <a:gd name="T69" fmla="*/ 75 h 165"/>
                <a:gd name="T70" fmla="*/ 87 w 455"/>
                <a:gd name="T71" fmla="*/ 70 h 165"/>
                <a:gd name="T72" fmla="*/ 90 w 455"/>
                <a:gd name="T73" fmla="*/ 82 h 165"/>
                <a:gd name="T74" fmla="*/ 111 w 455"/>
                <a:gd name="T75" fmla="*/ 115 h 165"/>
                <a:gd name="T76" fmla="*/ 126 w 455"/>
                <a:gd name="T77" fmla="*/ 82 h 165"/>
                <a:gd name="T78" fmla="*/ 154 w 455"/>
                <a:gd name="T79" fmla="*/ 40 h 165"/>
                <a:gd name="T80" fmla="*/ 180 w 455"/>
                <a:gd name="T81" fmla="*/ 97 h 165"/>
                <a:gd name="T82" fmla="*/ 215 w 455"/>
                <a:gd name="T83" fmla="*/ 117 h 165"/>
                <a:gd name="T84" fmla="*/ 233 w 455"/>
                <a:gd name="T85" fmla="*/ 79 h 165"/>
                <a:gd name="T86" fmla="*/ 247 w 455"/>
                <a:gd name="T87" fmla="*/ 56 h 165"/>
                <a:gd name="T88" fmla="*/ 270 w 455"/>
                <a:gd name="T89" fmla="*/ 75 h 165"/>
                <a:gd name="T90" fmla="*/ 300 w 455"/>
                <a:gd name="T91" fmla="*/ 133 h 165"/>
                <a:gd name="T92" fmla="*/ 341 w 455"/>
                <a:gd name="T93" fmla="*/ 131 h 165"/>
                <a:gd name="T94" fmla="*/ 357 w 455"/>
                <a:gd name="T95" fmla="*/ 81 h 165"/>
                <a:gd name="T96" fmla="*/ 372 w 455"/>
                <a:gd name="T97" fmla="*/ 63 h 165"/>
                <a:gd name="T98" fmla="*/ 403 w 455"/>
                <a:gd name="T99" fmla="*/ 90 h 165"/>
                <a:gd name="T100" fmla="*/ 438 w 455"/>
                <a:gd name="T101" fmla="*/ 108 h 165"/>
                <a:gd name="T102" fmla="*/ 448 w 455"/>
                <a:gd name="T103" fmla="*/ 47 h 165"/>
                <a:gd name="T104" fmla="*/ 412 w 455"/>
                <a:gd name="T105" fmla="*/ 8 h 165"/>
                <a:gd name="T106" fmla="*/ 355 w 455"/>
                <a:gd name="T107" fmla="*/ 2 h 165"/>
                <a:gd name="T108" fmla="*/ 231 w 455"/>
                <a:gd name="T109" fmla="*/ 1 h 165"/>
                <a:gd name="T110" fmla="*/ 194 w 455"/>
                <a:gd name="T111" fmla="*/ 1 h 165"/>
                <a:gd name="T112" fmla="*/ 31 w 455"/>
                <a:gd name="T113" fmla="*/ 14 h 165"/>
                <a:gd name="T114" fmla="*/ 21 w 455"/>
                <a:gd name="T115" fmla="*/ 17 h 165"/>
                <a:gd name="T116" fmla="*/ 23 w 455"/>
                <a:gd name="T117" fmla="*/ 2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55" h="165">
                  <a:moveTo>
                    <a:pt x="23" y="23"/>
                  </a:moveTo>
                  <a:cubicBezTo>
                    <a:pt x="76" y="5"/>
                    <a:pt x="133" y="6"/>
                    <a:pt x="189" y="6"/>
                  </a:cubicBezTo>
                  <a:cubicBezTo>
                    <a:pt x="204" y="6"/>
                    <a:pt x="219" y="6"/>
                    <a:pt x="233" y="6"/>
                  </a:cubicBezTo>
                  <a:cubicBezTo>
                    <a:pt x="272" y="6"/>
                    <a:pt x="310" y="6"/>
                    <a:pt x="348" y="8"/>
                  </a:cubicBezTo>
                  <a:cubicBezTo>
                    <a:pt x="369" y="8"/>
                    <a:pt x="391" y="9"/>
                    <a:pt x="411" y="14"/>
                  </a:cubicBezTo>
                  <a:cubicBezTo>
                    <a:pt x="438" y="20"/>
                    <a:pt x="447" y="53"/>
                    <a:pt x="446" y="77"/>
                  </a:cubicBezTo>
                  <a:cubicBezTo>
                    <a:pt x="445" y="87"/>
                    <a:pt x="438" y="112"/>
                    <a:pt x="424" y="104"/>
                  </a:cubicBezTo>
                  <a:cubicBezTo>
                    <a:pt x="414" y="98"/>
                    <a:pt x="408" y="86"/>
                    <a:pt x="401" y="77"/>
                  </a:cubicBezTo>
                  <a:cubicBezTo>
                    <a:pt x="393" y="68"/>
                    <a:pt x="375" y="49"/>
                    <a:pt x="361" y="61"/>
                  </a:cubicBezTo>
                  <a:cubicBezTo>
                    <a:pt x="350" y="71"/>
                    <a:pt x="349" y="92"/>
                    <a:pt x="345" y="106"/>
                  </a:cubicBezTo>
                  <a:cubicBezTo>
                    <a:pt x="343" y="115"/>
                    <a:pt x="340" y="126"/>
                    <a:pt x="332" y="132"/>
                  </a:cubicBezTo>
                  <a:cubicBezTo>
                    <a:pt x="321" y="140"/>
                    <a:pt x="307" y="133"/>
                    <a:pt x="300" y="124"/>
                  </a:cubicBezTo>
                  <a:cubicBezTo>
                    <a:pt x="284" y="107"/>
                    <a:pt x="281" y="81"/>
                    <a:pt x="269" y="61"/>
                  </a:cubicBezTo>
                  <a:cubicBezTo>
                    <a:pt x="262" y="50"/>
                    <a:pt x="248" y="45"/>
                    <a:pt x="237" y="56"/>
                  </a:cubicBezTo>
                  <a:cubicBezTo>
                    <a:pt x="225" y="68"/>
                    <a:pt x="227" y="89"/>
                    <a:pt x="220" y="103"/>
                  </a:cubicBezTo>
                  <a:cubicBezTo>
                    <a:pt x="215" y="115"/>
                    <a:pt x="205" y="113"/>
                    <a:pt x="196" y="108"/>
                  </a:cubicBezTo>
                  <a:cubicBezTo>
                    <a:pt x="186" y="102"/>
                    <a:pt x="183" y="90"/>
                    <a:pt x="181" y="79"/>
                  </a:cubicBezTo>
                  <a:cubicBezTo>
                    <a:pt x="177" y="65"/>
                    <a:pt x="173" y="41"/>
                    <a:pt x="157" y="35"/>
                  </a:cubicBezTo>
                  <a:cubicBezTo>
                    <a:pt x="142" y="29"/>
                    <a:pt x="131" y="38"/>
                    <a:pt x="127" y="51"/>
                  </a:cubicBezTo>
                  <a:cubicBezTo>
                    <a:pt x="122" y="65"/>
                    <a:pt x="121" y="80"/>
                    <a:pt x="118" y="94"/>
                  </a:cubicBezTo>
                  <a:cubicBezTo>
                    <a:pt x="117" y="99"/>
                    <a:pt x="115" y="109"/>
                    <a:pt x="109" y="110"/>
                  </a:cubicBezTo>
                  <a:cubicBezTo>
                    <a:pt x="99" y="110"/>
                    <a:pt x="96" y="94"/>
                    <a:pt x="96" y="88"/>
                  </a:cubicBezTo>
                  <a:cubicBezTo>
                    <a:pt x="95" y="76"/>
                    <a:pt x="95" y="62"/>
                    <a:pt x="80" y="61"/>
                  </a:cubicBezTo>
                  <a:cubicBezTo>
                    <a:pt x="63" y="60"/>
                    <a:pt x="62" y="84"/>
                    <a:pt x="62" y="96"/>
                  </a:cubicBezTo>
                  <a:cubicBezTo>
                    <a:pt x="61" y="114"/>
                    <a:pt x="68" y="151"/>
                    <a:pt x="41" y="153"/>
                  </a:cubicBezTo>
                  <a:cubicBezTo>
                    <a:pt x="26" y="154"/>
                    <a:pt x="18" y="130"/>
                    <a:pt x="14" y="118"/>
                  </a:cubicBezTo>
                  <a:cubicBezTo>
                    <a:pt x="9" y="101"/>
                    <a:pt x="7" y="82"/>
                    <a:pt x="7" y="64"/>
                  </a:cubicBezTo>
                  <a:cubicBezTo>
                    <a:pt x="8" y="52"/>
                    <a:pt x="9" y="28"/>
                    <a:pt x="23" y="23"/>
                  </a:cubicBezTo>
                  <a:cubicBezTo>
                    <a:pt x="26" y="21"/>
                    <a:pt x="25" y="16"/>
                    <a:pt x="21" y="17"/>
                  </a:cubicBezTo>
                  <a:cubicBezTo>
                    <a:pt x="8" y="22"/>
                    <a:pt x="4" y="39"/>
                    <a:pt x="3" y="52"/>
                  </a:cubicBezTo>
                  <a:cubicBezTo>
                    <a:pt x="0" y="73"/>
                    <a:pt x="2" y="96"/>
                    <a:pt x="8" y="117"/>
                  </a:cubicBezTo>
                  <a:cubicBezTo>
                    <a:pt x="11" y="131"/>
                    <a:pt x="18" y="151"/>
                    <a:pt x="33" y="157"/>
                  </a:cubicBezTo>
                  <a:cubicBezTo>
                    <a:pt x="52" y="165"/>
                    <a:pt x="65" y="148"/>
                    <a:pt x="67" y="131"/>
                  </a:cubicBezTo>
                  <a:cubicBezTo>
                    <a:pt x="68" y="119"/>
                    <a:pt x="67" y="107"/>
                    <a:pt x="67" y="96"/>
                  </a:cubicBezTo>
                  <a:cubicBezTo>
                    <a:pt x="68" y="89"/>
                    <a:pt x="68" y="82"/>
                    <a:pt x="70" y="75"/>
                  </a:cubicBezTo>
                  <a:cubicBezTo>
                    <a:pt x="72" y="69"/>
                    <a:pt x="81" y="63"/>
                    <a:pt x="87" y="70"/>
                  </a:cubicBezTo>
                  <a:cubicBezTo>
                    <a:pt x="89" y="73"/>
                    <a:pt x="89" y="79"/>
                    <a:pt x="90" y="82"/>
                  </a:cubicBezTo>
                  <a:cubicBezTo>
                    <a:pt x="91" y="94"/>
                    <a:pt x="93" y="116"/>
                    <a:pt x="111" y="115"/>
                  </a:cubicBezTo>
                  <a:cubicBezTo>
                    <a:pt x="123" y="115"/>
                    <a:pt x="125" y="91"/>
                    <a:pt x="126" y="82"/>
                  </a:cubicBezTo>
                  <a:cubicBezTo>
                    <a:pt x="129" y="66"/>
                    <a:pt x="129" y="34"/>
                    <a:pt x="154" y="40"/>
                  </a:cubicBezTo>
                  <a:cubicBezTo>
                    <a:pt x="172" y="44"/>
                    <a:pt x="174" y="83"/>
                    <a:pt x="180" y="97"/>
                  </a:cubicBezTo>
                  <a:cubicBezTo>
                    <a:pt x="185" y="110"/>
                    <a:pt x="201" y="122"/>
                    <a:pt x="215" y="117"/>
                  </a:cubicBezTo>
                  <a:cubicBezTo>
                    <a:pt x="229" y="112"/>
                    <a:pt x="230" y="90"/>
                    <a:pt x="233" y="79"/>
                  </a:cubicBezTo>
                  <a:cubicBezTo>
                    <a:pt x="235" y="70"/>
                    <a:pt x="238" y="59"/>
                    <a:pt x="247" y="56"/>
                  </a:cubicBezTo>
                  <a:cubicBezTo>
                    <a:pt x="259" y="51"/>
                    <a:pt x="266" y="67"/>
                    <a:pt x="270" y="75"/>
                  </a:cubicBezTo>
                  <a:cubicBezTo>
                    <a:pt x="279" y="94"/>
                    <a:pt x="284" y="118"/>
                    <a:pt x="300" y="133"/>
                  </a:cubicBezTo>
                  <a:cubicBezTo>
                    <a:pt x="312" y="144"/>
                    <a:pt x="331" y="143"/>
                    <a:pt x="341" y="131"/>
                  </a:cubicBezTo>
                  <a:cubicBezTo>
                    <a:pt x="352" y="117"/>
                    <a:pt x="353" y="97"/>
                    <a:pt x="357" y="81"/>
                  </a:cubicBezTo>
                  <a:cubicBezTo>
                    <a:pt x="359" y="73"/>
                    <a:pt x="362" y="63"/>
                    <a:pt x="372" y="63"/>
                  </a:cubicBezTo>
                  <a:cubicBezTo>
                    <a:pt x="385" y="63"/>
                    <a:pt x="396" y="80"/>
                    <a:pt x="403" y="90"/>
                  </a:cubicBezTo>
                  <a:cubicBezTo>
                    <a:pt x="410" y="99"/>
                    <a:pt x="424" y="119"/>
                    <a:pt x="438" y="108"/>
                  </a:cubicBezTo>
                  <a:cubicBezTo>
                    <a:pt x="455" y="94"/>
                    <a:pt x="454" y="67"/>
                    <a:pt x="448" y="47"/>
                  </a:cubicBezTo>
                  <a:cubicBezTo>
                    <a:pt x="443" y="29"/>
                    <a:pt x="431" y="13"/>
                    <a:pt x="412" y="8"/>
                  </a:cubicBezTo>
                  <a:cubicBezTo>
                    <a:pt x="394" y="3"/>
                    <a:pt x="374" y="3"/>
                    <a:pt x="355" y="2"/>
                  </a:cubicBezTo>
                  <a:cubicBezTo>
                    <a:pt x="314" y="0"/>
                    <a:pt x="273" y="0"/>
                    <a:pt x="231" y="1"/>
                  </a:cubicBezTo>
                  <a:cubicBezTo>
                    <a:pt x="219" y="1"/>
                    <a:pt x="207" y="1"/>
                    <a:pt x="194" y="1"/>
                  </a:cubicBezTo>
                  <a:cubicBezTo>
                    <a:pt x="139" y="1"/>
                    <a:pt x="85" y="1"/>
                    <a:pt x="31" y="14"/>
                  </a:cubicBezTo>
                  <a:cubicBezTo>
                    <a:pt x="28" y="15"/>
                    <a:pt x="24" y="16"/>
                    <a:pt x="21" y="17"/>
                  </a:cubicBezTo>
                  <a:cubicBezTo>
                    <a:pt x="18" y="18"/>
                    <a:pt x="19" y="24"/>
                    <a:pt x="23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2989412" y="925860"/>
              <a:ext cx="387350" cy="588963"/>
            </a:xfrm>
            <a:custGeom>
              <a:avLst/>
              <a:gdLst>
                <a:gd name="T0" fmla="*/ 7 w 91"/>
                <a:gd name="T1" fmla="*/ 5 h 139"/>
                <a:gd name="T2" fmla="*/ 82 w 91"/>
                <a:gd name="T3" fmla="*/ 37 h 139"/>
                <a:gd name="T4" fmla="*/ 61 w 91"/>
                <a:gd name="T5" fmla="*/ 119 h 139"/>
                <a:gd name="T6" fmla="*/ 0 w 91"/>
                <a:gd name="T7" fmla="*/ 135 h 139"/>
                <a:gd name="T8" fmla="*/ 7 w 91"/>
                <a:gd name="T9" fmla="*/ 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39">
                  <a:moveTo>
                    <a:pt x="7" y="5"/>
                  </a:moveTo>
                  <a:cubicBezTo>
                    <a:pt x="36" y="0"/>
                    <a:pt x="71" y="6"/>
                    <a:pt x="82" y="37"/>
                  </a:cubicBezTo>
                  <a:cubicBezTo>
                    <a:pt x="91" y="64"/>
                    <a:pt x="80" y="99"/>
                    <a:pt x="61" y="119"/>
                  </a:cubicBezTo>
                  <a:cubicBezTo>
                    <a:pt x="45" y="135"/>
                    <a:pt x="22" y="139"/>
                    <a:pt x="0" y="135"/>
                  </a:cubicBezTo>
                  <a:cubicBezTo>
                    <a:pt x="7" y="5"/>
                    <a:pt x="7" y="5"/>
                    <a:pt x="7" y="5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3019575" y="1022698"/>
              <a:ext cx="266700" cy="403225"/>
            </a:xfrm>
            <a:custGeom>
              <a:avLst/>
              <a:gdLst>
                <a:gd name="T0" fmla="*/ 5 w 63"/>
                <a:gd name="T1" fmla="*/ 3 h 95"/>
                <a:gd name="T2" fmla="*/ 56 w 63"/>
                <a:gd name="T3" fmla="*/ 26 h 95"/>
                <a:gd name="T4" fmla="*/ 42 w 63"/>
                <a:gd name="T5" fmla="*/ 82 h 95"/>
                <a:gd name="T6" fmla="*/ 0 w 63"/>
                <a:gd name="T7" fmla="*/ 93 h 95"/>
                <a:gd name="T8" fmla="*/ 5 w 63"/>
                <a:gd name="T9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5">
                  <a:moveTo>
                    <a:pt x="5" y="3"/>
                  </a:moveTo>
                  <a:cubicBezTo>
                    <a:pt x="25" y="0"/>
                    <a:pt x="49" y="4"/>
                    <a:pt x="56" y="26"/>
                  </a:cubicBezTo>
                  <a:cubicBezTo>
                    <a:pt x="63" y="44"/>
                    <a:pt x="55" y="68"/>
                    <a:pt x="42" y="82"/>
                  </a:cubicBezTo>
                  <a:cubicBezTo>
                    <a:pt x="31" y="93"/>
                    <a:pt x="15" y="95"/>
                    <a:pt x="0" y="93"/>
                  </a:cubicBezTo>
                  <a:cubicBezTo>
                    <a:pt x="5" y="3"/>
                    <a:pt x="5" y="3"/>
                    <a:pt x="5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2802087" y="913160"/>
              <a:ext cx="560387" cy="611188"/>
            </a:xfrm>
            <a:custGeom>
              <a:avLst/>
              <a:gdLst>
                <a:gd name="T0" fmla="*/ 80 w 132"/>
                <a:gd name="T1" fmla="*/ 5 h 144"/>
                <a:gd name="T2" fmla="*/ 10 w 132"/>
                <a:gd name="T3" fmla="*/ 49 h 144"/>
                <a:gd name="T4" fmla="*/ 35 w 132"/>
                <a:gd name="T5" fmla="*/ 130 h 144"/>
                <a:gd name="T6" fmla="*/ 106 w 132"/>
                <a:gd name="T7" fmla="*/ 127 h 144"/>
                <a:gd name="T8" fmla="*/ 126 w 132"/>
                <a:gd name="T9" fmla="*/ 92 h 144"/>
                <a:gd name="T10" fmla="*/ 128 w 132"/>
                <a:gd name="T11" fmla="*/ 44 h 144"/>
                <a:gd name="T12" fmla="*/ 80 w 132"/>
                <a:gd name="T13" fmla="*/ 5 h 144"/>
                <a:gd name="T14" fmla="*/ 79 w 132"/>
                <a:gd name="T15" fmla="*/ 10 h 144"/>
                <a:gd name="T16" fmla="*/ 113 w 132"/>
                <a:gd name="T17" fmla="*/ 26 h 144"/>
                <a:gd name="T18" fmla="*/ 126 w 132"/>
                <a:gd name="T19" fmla="*/ 69 h 144"/>
                <a:gd name="T20" fmla="*/ 74 w 132"/>
                <a:gd name="T21" fmla="*/ 135 h 144"/>
                <a:gd name="T22" fmla="*/ 10 w 132"/>
                <a:gd name="T23" fmla="*/ 75 h 144"/>
                <a:gd name="T24" fmla="*/ 79 w 132"/>
                <a:gd name="T25" fmla="*/ 10 h 144"/>
                <a:gd name="T26" fmla="*/ 80 w 132"/>
                <a:gd name="T27" fmla="*/ 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144">
                  <a:moveTo>
                    <a:pt x="80" y="5"/>
                  </a:moveTo>
                  <a:cubicBezTo>
                    <a:pt x="49" y="0"/>
                    <a:pt x="20" y="20"/>
                    <a:pt x="10" y="49"/>
                  </a:cubicBezTo>
                  <a:cubicBezTo>
                    <a:pt x="0" y="78"/>
                    <a:pt x="9" y="113"/>
                    <a:pt x="35" y="130"/>
                  </a:cubicBezTo>
                  <a:cubicBezTo>
                    <a:pt x="56" y="143"/>
                    <a:pt x="87" y="144"/>
                    <a:pt x="106" y="127"/>
                  </a:cubicBezTo>
                  <a:cubicBezTo>
                    <a:pt x="117" y="118"/>
                    <a:pt x="123" y="105"/>
                    <a:pt x="126" y="92"/>
                  </a:cubicBezTo>
                  <a:cubicBezTo>
                    <a:pt x="131" y="77"/>
                    <a:pt x="132" y="60"/>
                    <a:pt x="128" y="44"/>
                  </a:cubicBezTo>
                  <a:cubicBezTo>
                    <a:pt x="122" y="22"/>
                    <a:pt x="102" y="10"/>
                    <a:pt x="80" y="5"/>
                  </a:cubicBezTo>
                  <a:cubicBezTo>
                    <a:pt x="77" y="5"/>
                    <a:pt x="77" y="9"/>
                    <a:pt x="79" y="10"/>
                  </a:cubicBezTo>
                  <a:cubicBezTo>
                    <a:pt x="92" y="12"/>
                    <a:pt x="104" y="17"/>
                    <a:pt x="113" y="26"/>
                  </a:cubicBezTo>
                  <a:cubicBezTo>
                    <a:pt x="124" y="37"/>
                    <a:pt x="127" y="53"/>
                    <a:pt x="126" y="69"/>
                  </a:cubicBezTo>
                  <a:cubicBezTo>
                    <a:pt x="124" y="100"/>
                    <a:pt x="109" y="133"/>
                    <a:pt x="74" y="135"/>
                  </a:cubicBezTo>
                  <a:cubicBezTo>
                    <a:pt x="39" y="137"/>
                    <a:pt x="11" y="110"/>
                    <a:pt x="10" y="75"/>
                  </a:cubicBezTo>
                  <a:cubicBezTo>
                    <a:pt x="9" y="38"/>
                    <a:pt x="41" y="3"/>
                    <a:pt x="79" y="10"/>
                  </a:cubicBezTo>
                  <a:cubicBezTo>
                    <a:pt x="82" y="10"/>
                    <a:pt x="83" y="6"/>
                    <a:pt x="8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5" name="Freeform 84"/>
            <p:cNvSpPr>
              <a:spLocks noEditPoints="1"/>
            </p:cNvSpPr>
            <p:nvPr/>
          </p:nvSpPr>
          <p:spPr bwMode="auto">
            <a:xfrm>
              <a:off x="3083075" y="951260"/>
              <a:ext cx="203200" cy="530225"/>
            </a:xfrm>
            <a:custGeom>
              <a:avLst/>
              <a:gdLst>
                <a:gd name="T0" fmla="*/ 28 w 48"/>
                <a:gd name="T1" fmla="*/ 97 h 125"/>
                <a:gd name="T2" fmla="*/ 27 w 48"/>
                <a:gd name="T3" fmla="*/ 99 h 125"/>
                <a:gd name="T4" fmla="*/ 14 w 48"/>
                <a:gd name="T5" fmla="*/ 107 h 125"/>
                <a:gd name="T6" fmla="*/ 17 w 48"/>
                <a:gd name="T7" fmla="*/ 125 h 125"/>
                <a:gd name="T8" fmla="*/ 40 w 48"/>
                <a:gd name="T9" fmla="*/ 112 h 125"/>
                <a:gd name="T10" fmla="*/ 48 w 48"/>
                <a:gd name="T11" fmla="*/ 102 h 125"/>
                <a:gd name="T12" fmla="*/ 39 w 48"/>
                <a:gd name="T13" fmla="*/ 103 h 125"/>
                <a:gd name="T14" fmla="*/ 28 w 48"/>
                <a:gd name="T15" fmla="*/ 97 h 125"/>
                <a:gd name="T16" fmla="*/ 0 w 48"/>
                <a:gd name="T17" fmla="*/ 0 h 125"/>
                <a:gd name="T18" fmla="*/ 0 w 48"/>
                <a:gd name="T19" fmla="*/ 0 h 125"/>
                <a:gd name="T20" fmla="*/ 3 w 48"/>
                <a:gd name="T21" fmla="*/ 9 h 125"/>
                <a:gd name="T22" fmla="*/ 6 w 48"/>
                <a:gd name="T23" fmla="*/ 20 h 125"/>
                <a:gd name="T24" fmla="*/ 7 w 48"/>
                <a:gd name="T25" fmla="*/ 20 h 125"/>
                <a:gd name="T26" fmla="*/ 4 w 48"/>
                <a:gd name="T27" fmla="*/ 9 h 125"/>
                <a:gd name="T28" fmla="*/ 0 w 48"/>
                <a:gd name="T29" fmla="*/ 0 h 125"/>
                <a:gd name="T30" fmla="*/ 5 w 48"/>
                <a:gd name="T31" fmla="*/ 0 h 125"/>
                <a:gd name="T32" fmla="*/ 11 w 48"/>
                <a:gd name="T33" fmla="*/ 20 h 125"/>
                <a:gd name="T34" fmla="*/ 11 w 48"/>
                <a:gd name="T35" fmla="*/ 20 h 125"/>
                <a:gd name="T36" fmla="*/ 19 w 48"/>
                <a:gd name="T37" fmla="*/ 22 h 125"/>
                <a:gd name="T38" fmla="*/ 15 w 48"/>
                <a:gd name="T39" fmla="*/ 1 h 125"/>
                <a:gd name="T40" fmla="*/ 13 w 48"/>
                <a:gd name="T41" fmla="*/ 1 h 125"/>
                <a:gd name="T42" fmla="*/ 13 w 48"/>
                <a:gd name="T43" fmla="*/ 1 h 125"/>
                <a:gd name="T44" fmla="*/ 5 w 48"/>
                <a:gd name="T4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125">
                  <a:moveTo>
                    <a:pt x="28" y="97"/>
                  </a:moveTo>
                  <a:cubicBezTo>
                    <a:pt x="28" y="98"/>
                    <a:pt x="27" y="98"/>
                    <a:pt x="27" y="99"/>
                  </a:cubicBezTo>
                  <a:cubicBezTo>
                    <a:pt x="23" y="103"/>
                    <a:pt x="19" y="105"/>
                    <a:pt x="14" y="107"/>
                  </a:cubicBezTo>
                  <a:cubicBezTo>
                    <a:pt x="15" y="113"/>
                    <a:pt x="16" y="119"/>
                    <a:pt x="17" y="125"/>
                  </a:cubicBezTo>
                  <a:cubicBezTo>
                    <a:pt x="26" y="123"/>
                    <a:pt x="34" y="118"/>
                    <a:pt x="40" y="112"/>
                  </a:cubicBezTo>
                  <a:cubicBezTo>
                    <a:pt x="43" y="109"/>
                    <a:pt x="45" y="105"/>
                    <a:pt x="48" y="102"/>
                  </a:cubicBezTo>
                  <a:cubicBezTo>
                    <a:pt x="45" y="102"/>
                    <a:pt x="42" y="103"/>
                    <a:pt x="39" y="103"/>
                  </a:cubicBezTo>
                  <a:cubicBezTo>
                    <a:pt x="35" y="103"/>
                    <a:pt x="31" y="101"/>
                    <a:pt x="28" y="9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16"/>
                    <a:pt x="5" y="12"/>
                    <a:pt x="4" y="9"/>
                  </a:cubicBezTo>
                  <a:cubicBezTo>
                    <a:pt x="3" y="6"/>
                    <a:pt x="1" y="3"/>
                    <a:pt x="0" y="0"/>
                  </a:cubicBezTo>
                  <a:moveTo>
                    <a:pt x="5" y="0"/>
                  </a:moveTo>
                  <a:cubicBezTo>
                    <a:pt x="8" y="6"/>
                    <a:pt x="10" y="13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4" y="20"/>
                    <a:pt x="16" y="21"/>
                    <a:pt x="19" y="22"/>
                  </a:cubicBezTo>
                  <a:cubicBezTo>
                    <a:pt x="18" y="15"/>
                    <a:pt x="17" y="8"/>
                    <a:pt x="15" y="1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0"/>
                    <a:pt x="8" y="0"/>
                    <a:pt x="5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6" name="Freeform 85"/>
            <p:cNvSpPr>
              <a:spLocks noEditPoints="1"/>
            </p:cNvSpPr>
            <p:nvPr/>
          </p:nvSpPr>
          <p:spPr bwMode="auto">
            <a:xfrm>
              <a:off x="3108475" y="1035398"/>
              <a:ext cx="93662" cy="369888"/>
            </a:xfrm>
            <a:custGeom>
              <a:avLst/>
              <a:gdLst>
                <a:gd name="T0" fmla="*/ 5 w 22"/>
                <a:gd name="T1" fmla="*/ 0 h 87"/>
                <a:gd name="T2" fmla="*/ 6 w 22"/>
                <a:gd name="T3" fmla="*/ 74 h 87"/>
                <a:gd name="T4" fmla="*/ 5 w 22"/>
                <a:gd name="T5" fmla="*/ 78 h 87"/>
                <a:gd name="T6" fmla="*/ 8 w 22"/>
                <a:gd name="T7" fmla="*/ 87 h 87"/>
                <a:gd name="T8" fmla="*/ 21 w 22"/>
                <a:gd name="T9" fmla="*/ 79 h 87"/>
                <a:gd name="T10" fmla="*/ 22 w 22"/>
                <a:gd name="T11" fmla="*/ 77 h 87"/>
                <a:gd name="T12" fmla="*/ 21 w 22"/>
                <a:gd name="T13" fmla="*/ 73 h 87"/>
                <a:gd name="T14" fmla="*/ 13 w 22"/>
                <a:gd name="T15" fmla="*/ 2 h 87"/>
                <a:gd name="T16" fmla="*/ 5 w 22"/>
                <a:gd name="T17" fmla="*/ 0 h 87"/>
                <a:gd name="T18" fmla="*/ 0 w 22"/>
                <a:gd name="T19" fmla="*/ 0 h 87"/>
                <a:gd name="T20" fmla="*/ 2 w 22"/>
                <a:gd name="T21" fmla="*/ 9 h 87"/>
                <a:gd name="T22" fmla="*/ 1 w 22"/>
                <a:gd name="T23" fmla="*/ 0 h 87"/>
                <a:gd name="T24" fmla="*/ 0 w 22"/>
                <a:gd name="T2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87">
                  <a:moveTo>
                    <a:pt x="5" y="0"/>
                  </a:moveTo>
                  <a:cubicBezTo>
                    <a:pt x="10" y="24"/>
                    <a:pt x="8" y="49"/>
                    <a:pt x="6" y="74"/>
                  </a:cubicBezTo>
                  <a:cubicBezTo>
                    <a:pt x="5" y="75"/>
                    <a:pt x="5" y="76"/>
                    <a:pt x="5" y="78"/>
                  </a:cubicBezTo>
                  <a:cubicBezTo>
                    <a:pt x="6" y="81"/>
                    <a:pt x="7" y="84"/>
                    <a:pt x="8" y="87"/>
                  </a:cubicBezTo>
                  <a:cubicBezTo>
                    <a:pt x="13" y="85"/>
                    <a:pt x="17" y="83"/>
                    <a:pt x="21" y="79"/>
                  </a:cubicBezTo>
                  <a:cubicBezTo>
                    <a:pt x="21" y="78"/>
                    <a:pt x="22" y="78"/>
                    <a:pt x="22" y="77"/>
                  </a:cubicBezTo>
                  <a:cubicBezTo>
                    <a:pt x="22" y="76"/>
                    <a:pt x="21" y="75"/>
                    <a:pt x="21" y="73"/>
                  </a:cubicBezTo>
                  <a:cubicBezTo>
                    <a:pt x="15" y="51"/>
                    <a:pt x="15" y="26"/>
                    <a:pt x="13" y="2"/>
                  </a:cubicBezTo>
                  <a:cubicBezTo>
                    <a:pt x="10" y="1"/>
                    <a:pt x="8" y="0"/>
                    <a:pt x="5" y="0"/>
                  </a:cubicBezTo>
                  <a:moveTo>
                    <a:pt x="0" y="0"/>
                  </a:moveTo>
                  <a:cubicBezTo>
                    <a:pt x="1" y="3"/>
                    <a:pt x="2" y="6"/>
                    <a:pt x="2" y="9"/>
                  </a:cubicBezTo>
                  <a:cubicBezTo>
                    <a:pt x="2" y="6"/>
                    <a:pt x="1" y="3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7" name="Freeform 86"/>
            <p:cNvSpPr>
              <a:spLocks noEditPoints="1"/>
            </p:cNvSpPr>
            <p:nvPr/>
          </p:nvSpPr>
          <p:spPr bwMode="auto">
            <a:xfrm>
              <a:off x="3073550" y="941735"/>
              <a:ext cx="179387" cy="547688"/>
            </a:xfrm>
            <a:custGeom>
              <a:avLst/>
              <a:gdLst>
                <a:gd name="T0" fmla="*/ 42 w 42"/>
                <a:gd name="T1" fmla="*/ 114 h 129"/>
                <a:gd name="T2" fmla="*/ 19 w 42"/>
                <a:gd name="T3" fmla="*/ 127 h 129"/>
                <a:gd name="T4" fmla="*/ 19 w 42"/>
                <a:gd name="T5" fmla="*/ 129 h 129"/>
                <a:gd name="T6" fmla="*/ 41 w 42"/>
                <a:gd name="T7" fmla="*/ 115 h 129"/>
                <a:gd name="T8" fmla="*/ 42 w 42"/>
                <a:gd name="T9" fmla="*/ 114 h 129"/>
                <a:gd name="T10" fmla="*/ 0 w 42"/>
                <a:gd name="T11" fmla="*/ 0 h 129"/>
                <a:gd name="T12" fmla="*/ 0 w 42"/>
                <a:gd name="T13" fmla="*/ 0 h 129"/>
                <a:gd name="T14" fmla="*/ 2 w 42"/>
                <a:gd name="T15" fmla="*/ 2 h 129"/>
                <a:gd name="T16" fmla="*/ 2 w 42"/>
                <a:gd name="T17" fmla="*/ 2 h 129"/>
                <a:gd name="T18" fmla="*/ 0 w 42"/>
                <a:gd name="T19" fmla="*/ 0 h 129"/>
                <a:gd name="T20" fmla="*/ 6 w 42"/>
                <a:gd name="T21" fmla="*/ 0 h 129"/>
                <a:gd name="T22" fmla="*/ 7 w 42"/>
                <a:gd name="T23" fmla="*/ 2 h 129"/>
                <a:gd name="T24" fmla="*/ 15 w 42"/>
                <a:gd name="T25" fmla="*/ 3 h 129"/>
                <a:gd name="T26" fmla="*/ 15 w 42"/>
                <a:gd name="T27" fmla="*/ 3 h 129"/>
                <a:gd name="T28" fmla="*/ 17 w 42"/>
                <a:gd name="T29" fmla="*/ 3 h 129"/>
                <a:gd name="T30" fmla="*/ 17 w 42"/>
                <a:gd name="T31" fmla="*/ 0 h 129"/>
                <a:gd name="T32" fmla="*/ 6 w 42"/>
                <a:gd name="T3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129">
                  <a:moveTo>
                    <a:pt x="42" y="114"/>
                  </a:moveTo>
                  <a:cubicBezTo>
                    <a:pt x="36" y="120"/>
                    <a:pt x="28" y="125"/>
                    <a:pt x="19" y="127"/>
                  </a:cubicBezTo>
                  <a:cubicBezTo>
                    <a:pt x="19" y="127"/>
                    <a:pt x="19" y="128"/>
                    <a:pt x="19" y="129"/>
                  </a:cubicBezTo>
                  <a:cubicBezTo>
                    <a:pt x="27" y="126"/>
                    <a:pt x="34" y="122"/>
                    <a:pt x="41" y="115"/>
                  </a:cubicBezTo>
                  <a:cubicBezTo>
                    <a:pt x="41" y="115"/>
                    <a:pt x="42" y="114"/>
                    <a:pt x="42" y="114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  <a:moveTo>
                    <a:pt x="6" y="0"/>
                  </a:moveTo>
                  <a:cubicBezTo>
                    <a:pt x="6" y="0"/>
                    <a:pt x="7" y="1"/>
                    <a:pt x="7" y="2"/>
                  </a:cubicBezTo>
                  <a:cubicBezTo>
                    <a:pt x="10" y="2"/>
                    <a:pt x="12" y="2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7" y="2"/>
                    <a:pt x="17" y="1"/>
                    <a:pt x="17" y="0"/>
                  </a:cubicBezTo>
                  <a:cubicBezTo>
                    <a:pt x="13" y="0"/>
                    <a:pt x="9" y="0"/>
                    <a:pt x="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2173437" y="806798"/>
              <a:ext cx="454025" cy="598488"/>
            </a:xfrm>
            <a:custGeom>
              <a:avLst/>
              <a:gdLst>
                <a:gd name="T0" fmla="*/ 107 w 107"/>
                <a:gd name="T1" fmla="*/ 24 h 141"/>
                <a:gd name="T2" fmla="*/ 82 w 107"/>
                <a:gd name="T3" fmla="*/ 6 h 141"/>
                <a:gd name="T4" fmla="*/ 59 w 107"/>
                <a:gd name="T5" fmla="*/ 1 h 141"/>
                <a:gd name="T6" fmla="*/ 18 w 107"/>
                <a:gd name="T7" fmla="*/ 15 h 141"/>
                <a:gd name="T8" fmla="*/ 2 w 107"/>
                <a:gd name="T9" fmla="*/ 61 h 141"/>
                <a:gd name="T10" fmla="*/ 34 w 107"/>
                <a:gd name="T11" fmla="*/ 129 h 141"/>
                <a:gd name="T12" fmla="*/ 89 w 107"/>
                <a:gd name="T13" fmla="*/ 139 h 141"/>
                <a:gd name="T14" fmla="*/ 107 w 107"/>
                <a:gd name="T15" fmla="*/ 2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141">
                  <a:moveTo>
                    <a:pt x="107" y="24"/>
                  </a:moveTo>
                  <a:cubicBezTo>
                    <a:pt x="96" y="20"/>
                    <a:pt x="91" y="12"/>
                    <a:pt x="82" y="6"/>
                  </a:cubicBezTo>
                  <a:cubicBezTo>
                    <a:pt x="75" y="2"/>
                    <a:pt x="67" y="2"/>
                    <a:pt x="59" y="1"/>
                  </a:cubicBezTo>
                  <a:cubicBezTo>
                    <a:pt x="41" y="0"/>
                    <a:pt x="31" y="2"/>
                    <a:pt x="18" y="15"/>
                  </a:cubicBezTo>
                  <a:cubicBezTo>
                    <a:pt x="6" y="29"/>
                    <a:pt x="3" y="43"/>
                    <a:pt x="2" y="61"/>
                  </a:cubicBezTo>
                  <a:cubicBezTo>
                    <a:pt x="0" y="88"/>
                    <a:pt x="4" y="118"/>
                    <a:pt x="34" y="129"/>
                  </a:cubicBezTo>
                  <a:cubicBezTo>
                    <a:pt x="50" y="135"/>
                    <a:pt x="71" y="141"/>
                    <a:pt x="89" y="139"/>
                  </a:cubicBezTo>
                  <a:cubicBezTo>
                    <a:pt x="107" y="24"/>
                    <a:pt x="107" y="24"/>
                    <a:pt x="107" y="24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2254400" y="913160"/>
              <a:ext cx="284162" cy="377825"/>
            </a:xfrm>
            <a:custGeom>
              <a:avLst/>
              <a:gdLst>
                <a:gd name="T0" fmla="*/ 67 w 67"/>
                <a:gd name="T1" fmla="*/ 15 h 89"/>
                <a:gd name="T2" fmla="*/ 52 w 67"/>
                <a:gd name="T3" fmla="*/ 3 h 89"/>
                <a:gd name="T4" fmla="*/ 37 w 67"/>
                <a:gd name="T5" fmla="*/ 1 h 89"/>
                <a:gd name="T6" fmla="*/ 11 w 67"/>
                <a:gd name="T7" fmla="*/ 9 h 89"/>
                <a:gd name="T8" fmla="*/ 1 w 67"/>
                <a:gd name="T9" fmla="*/ 38 h 89"/>
                <a:gd name="T10" fmla="*/ 21 w 67"/>
                <a:gd name="T11" fmla="*/ 81 h 89"/>
                <a:gd name="T12" fmla="*/ 56 w 67"/>
                <a:gd name="T13" fmla="*/ 88 h 89"/>
                <a:gd name="T14" fmla="*/ 67 w 67"/>
                <a:gd name="T15" fmla="*/ 1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89">
                  <a:moveTo>
                    <a:pt x="67" y="15"/>
                  </a:moveTo>
                  <a:cubicBezTo>
                    <a:pt x="61" y="12"/>
                    <a:pt x="57" y="7"/>
                    <a:pt x="52" y="3"/>
                  </a:cubicBezTo>
                  <a:cubicBezTo>
                    <a:pt x="47" y="1"/>
                    <a:pt x="42" y="1"/>
                    <a:pt x="37" y="1"/>
                  </a:cubicBezTo>
                  <a:cubicBezTo>
                    <a:pt x="26" y="0"/>
                    <a:pt x="19" y="1"/>
                    <a:pt x="11" y="9"/>
                  </a:cubicBezTo>
                  <a:cubicBezTo>
                    <a:pt x="3" y="18"/>
                    <a:pt x="2" y="27"/>
                    <a:pt x="1" y="38"/>
                  </a:cubicBezTo>
                  <a:cubicBezTo>
                    <a:pt x="0" y="56"/>
                    <a:pt x="2" y="74"/>
                    <a:pt x="21" y="81"/>
                  </a:cubicBezTo>
                  <a:cubicBezTo>
                    <a:pt x="32" y="85"/>
                    <a:pt x="45" y="89"/>
                    <a:pt x="56" y="88"/>
                  </a:cubicBezTo>
                  <a:cubicBezTo>
                    <a:pt x="67" y="15"/>
                    <a:pt x="67" y="15"/>
                    <a:pt x="67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2155975" y="789335"/>
              <a:ext cx="549275" cy="603250"/>
            </a:xfrm>
            <a:custGeom>
              <a:avLst/>
              <a:gdLst>
                <a:gd name="T0" fmla="*/ 75 w 129"/>
                <a:gd name="T1" fmla="*/ 9 h 142"/>
                <a:gd name="T2" fmla="*/ 116 w 129"/>
                <a:gd name="T3" fmla="*/ 93 h 142"/>
                <a:gd name="T4" fmla="*/ 80 w 129"/>
                <a:gd name="T5" fmla="*/ 130 h 142"/>
                <a:gd name="T6" fmla="*/ 34 w 129"/>
                <a:gd name="T7" fmla="*/ 128 h 142"/>
                <a:gd name="T8" fmla="*/ 9 w 129"/>
                <a:gd name="T9" fmla="*/ 49 h 142"/>
                <a:gd name="T10" fmla="*/ 36 w 129"/>
                <a:gd name="T11" fmla="*/ 13 h 142"/>
                <a:gd name="T12" fmla="*/ 75 w 129"/>
                <a:gd name="T13" fmla="*/ 9 h 142"/>
                <a:gd name="T14" fmla="*/ 76 w 129"/>
                <a:gd name="T15" fmla="*/ 5 h 142"/>
                <a:gd name="T16" fmla="*/ 14 w 129"/>
                <a:gd name="T17" fmla="*/ 28 h 142"/>
                <a:gd name="T18" fmla="*/ 1 w 129"/>
                <a:gd name="T19" fmla="*/ 76 h 142"/>
                <a:gd name="T20" fmla="*/ 10 w 129"/>
                <a:gd name="T21" fmla="*/ 114 h 142"/>
                <a:gd name="T22" fmla="*/ 78 w 129"/>
                <a:gd name="T23" fmla="*/ 136 h 142"/>
                <a:gd name="T24" fmla="*/ 125 w 129"/>
                <a:gd name="T25" fmla="*/ 63 h 142"/>
                <a:gd name="T26" fmla="*/ 76 w 129"/>
                <a:gd name="T27" fmla="*/ 5 h 142"/>
                <a:gd name="T28" fmla="*/ 75 w 129"/>
                <a:gd name="T29" fmla="*/ 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42">
                  <a:moveTo>
                    <a:pt x="75" y="9"/>
                  </a:moveTo>
                  <a:cubicBezTo>
                    <a:pt x="113" y="17"/>
                    <a:pt x="129" y="59"/>
                    <a:pt x="116" y="93"/>
                  </a:cubicBezTo>
                  <a:cubicBezTo>
                    <a:pt x="110" y="110"/>
                    <a:pt x="97" y="124"/>
                    <a:pt x="80" y="130"/>
                  </a:cubicBezTo>
                  <a:cubicBezTo>
                    <a:pt x="65" y="136"/>
                    <a:pt x="49" y="134"/>
                    <a:pt x="34" y="128"/>
                  </a:cubicBezTo>
                  <a:cubicBezTo>
                    <a:pt x="2" y="114"/>
                    <a:pt x="1" y="79"/>
                    <a:pt x="9" y="49"/>
                  </a:cubicBezTo>
                  <a:cubicBezTo>
                    <a:pt x="14" y="34"/>
                    <a:pt x="22" y="20"/>
                    <a:pt x="36" y="13"/>
                  </a:cubicBezTo>
                  <a:cubicBezTo>
                    <a:pt x="48" y="7"/>
                    <a:pt x="62" y="7"/>
                    <a:pt x="75" y="9"/>
                  </a:cubicBezTo>
                  <a:cubicBezTo>
                    <a:pt x="78" y="10"/>
                    <a:pt x="78" y="5"/>
                    <a:pt x="76" y="5"/>
                  </a:cubicBezTo>
                  <a:cubicBezTo>
                    <a:pt x="51" y="0"/>
                    <a:pt x="28" y="6"/>
                    <a:pt x="14" y="28"/>
                  </a:cubicBezTo>
                  <a:cubicBezTo>
                    <a:pt x="5" y="42"/>
                    <a:pt x="1" y="60"/>
                    <a:pt x="1" y="76"/>
                  </a:cubicBezTo>
                  <a:cubicBezTo>
                    <a:pt x="0" y="89"/>
                    <a:pt x="2" y="103"/>
                    <a:pt x="10" y="114"/>
                  </a:cubicBezTo>
                  <a:cubicBezTo>
                    <a:pt x="24" y="135"/>
                    <a:pt x="55" y="142"/>
                    <a:pt x="78" y="136"/>
                  </a:cubicBezTo>
                  <a:cubicBezTo>
                    <a:pt x="109" y="127"/>
                    <a:pt x="127" y="94"/>
                    <a:pt x="125" y="63"/>
                  </a:cubicBezTo>
                  <a:cubicBezTo>
                    <a:pt x="123" y="35"/>
                    <a:pt x="103" y="11"/>
                    <a:pt x="76" y="5"/>
                  </a:cubicBezTo>
                  <a:cubicBezTo>
                    <a:pt x="73" y="4"/>
                    <a:pt x="72" y="9"/>
                    <a:pt x="75" y="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1" name="Freeform 90"/>
            <p:cNvSpPr>
              <a:spLocks noEditPoints="1"/>
            </p:cNvSpPr>
            <p:nvPr/>
          </p:nvSpPr>
          <p:spPr bwMode="auto">
            <a:xfrm>
              <a:off x="2224237" y="832198"/>
              <a:ext cx="311150" cy="487363"/>
            </a:xfrm>
            <a:custGeom>
              <a:avLst/>
              <a:gdLst>
                <a:gd name="T0" fmla="*/ 14 w 73"/>
                <a:gd name="T1" fmla="*/ 89 h 115"/>
                <a:gd name="T2" fmla="*/ 0 w 73"/>
                <a:gd name="T3" fmla="*/ 104 h 115"/>
                <a:gd name="T4" fmla="*/ 13 w 73"/>
                <a:gd name="T5" fmla="*/ 115 h 115"/>
                <a:gd name="T6" fmla="*/ 23 w 73"/>
                <a:gd name="T7" fmla="*/ 98 h 115"/>
                <a:gd name="T8" fmla="*/ 14 w 73"/>
                <a:gd name="T9" fmla="*/ 89 h 115"/>
                <a:gd name="T10" fmla="*/ 62 w 73"/>
                <a:gd name="T11" fmla="*/ 0 h 115"/>
                <a:gd name="T12" fmla="*/ 48 w 73"/>
                <a:gd name="T13" fmla="*/ 20 h 115"/>
                <a:gd name="T14" fmla="*/ 57 w 73"/>
                <a:gd name="T15" fmla="*/ 22 h 115"/>
                <a:gd name="T16" fmla="*/ 73 w 73"/>
                <a:gd name="T17" fmla="*/ 4 h 115"/>
                <a:gd name="T18" fmla="*/ 62 w 73"/>
                <a:gd name="T1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115">
                  <a:moveTo>
                    <a:pt x="14" y="89"/>
                  </a:moveTo>
                  <a:cubicBezTo>
                    <a:pt x="10" y="95"/>
                    <a:pt x="5" y="100"/>
                    <a:pt x="0" y="104"/>
                  </a:cubicBezTo>
                  <a:cubicBezTo>
                    <a:pt x="3" y="108"/>
                    <a:pt x="8" y="112"/>
                    <a:pt x="13" y="115"/>
                  </a:cubicBezTo>
                  <a:cubicBezTo>
                    <a:pt x="16" y="109"/>
                    <a:pt x="20" y="104"/>
                    <a:pt x="23" y="98"/>
                  </a:cubicBezTo>
                  <a:cubicBezTo>
                    <a:pt x="19" y="96"/>
                    <a:pt x="16" y="93"/>
                    <a:pt x="14" y="89"/>
                  </a:cubicBezTo>
                  <a:moveTo>
                    <a:pt x="62" y="0"/>
                  </a:moveTo>
                  <a:cubicBezTo>
                    <a:pt x="57" y="6"/>
                    <a:pt x="52" y="13"/>
                    <a:pt x="48" y="20"/>
                  </a:cubicBezTo>
                  <a:cubicBezTo>
                    <a:pt x="51" y="20"/>
                    <a:pt x="54" y="20"/>
                    <a:pt x="57" y="22"/>
                  </a:cubicBezTo>
                  <a:cubicBezTo>
                    <a:pt x="62" y="15"/>
                    <a:pt x="67" y="9"/>
                    <a:pt x="73" y="4"/>
                  </a:cubicBezTo>
                  <a:cubicBezTo>
                    <a:pt x="70" y="3"/>
                    <a:pt x="66" y="1"/>
                    <a:pt x="62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2284562" y="916335"/>
              <a:ext cx="182562" cy="331788"/>
            </a:xfrm>
            <a:custGeom>
              <a:avLst/>
              <a:gdLst>
                <a:gd name="T0" fmla="*/ 34 w 43"/>
                <a:gd name="T1" fmla="*/ 0 h 78"/>
                <a:gd name="T2" fmla="*/ 3 w 43"/>
                <a:gd name="T3" fmla="*/ 66 h 78"/>
                <a:gd name="T4" fmla="*/ 0 w 43"/>
                <a:gd name="T5" fmla="*/ 69 h 78"/>
                <a:gd name="T6" fmla="*/ 9 w 43"/>
                <a:gd name="T7" fmla="*/ 78 h 78"/>
                <a:gd name="T8" fmla="*/ 17 w 43"/>
                <a:gd name="T9" fmla="*/ 63 h 78"/>
                <a:gd name="T10" fmla="*/ 18 w 43"/>
                <a:gd name="T11" fmla="*/ 63 h 78"/>
                <a:gd name="T12" fmla="*/ 23 w 43"/>
                <a:gd name="T13" fmla="*/ 43 h 78"/>
                <a:gd name="T14" fmla="*/ 43 w 43"/>
                <a:gd name="T15" fmla="*/ 2 h 78"/>
                <a:gd name="T16" fmla="*/ 34 w 43"/>
                <a:gd name="T1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78">
                  <a:moveTo>
                    <a:pt x="34" y="0"/>
                  </a:moveTo>
                  <a:cubicBezTo>
                    <a:pt x="22" y="21"/>
                    <a:pt x="17" y="46"/>
                    <a:pt x="3" y="66"/>
                  </a:cubicBezTo>
                  <a:cubicBezTo>
                    <a:pt x="2" y="67"/>
                    <a:pt x="1" y="68"/>
                    <a:pt x="0" y="69"/>
                  </a:cubicBezTo>
                  <a:cubicBezTo>
                    <a:pt x="2" y="73"/>
                    <a:pt x="5" y="76"/>
                    <a:pt x="9" y="78"/>
                  </a:cubicBezTo>
                  <a:cubicBezTo>
                    <a:pt x="12" y="73"/>
                    <a:pt x="15" y="68"/>
                    <a:pt x="17" y="63"/>
                  </a:cubicBezTo>
                  <a:cubicBezTo>
                    <a:pt x="17" y="63"/>
                    <a:pt x="18" y="63"/>
                    <a:pt x="18" y="63"/>
                  </a:cubicBezTo>
                  <a:cubicBezTo>
                    <a:pt x="19" y="56"/>
                    <a:pt x="21" y="50"/>
                    <a:pt x="23" y="43"/>
                  </a:cubicBezTo>
                  <a:cubicBezTo>
                    <a:pt x="28" y="29"/>
                    <a:pt x="34" y="14"/>
                    <a:pt x="43" y="2"/>
                  </a:cubicBezTo>
                  <a:cubicBezTo>
                    <a:pt x="40" y="0"/>
                    <a:pt x="37" y="0"/>
                    <a:pt x="34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3" name="Freeform 92"/>
            <p:cNvSpPr>
              <a:spLocks noEditPoints="1"/>
            </p:cNvSpPr>
            <p:nvPr/>
          </p:nvSpPr>
          <p:spPr bwMode="auto">
            <a:xfrm>
              <a:off x="2221062" y="822673"/>
              <a:ext cx="317500" cy="509588"/>
            </a:xfrm>
            <a:custGeom>
              <a:avLst/>
              <a:gdLst>
                <a:gd name="T0" fmla="*/ 1 w 75"/>
                <a:gd name="T1" fmla="*/ 106 h 120"/>
                <a:gd name="T2" fmla="*/ 0 w 75"/>
                <a:gd name="T3" fmla="*/ 107 h 120"/>
                <a:gd name="T4" fmla="*/ 13 w 75"/>
                <a:gd name="T5" fmla="*/ 120 h 120"/>
                <a:gd name="T6" fmla="*/ 14 w 75"/>
                <a:gd name="T7" fmla="*/ 117 h 120"/>
                <a:gd name="T8" fmla="*/ 1 w 75"/>
                <a:gd name="T9" fmla="*/ 106 h 120"/>
                <a:gd name="T10" fmla="*/ 66 w 75"/>
                <a:gd name="T11" fmla="*/ 0 h 120"/>
                <a:gd name="T12" fmla="*/ 63 w 75"/>
                <a:gd name="T13" fmla="*/ 2 h 120"/>
                <a:gd name="T14" fmla="*/ 74 w 75"/>
                <a:gd name="T15" fmla="*/ 6 h 120"/>
                <a:gd name="T16" fmla="*/ 75 w 75"/>
                <a:gd name="T17" fmla="*/ 5 h 120"/>
                <a:gd name="T18" fmla="*/ 71 w 75"/>
                <a:gd name="T19" fmla="*/ 2 h 120"/>
                <a:gd name="T20" fmla="*/ 66 w 75"/>
                <a:gd name="T2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120">
                  <a:moveTo>
                    <a:pt x="1" y="106"/>
                  </a:moveTo>
                  <a:cubicBezTo>
                    <a:pt x="1" y="107"/>
                    <a:pt x="0" y="107"/>
                    <a:pt x="0" y="107"/>
                  </a:cubicBezTo>
                  <a:cubicBezTo>
                    <a:pt x="3" y="112"/>
                    <a:pt x="7" y="116"/>
                    <a:pt x="13" y="120"/>
                  </a:cubicBezTo>
                  <a:cubicBezTo>
                    <a:pt x="13" y="119"/>
                    <a:pt x="14" y="118"/>
                    <a:pt x="14" y="117"/>
                  </a:cubicBezTo>
                  <a:cubicBezTo>
                    <a:pt x="9" y="114"/>
                    <a:pt x="4" y="110"/>
                    <a:pt x="1" y="106"/>
                  </a:cubicBezTo>
                  <a:moveTo>
                    <a:pt x="66" y="0"/>
                  </a:moveTo>
                  <a:cubicBezTo>
                    <a:pt x="65" y="0"/>
                    <a:pt x="64" y="1"/>
                    <a:pt x="63" y="2"/>
                  </a:cubicBezTo>
                  <a:cubicBezTo>
                    <a:pt x="67" y="3"/>
                    <a:pt x="71" y="5"/>
                    <a:pt x="74" y="6"/>
                  </a:cubicBezTo>
                  <a:cubicBezTo>
                    <a:pt x="75" y="6"/>
                    <a:pt x="75" y="6"/>
                    <a:pt x="75" y="5"/>
                  </a:cubicBezTo>
                  <a:cubicBezTo>
                    <a:pt x="74" y="4"/>
                    <a:pt x="73" y="3"/>
                    <a:pt x="71" y="2"/>
                  </a:cubicBezTo>
                  <a:cubicBezTo>
                    <a:pt x="69" y="1"/>
                    <a:pt x="68" y="0"/>
                    <a:pt x="6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2279800" y="768698"/>
              <a:ext cx="884237" cy="1006475"/>
            </a:xfrm>
            <a:custGeom>
              <a:avLst/>
              <a:gdLst>
                <a:gd name="T0" fmla="*/ 192 w 208"/>
                <a:gd name="T1" fmla="*/ 52 h 237"/>
                <a:gd name="T2" fmla="*/ 109 w 208"/>
                <a:gd name="T3" fmla="*/ 9 h 237"/>
                <a:gd name="T4" fmla="*/ 31 w 208"/>
                <a:gd name="T5" fmla="*/ 63 h 237"/>
                <a:gd name="T6" fmla="*/ 0 w 208"/>
                <a:gd name="T7" fmla="*/ 204 h 237"/>
                <a:gd name="T8" fmla="*/ 177 w 208"/>
                <a:gd name="T9" fmla="*/ 237 h 237"/>
                <a:gd name="T10" fmla="*/ 192 w 208"/>
                <a:gd name="T11" fmla="*/ 5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8" h="237">
                  <a:moveTo>
                    <a:pt x="192" y="52"/>
                  </a:moveTo>
                  <a:cubicBezTo>
                    <a:pt x="178" y="8"/>
                    <a:pt x="109" y="9"/>
                    <a:pt x="109" y="9"/>
                  </a:cubicBezTo>
                  <a:cubicBezTo>
                    <a:pt x="109" y="9"/>
                    <a:pt x="57" y="0"/>
                    <a:pt x="31" y="63"/>
                  </a:cubicBezTo>
                  <a:cubicBezTo>
                    <a:pt x="16" y="99"/>
                    <a:pt x="6" y="155"/>
                    <a:pt x="0" y="204"/>
                  </a:cubicBezTo>
                  <a:cubicBezTo>
                    <a:pt x="177" y="237"/>
                    <a:pt x="177" y="237"/>
                    <a:pt x="177" y="237"/>
                  </a:cubicBezTo>
                  <a:cubicBezTo>
                    <a:pt x="194" y="174"/>
                    <a:pt x="208" y="96"/>
                    <a:pt x="192" y="52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2551262" y="979835"/>
              <a:ext cx="47625" cy="47625"/>
            </a:xfrm>
            <a:custGeom>
              <a:avLst/>
              <a:gdLst>
                <a:gd name="T0" fmla="*/ 11 w 11"/>
                <a:gd name="T1" fmla="*/ 6 h 11"/>
                <a:gd name="T2" fmla="*/ 5 w 11"/>
                <a:gd name="T3" fmla="*/ 10 h 11"/>
                <a:gd name="T4" fmla="*/ 0 w 11"/>
                <a:gd name="T5" fmla="*/ 4 h 11"/>
                <a:gd name="T6" fmla="*/ 6 w 11"/>
                <a:gd name="T7" fmla="*/ 0 h 11"/>
                <a:gd name="T8" fmla="*/ 11 w 11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0" y="9"/>
                    <a:pt x="7" y="11"/>
                    <a:pt x="5" y="10"/>
                  </a:cubicBezTo>
                  <a:cubicBezTo>
                    <a:pt x="2" y="10"/>
                    <a:pt x="0" y="7"/>
                    <a:pt x="0" y="4"/>
                  </a:cubicBezTo>
                  <a:cubicBezTo>
                    <a:pt x="1" y="2"/>
                    <a:pt x="4" y="0"/>
                    <a:pt x="6" y="0"/>
                  </a:cubicBezTo>
                  <a:cubicBezTo>
                    <a:pt x="9" y="1"/>
                    <a:pt x="11" y="3"/>
                    <a:pt x="11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2971950" y="1057623"/>
              <a:ext cx="47625" cy="50800"/>
            </a:xfrm>
            <a:custGeom>
              <a:avLst/>
              <a:gdLst>
                <a:gd name="T0" fmla="*/ 11 w 11"/>
                <a:gd name="T1" fmla="*/ 7 h 12"/>
                <a:gd name="T2" fmla="*/ 5 w 11"/>
                <a:gd name="T3" fmla="*/ 11 h 12"/>
                <a:gd name="T4" fmla="*/ 1 w 11"/>
                <a:gd name="T5" fmla="*/ 5 h 12"/>
                <a:gd name="T6" fmla="*/ 7 w 11"/>
                <a:gd name="T7" fmla="*/ 1 h 12"/>
                <a:gd name="T8" fmla="*/ 11 w 11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7"/>
                  </a:moveTo>
                  <a:cubicBezTo>
                    <a:pt x="10" y="10"/>
                    <a:pt x="7" y="12"/>
                    <a:pt x="5" y="11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1" y="2"/>
                    <a:pt x="4" y="0"/>
                    <a:pt x="7" y="1"/>
                  </a:cubicBezTo>
                  <a:cubicBezTo>
                    <a:pt x="9" y="1"/>
                    <a:pt x="11" y="4"/>
                    <a:pt x="11" y="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97" name="Picture 96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162" y="1003648"/>
              <a:ext cx="268287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" name="Picture 97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312" y="1057623"/>
              <a:ext cx="153987" cy="147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" name="Picture 98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5112" y="1090960"/>
              <a:ext cx="203200" cy="25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" name="Picture 99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2262" y="1148110"/>
              <a:ext cx="138112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2738587" y="789335"/>
              <a:ext cx="25400" cy="20638"/>
            </a:xfrm>
            <a:custGeom>
              <a:avLst/>
              <a:gdLst>
                <a:gd name="T0" fmla="*/ 3 w 6"/>
                <a:gd name="T1" fmla="*/ 4 h 5"/>
                <a:gd name="T2" fmla="*/ 3 w 6"/>
                <a:gd name="T3" fmla="*/ 0 h 5"/>
                <a:gd name="T4" fmla="*/ 3 w 6"/>
                <a:gd name="T5" fmla="*/ 0 h 5"/>
                <a:gd name="T6" fmla="*/ 3 w 6"/>
                <a:gd name="T7" fmla="*/ 0 h 5"/>
                <a:gd name="T8" fmla="*/ 3 w 6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4"/>
                  </a:moveTo>
                  <a:cubicBezTo>
                    <a:pt x="5" y="5"/>
                    <a:pt x="6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2751287" y="789335"/>
              <a:ext cx="400050" cy="989013"/>
            </a:xfrm>
            <a:custGeom>
              <a:avLst/>
              <a:gdLst>
                <a:gd name="T0" fmla="*/ 0 w 94"/>
                <a:gd name="T1" fmla="*/ 4 h 233"/>
                <a:gd name="T2" fmla="*/ 0 w 94"/>
                <a:gd name="T3" fmla="*/ 5 h 233"/>
                <a:gd name="T4" fmla="*/ 53 w 94"/>
                <a:gd name="T5" fmla="*/ 16 h 233"/>
                <a:gd name="T6" fmla="*/ 82 w 94"/>
                <a:gd name="T7" fmla="*/ 47 h 233"/>
                <a:gd name="T8" fmla="*/ 87 w 94"/>
                <a:gd name="T9" fmla="*/ 82 h 233"/>
                <a:gd name="T10" fmla="*/ 79 w 94"/>
                <a:gd name="T11" fmla="*/ 171 h 233"/>
                <a:gd name="T12" fmla="*/ 65 w 94"/>
                <a:gd name="T13" fmla="*/ 232 h 233"/>
                <a:gd name="T14" fmla="*/ 70 w 94"/>
                <a:gd name="T15" fmla="*/ 233 h 233"/>
                <a:gd name="T16" fmla="*/ 74 w 94"/>
                <a:gd name="T17" fmla="*/ 217 h 233"/>
                <a:gd name="T18" fmla="*/ 90 w 94"/>
                <a:gd name="T19" fmla="*/ 132 h 233"/>
                <a:gd name="T20" fmla="*/ 89 w 94"/>
                <a:gd name="T21" fmla="*/ 58 h 233"/>
                <a:gd name="T22" fmla="*/ 76 w 94"/>
                <a:gd name="T23" fmla="*/ 28 h 233"/>
                <a:gd name="T24" fmla="*/ 47 w 94"/>
                <a:gd name="T25" fmla="*/ 8 h 233"/>
                <a:gd name="T26" fmla="*/ 0 w 94"/>
                <a:gd name="T27" fmla="*/ 0 h 233"/>
                <a:gd name="T28" fmla="*/ 0 w 94"/>
                <a:gd name="T29" fmla="*/ 0 h 233"/>
                <a:gd name="T30" fmla="*/ 0 w 94"/>
                <a:gd name="T31" fmla="*/ 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" h="233"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8" y="4"/>
                    <a:pt x="37" y="8"/>
                    <a:pt x="53" y="16"/>
                  </a:cubicBezTo>
                  <a:cubicBezTo>
                    <a:pt x="66" y="22"/>
                    <a:pt x="77" y="32"/>
                    <a:pt x="82" y="47"/>
                  </a:cubicBezTo>
                  <a:cubicBezTo>
                    <a:pt x="86" y="58"/>
                    <a:pt x="87" y="70"/>
                    <a:pt x="87" y="82"/>
                  </a:cubicBezTo>
                  <a:cubicBezTo>
                    <a:pt x="89" y="112"/>
                    <a:pt x="85" y="142"/>
                    <a:pt x="79" y="171"/>
                  </a:cubicBezTo>
                  <a:cubicBezTo>
                    <a:pt x="75" y="191"/>
                    <a:pt x="71" y="212"/>
                    <a:pt x="65" y="232"/>
                  </a:cubicBezTo>
                  <a:cubicBezTo>
                    <a:pt x="70" y="233"/>
                    <a:pt x="70" y="233"/>
                    <a:pt x="70" y="233"/>
                  </a:cubicBezTo>
                  <a:cubicBezTo>
                    <a:pt x="71" y="228"/>
                    <a:pt x="72" y="222"/>
                    <a:pt x="74" y="217"/>
                  </a:cubicBezTo>
                  <a:cubicBezTo>
                    <a:pt x="81" y="189"/>
                    <a:pt x="86" y="160"/>
                    <a:pt x="90" y="132"/>
                  </a:cubicBezTo>
                  <a:cubicBezTo>
                    <a:pt x="92" y="107"/>
                    <a:pt x="94" y="82"/>
                    <a:pt x="89" y="58"/>
                  </a:cubicBezTo>
                  <a:cubicBezTo>
                    <a:pt x="87" y="47"/>
                    <a:pt x="83" y="36"/>
                    <a:pt x="76" y="28"/>
                  </a:cubicBezTo>
                  <a:cubicBezTo>
                    <a:pt x="68" y="18"/>
                    <a:pt x="58" y="12"/>
                    <a:pt x="47" y="8"/>
                  </a:cubicBezTo>
                  <a:cubicBezTo>
                    <a:pt x="32" y="3"/>
                    <a:pt x="1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2" y="5"/>
                    <a:pt x="0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2279800" y="781398"/>
              <a:ext cx="471487" cy="857250"/>
            </a:xfrm>
            <a:custGeom>
              <a:avLst/>
              <a:gdLst>
                <a:gd name="T0" fmla="*/ 9 w 111"/>
                <a:gd name="T1" fmla="*/ 168 h 202"/>
                <a:gd name="T2" fmla="*/ 33 w 111"/>
                <a:gd name="T3" fmla="*/ 65 h 202"/>
                <a:gd name="T4" fmla="*/ 80 w 111"/>
                <a:gd name="T5" fmla="*/ 10 h 202"/>
                <a:gd name="T6" fmla="*/ 110 w 111"/>
                <a:gd name="T7" fmla="*/ 6 h 202"/>
                <a:gd name="T8" fmla="*/ 111 w 111"/>
                <a:gd name="T9" fmla="*/ 6 h 202"/>
                <a:gd name="T10" fmla="*/ 111 w 111"/>
                <a:gd name="T11" fmla="*/ 2 h 202"/>
                <a:gd name="T12" fmla="*/ 111 w 111"/>
                <a:gd name="T13" fmla="*/ 2 h 202"/>
                <a:gd name="T14" fmla="*/ 74 w 111"/>
                <a:gd name="T15" fmla="*/ 8 h 202"/>
                <a:gd name="T16" fmla="*/ 24 w 111"/>
                <a:gd name="T17" fmla="*/ 75 h 202"/>
                <a:gd name="T18" fmla="*/ 3 w 111"/>
                <a:gd name="T19" fmla="*/ 178 h 202"/>
                <a:gd name="T20" fmla="*/ 0 w 111"/>
                <a:gd name="T21" fmla="*/ 201 h 202"/>
                <a:gd name="T22" fmla="*/ 4 w 111"/>
                <a:gd name="T23" fmla="*/ 202 h 202"/>
                <a:gd name="T24" fmla="*/ 9 w 111"/>
                <a:gd name="T25" fmla="*/ 16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202">
                  <a:moveTo>
                    <a:pt x="9" y="168"/>
                  </a:moveTo>
                  <a:cubicBezTo>
                    <a:pt x="14" y="133"/>
                    <a:pt x="20" y="98"/>
                    <a:pt x="33" y="65"/>
                  </a:cubicBezTo>
                  <a:cubicBezTo>
                    <a:pt x="41" y="41"/>
                    <a:pt x="56" y="20"/>
                    <a:pt x="80" y="10"/>
                  </a:cubicBezTo>
                  <a:cubicBezTo>
                    <a:pt x="89" y="7"/>
                    <a:pt x="101" y="5"/>
                    <a:pt x="110" y="6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08" y="6"/>
                    <a:pt x="108" y="2"/>
                    <a:pt x="111" y="2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99" y="0"/>
                    <a:pt x="85" y="3"/>
                    <a:pt x="74" y="8"/>
                  </a:cubicBezTo>
                  <a:cubicBezTo>
                    <a:pt x="47" y="20"/>
                    <a:pt x="33" y="48"/>
                    <a:pt x="24" y="75"/>
                  </a:cubicBezTo>
                  <a:cubicBezTo>
                    <a:pt x="14" y="109"/>
                    <a:pt x="8" y="143"/>
                    <a:pt x="3" y="178"/>
                  </a:cubicBezTo>
                  <a:cubicBezTo>
                    <a:pt x="2" y="186"/>
                    <a:pt x="1" y="193"/>
                    <a:pt x="0" y="201"/>
                  </a:cubicBezTo>
                  <a:cubicBezTo>
                    <a:pt x="4" y="202"/>
                    <a:pt x="4" y="202"/>
                    <a:pt x="4" y="202"/>
                  </a:cubicBezTo>
                  <a:cubicBezTo>
                    <a:pt x="6" y="190"/>
                    <a:pt x="7" y="179"/>
                    <a:pt x="9" y="16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2956075" y="848073"/>
              <a:ext cx="114300" cy="85725"/>
            </a:xfrm>
            <a:custGeom>
              <a:avLst/>
              <a:gdLst>
                <a:gd name="T0" fmla="*/ 0 w 27"/>
                <a:gd name="T1" fmla="*/ 0 h 20"/>
                <a:gd name="T2" fmla="*/ 27 w 27"/>
                <a:gd name="T3" fmla="*/ 20 h 20"/>
                <a:gd name="T4" fmla="*/ 27 w 27"/>
                <a:gd name="T5" fmla="*/ 20 h 20"/>
                <a:gd name="T6" fmla="*/ 0 w 27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0">
                  <a:moveTo>
                    <a:pt x="0" y="0"/>
                  </a:moveTo>
                  <a:cubicBezTo>
                    <a:pt x="11" y="5"/>
                    <a:pt x="20" y="11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0" y="11"/>
                    <a:pt x="11" y="5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3070375" y="933798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3083075" y="951260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0 w 6"/>
                <a:gd name="T3" fmla="*/ 0 h 20"/>
                <a:gd name="T4" fmla="*/ 3 w 6"/>
                <a:gd name="T5" fmla="*/ 9 h 20"/>
                <a:gd name="T6" fmla="*/ 6 w 6"/>
                <a:gd name="T7" fmla="*/ 20 h 20"/>
                <a:gd name="T8" fmla="*/ 6 w 6"/>
                <a:gd name="T9" fmla="*/ 20 h 20"/>
                <a:gd name="T10" fmla="*/ 3 w 6"/>
                <a:gd name="T11" fmla="*/ 9 h 20"/>
                <a:gd name="T12" fmla="*/ 0 w 6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6"/>
                    <a:pt x="5" y="12"/>
                    <a:pt x="3" y="9"/>
                  </a:cubicBezTo>
                  <a:cubicBezTo>
                    <a:pt x="2" y="6"/>
                    <a:pt x="1" y="3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3073550" y="941735"/>
              <a:ext cx="9525" cy="952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2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1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2925912" y="835373"/>
              <a:ext cx="200025" cy="506413"/>
            </a:xfrm>
            <a:custGeom>
              <a:avLst/>
              <a:gdLst>
                <a:gd name="T0" fmla="*/ 0 w 47"/>
                <a:gd name="T1" fmla="*/ 0 h 119"/>
                <a:gd name="T2" fmla="*/ 26 w 47"/>
                <a:gd name="T3" fmla="*/ 29 h 119"/>
                <a:gd name="T4" fmla="*/ 32 w 47"/>
                <a:gd name="T5" fmla="*/ 68 h 119"/>
                <a:gd name="T6" fmla="*/ 45 w 47"/>
                <a:gd name="T7" fmla="*/ 95 h 119"/>
                <a:gd name="T8" fmla="*/ 30 w 47"/>
                <a:gd name="T9" fmla="*/ 114 h 119"/>
                <a:gd name="T10" fmla="*/ 30 w 47"/>
                <a:gd name="T11" fmla="*/ 114 h 119"/>
                <a:gd name="T12" fmla="*/ 33 w 47"/>
                <a:gd name="T13" fmla="*/ 114 h 119"/>
                <a:gd name="T14" fmla="*/ 35 w 47"/>
                <a:gd name="T15" fmla="*/ 114 h 119"/>
                <a:gd name="T16" fmla="*/ 45 w 47"/>
                <a:gd name="T17" fmla="*/ 119 h 119"/>
                <a:gd name="T18" fmla="*/ 46 w 47"/>
                <a:gd name="T19" fmla="*/ 71 h 119"/>
                <a:gd name="T20" fmla="*/ 45 w 47"/>
                <a:gd name="T21" fmla="*/ 56 h 119"/>
                <a:gd name="T22" fmla="*/ 43 w 47"/>
                <a:gd name="T23" fmla="*/ 47 h 119"/>
                <a:gd name="T24" fmla="*/ 40 w 47"/>
                <a:gd name="T25" fmla="*/ 36 h 119"/>
                <a:gd name="T26" fmla="*/ 37 w 47"/>
                <a:gd name="T27" fmla="*/ 27 h 119"/>
                <a:gd name="T28" fmla="*/ 35 w 47"/>
                <a:gd name="T29" fmla="*/ 25 h 119"/>
                <a:gd name="T30" fmla="*/ 34 w 47"/>
                <a:gd name="T31" fmla="*/ 23 h 119"/>
                <a:gd name="T32" fmla="*/ 7 w 47"/>
                <a:gd name="T33" fmla="*/ 3 h 119"/>
                <a:gd name="T34" fmla="*/ 0 w 47"/>
                <a:gd name="T3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119">
                  <a:moveTo>
                    <a:pt x="0" y="0"/>
                  </a:moveTo>
                  <a:cubicBezTo>
                    <a:pt x="12" y="7"/>
                    <a:pt x="21" y="16"/>
                    <a:pt x="26" y="29"/>
                  </a:cubicBezTo>
                  <a:cubicBezTo>
                    <a:pt x="30" y="40"/>
                    <a:pt x="32" y="54"/>
                    <a:pt x="32" y="68"/>
                  </a:cubicBezTo>
                  <a:cubicBezTo>
                    <a:pt x="41" y="73"/>
                    <a:pt x="47" y="84"/>
                    <a:pt x="45" y="95"/>
                  </a:cubicBezTo>
                  <a:cubicBezTo>
                    <a:pt x="43" y="104"/>
                    <a:pt x="38" y="110"/>
                    <a:pt x="30" y="114"/>
                  </a:cubicBezTo>
                  <a:cubicBezTo>
                    <a:pt x="30" y="114"/>
                    <a:pt x="30" y="114"/>
                    <a:pt x="30" y="114"/>
                  </a:cubicBezTo>
                  <a:cubicBezTo>
                    <a:pt x="31" y="114"/>
                    <a:pt x="32" y="114"/>
                    <a:pt x="33" y="114"/>
                  </a:cubicBezTo>
                  <a:cubicBezTo>
                    <a:pt x="33" y="114"/>
                    <a:pt x="34" y="114"/>
                    <a:pt x="35" y="114"/>
                  </a:cubicBezTo>
                  <a:cubicBezTo>
                    <a:pt x="39" y="114"/>
                    <a:pt x="42" y="116"/>
                    <a:pt x="45" y="119"/>
                  </a:cubicBezTo>
                  <a:cubicBezTo>
                    <a:pt x="46" y="103"/>
                    <a:pt x="47" y="87"/>
                    <a:pt x="46" y="71"/>
                  </a:cubicBezTo>
                  <a:cubicBezTo>
                    <a:pt x="46" y="66"/>
                    <a:pt x="46" y="61"/>
                    <a:pt x="45" y="56"/>
                  </a:cubicBezTo>
                  <a:cubicBezTo>
                    <a:pt x="45" y="53"/>
                    <a:pt x="44" y="50"/>
                    <a:pt x="43" y="47"/>
                  </a:cubicBezTo>
                  <a:cubicBezTo>
                    <a:pt x="43" y="43"/>
                    <a:pt x="42" y="39"/>
                    <a:pt x="40" y="36"/>
                  </a:cubicBezTo>
                  <a:cubicBezTo>
                    <a:pt x="39" y="33"/>
                    <a:pt x="38" y="30"/>
                    <a:pt x="37" y="27"/>
                  </a:cubicBezTo>
                  <a:cubicBezTo>
                    <a:pt x="36" y="26"/>
                    <a:pt x="36" y="25"/>
                    <a:pt x="35" y="25"/>
                  </a:cubicBezTo>
                  <a:cubicBezTo>
                    <a:pt x="35" y="24"/>
                    <a:pt x="34" y="24"/>
                    <a:pt x="34" y="23"/>
                  </a:cubicBezTo>
                  <a:cubicBezTo>
                    <a:pt x="27" y="14"/>
                    <a:pt x="18" y="8"/>
                    <a:pt x="7" y="3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09" name="Picture 108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7037" y="1106835"/>
              <a:ext cx="1016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" name="Picture 109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4500" y="1176685"/>
              <a:ext cx="28575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3116412" y="1073498"/>
              <a:ext cx="12700" cy="268288"/>
            </a:xfrm>
            <a:custGeom>
              <a:avLst/>
              <a:gdLst>
                <a:gd name="T0" fmla="*/ 0 w 3"/>
                <a:gd name="T1" fmla="*/ 0 h 63"/>
                <a:gd name="T2" fmla="*/ 0 w 3"/>
                <a:gd name="T3" fmla="*/ 0 h 63"/>
                <a:gd name="T4" fmla="*/ 1 w 3"/>
                <a:gd name="T5" fmla="*/ 15 h 63"/>
                <a:gd name="T6" fmla="*/ 0 w 3"/>
                <a:gd name="T7" fmla="*/ 63 h 63"/>
                <a:gd name="T8" fmla="*/ 0 w 3"/>
                <a:gd name="T9" fmla="*/ 63 h 63"/>
                <a:gd name="T10" fmla="*/ 0 w 3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1" y="10"/>
                    <a:pt x="1" y="15"/>
                  </a:cubicBezTo>
                  <a:cubicBezTo>
                    <a:pt x="2" y="31"/>
                    <a:pt x="1" y="47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" y="40"/>
                    <a:pt x="3" y="18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2449662" y="1311623"/>
              <a:ext cx="484187" cy="438150"/>
            </a:xfrm>
            <a:custGeom>
              <a:avLst/>
              <a:gdLst>
                <a:gd name="T0" fmla="*/ 107 w 114"/>
                <a:gd name="T1" fmla="*/ 85 h 103"/>
                <a:gd name="T2" fmla="*/ 68 w 114"/>
                <a:gd name="T3" fmla="*/ 5 h 103"/>
                <a:gd name="T4" fmla="*/ 2 w 114"/>
                <a:gd name="T5" fmla="*/ 65 h 103"/>
                <a:gd name="T6" fmla="*/ 0 w 114"/>
                <a:gd name="T7" fmla="*/ 84 h 103"/>
                <a:gd name="T8" fmla="*/ 102 w 114"/>
                <a:gd name="T9" fmla="*/ 103 h 103"/>
                <a:gd name="T10" fmla="*/ 107 w 114"/>
                <a:gd name="T11" fmla="*/ 8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103">
                  <a:moveTo>
                    <a:pt x="107" y="85"/>
                  </a:moveTo>
                  <a:cubicBezTo>
                    <a:pt x="114" y="46"/>
                    <a:pt x="97" y="11"/>
                    <a:pt x="68" y="5"/>
                  </a:cubicBezTo>
                  <a:cubicBezTo>
                    <a:pt x="39" y="0"/>
                    <a:pt x="9" y="27"/>
                    <a:pt x="2" y="65"/>
                  </a:cubicBezTo>
                  <a:cubicBezTo>
                    <a:pt x="1" y="71"/>
                    <a:pt x="0" y="78"/>
                    <a:pt x="0" y="84"/>
                  </a:cubicBezTo>
                  <a:cubicBezTo>
                    <a:pt x="102" y="103"/>
                    <a:pt x="102" y="103"/>
                    <a:pt x="102" y="103"/>
                  </a:cubicBezTo>
                  <a:cubicBezTo>
                    <a:pt x="104" y="97"/>
                    <a:pt x="106" y="91"/>
                    <a:pt x="107" y="8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2416325" y="619473"/>
              <a:ext cx="811212" cy="454025"/>
            </a:xfrm>
            <a:custGeom>
              <a:avLst/>
              <a:gdLst>
                <a:gd name="T0" fmla="*/ 175 w 191"/>
                <a:gd name="T1" fmla="*/ 103 h 107"/>
                <a:gd name="T2" fmla="*/ 171 w 191"/>
                <a:gd name="T3" fmla="*/ 45 h 107"/>
                <a:gd name="T4" fmla="*/ 120 w 191"/>
                <a:gd name="T5" fmla="*/ 9 h 107"/>
                <a:gd name="T6" fmla="*/ 12 w 191"/>
                <a:gd name="T7" fmla="*/ 37 h 107"/>
                <a:gd name="T8" fmla="*/ 24 w 191"/>
                <a:gd name="T9" fmla="*/ 70 h 107"/>
                <a:gd name="T10" fmla="*/ 60 w 191"/>
                <a:gd name="T11" fmla="*/ 55 h 107"/>
                <a:gd name="T12" fmla="*/ 90 w 191"/>
                <a:gd name="T13" fmla="*/ 78 h 107"/>
                <a:gd name="T14" fmla="*/ 117 w 191"/>
                <a:gd name="T15" fmla="*/ 58 h 107"/>
                <a:gd name="T16" fmla="*/ 175 w 191"/>
                <a:gd name="T17" fmla="*/ 10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07">
                  <a:moveTo>
                    <a:pt x="175" y="103"/>
                  </a:moveTo>
                  <a:cubicBezTo>
                    <a:pt x="191" y="101"/>
                    <a:pt x="175" y="51"/>
                    <a:pt x="171" y="45"/>
                  </a:cubicBezTo>
                  <a:cubicBezTo>
                    <a:pt x="160" y="26"/>
                    <a:pt x="141" y="15"/>
                    <a:pt x="120" y="9"/>
                  </a:cubicBezTo>
                  <a:cubicBezTo>
                    <a:pt x="87" y="0"/>
                    <a:pt x="32" y="4"/>
                    <a:pt x="12" y="37"/>
                  </a:cubicBezTo>
                  <a:cubicBezTo>
                    <a:pt x="2" y="54"/>
                    <a:pt x="0" y="68"/>
                    <a:pt x="24" y="70"/>
                  </a:cubicBezTo>
                  <a:cubicBezTo>
                    <a:pt x="41" y="71"/>
                    <a:pt x="45" y="56"/>
                    <a:pt x="60" y="55"/>
                  </a:cubicBezTo>
                  <a:cubicBezTo>
                    <a:pt x="79" y="55"/>
                    <a:pt x="75" y="74"/>
                    <a:pt x="90" y="78"/>
                  </a:cubicBezTo>
                  <a:cubicBezTo>
                    <a:pt x="113" y="84"/>
                    <a:pt x="101" y="64"/>
                    <a:pt x="117" y="58"/>
                  </a:cubicBezTo>
                  <a:cubicBezTo>
                    <a:pt x="154" y="45"/>
                    <a:pt x="144" y="107"/>
                    <a:pt x="175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2424262" y="703610"/>
              <a:ext cx="773112" cy="369888"/>
            </a:xfrm>
            <a:custGeom>
              <a:avLst/>
              <a:gdLst>
                <a:gd name="T0" fmla="*/ 173 w 182"/>
                <a:gd name="T1" fmla="*/ 58 h 87"/>
                <a:gd name="T2" fmla="*/ 115 w 182"/>
                <a:gd name="T3" fmla="*/ 14 h 87"/>
                <a:gd name="T4" fmla="*/ 88 w 182"/>
                <a:gd name="T5" fmla="*/ 33 h 87"/>
                <a:gd name="T6" fmla="*/ 58 w 182"/>
                <a:gd name="T7" fmla="*/ 11 h 87"/>
                <a:gd name="T8" fmla="*/ 22 w 182"/>
                <a:gd name="T9" fmla="*/ 26 h 87"/>
                <a:gd name="T10" fmla="*/ 7 w 182"/>
                <a:gd name="T11" fmla="*/ 21 h 87"/>
                <a:gd name="T12" fmla="*/ 22 w 182"/>
                <a:gd name="T13" fmla="*/ 50 h 87"/>
                <a:gd name="T14" fmla="*/ 58 w 182"/>
                <a:gd name="T15" fmla="*/ 35 h 87"/>
                <a:gd name="T16" fmla="*/ 88 w 182"/>
                <a:gd name="T17" fmla="*/ 58 h 87"/>
                <a:gd name="T18" fmla="*/ 115 w 182"/>
                <a:gd name="T19" fmla="*/ 38 h 87"/>
                <a:gd name="T20" fmla="*/ 173 w 182"/>
                <a:gd name="T21" fmla="*/ 83 h 87"/>
                <a:gd name="T22" fmla="*/ 178 w 182"/>
                <a:gd name="T23" fmla="*/ 54 h 87"/>
                <a:gd name="T24" fmla="*/ 173 w 182"/>
                <a:gd name="T25" fmla="*/ 5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2" h="87">
                  <a:moveTo>
                    <a:pt x="173" y="58"/>
                  </a:moveTo>
                  <a:cubicBezTo>
                    <a:pt x="142" y="63"/>
                    <a:pt x="152" y="0"/>
                    <a:pt x="115" y="14"/>
                  </a:cubicBezTo>
                  <a:cubicBezTo>
                    <a:pt x="99" y="19"/>
                    <a:pt x="111" y="39"/>
                    <a:pt x="88" y="33"/>
                  </a:cubicBezTo>
                  <a:cubicBezTo>
                    <a:pt x="73" y="29"/>
                    <a:pt x="77" y="10"/>
                    <a:pt x="58" y="11"/>
                  </a:cubicBezTo>
                  <a:cubicBezTo>
                    <a:pt x="43" y="11"/>
                    <a:pt x="39" y="27"/>
                    <a:pt x="22" y="26"/>
                  </a:cubicBezTo>
                  <a:cubicBezTo>
                    <a:pt x="15" y="25"/>
                    <a:pt x="11" y="24"/>
                    <a:pt x="7" y="21"/>
                  </a:cubicBezTo>
                  <a:cubicBezTo>
                    <a:pt x="0" y="36"/>
                    <a:pt x="0" y="48"/>
                    <a:pt x="22" y="50"/>
                  </a:cubicBezTo>
                  <a:cubicBezTo>
                    <a:pt x="39" y="51"/>
                    <a:pt x="43" y="36"/>
                    <a:pt x="58" y="35"/>
                  </a:cubicBezTo>
                  <a:cubicBezTo>
                    <a:pt x="77" y="35"/>
                    <a:pt x="73" y="54"/>
                    <a:pt x="88" y="58"/>
                  </a:cubicBezTo>
                  <a:cubicBezTo>
                    <a:pt x="111" y="64"/>
                    <a:pt x="99" y="44"/>
                    <a:pt x="115" y="38"/>
                  </a:cubicBezTo>
                  <a:cubicBezTo>
                    <a:pt x="152" y="25"/>
                    <a:pt x="142" y="87"/>
                    <a:pt x="173" y="83"/>
                  </a:cubicBezTo>
                  <a:cubicBezTo>
                    <a:pt x="182" y="82"/>
                    <a:pt x="181" y="68"/>
                    <a:pt x="178" y="54"/>
                  </a:cubicBezTo>
                  <a:cubicBezTo>
                    <a:pt x="177" y="57"/>
                    <a:pt x="176" y="58"/>
                    <a:pt x="173" y="58"/>
                  </a:cubicBezTo>
                  <a:close/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2398862" y="586135"/>
              <a:ext cx="833437" cy="492125"/>
            </a:xfrm>
            <a:custGeom>
              <a:avLst/>
              <a:gdLst>
                <a:gd name="T0" fmla="*/ 180 w 196"/>
                <a:gd name="T1" fmla="*/ 114 h 116"/>
                <a:gd name="T2" fmla="*/ 185 w 196"/>
                <a:gd name="T3" fmla="*/ 71 h 116"/>
                <a:gd name="T4" fmla="*/ 143 w 196"/>
                <a:gd name="T5" fmla="*/ 21 h 116"/>
                <a:gd name="T6" fmla="*/ 7 w 196"/>
                <a:gd name="T7" fmla="*/ 58 h 116"/>
                <a:gd name="T8" fmla="*/ 41 w 196"/>
                <a:gd name="T9" fmla="*/ 79 h 116"/>
                <a:gd name="T10" fmla="*/ 55 w 196"/>
                <a:gd name="T11" fmla="*/ 69 h 116"/>
                <a:gd name="T12" fmla="*/ 82 w 196"/>
                <a:gd name="T13" fmla="*/ 80 h 116"/>
                <a:gd name="T14" fmla="*/ 105 w 196"/>
                <a:gd name="T15" fmla="*/ 90 h 116"/>
                <a:gd name="T16" fmla="*/ 116 w 196"/>
                <a:gd name="T17" fmla="*/ 75 h 116"/>
                <a:gd name="T18" fmla="*/ 137 w 196"/>
                <a:gd name="T19" fmla="*/ 69 h 116"/>
                <a:gd name="T20" fmla="*/ 147 w 196"/>
                <a:gd name="T21" fmla="*/ 82 h 116"/>
                <a:gd name="T22" fmla="*/ 179 w 196"/>
                <a:gd name="T23" fmla="*/ 114 h 116"/>
                <a:gd name="T24" fmla="*/ 179 w 196"/>
                <a:gd name="T25" fmla="*/ 108 h 116"/>
                <a:gd name="T26" fmla="*/ 126 w 196"/>
                <a:gd name="T27" fmla="*/ 62 h 116"/>
                <a:gd name="T28" fmla="*/ 111 w 196"/>
                <a:gd name="T29" fmla="*/ 69 h 116"/>
                <a:gd name="T30" fmla="*/ 108 w 196"/>
                <a:gd name="T31" fmla="*/ 76 h 116"/>
                <a:gd name="T32" fmla="*/ 88 w 196"/>
                <a:gd name="T33" fmla="*/ 79 h 116"/>
                <a:gd name="T34" fmla="*/ 55 w 196"/>
                <a:gd name="T35" fmla="*/ 62 h 116"/>
                <a:gd name="T36" fmla="*/ 20 w 196"/>
                <a:gd name="T37" fmla="*/ 73 h 116"/>
                <a:gd name="T38" fmla="*/ 28 w 196"/>
                <a:gd name="T39" fmla="*/ 35 h 116"/>
                <a:gd name="T40" fmla="*/ 102 w 196"/>
                <a:gd name="T41" fmla="*/ 17 h 116"/>
                <a:gd name="T42" fmla="*/ 173 w 196"/>
                <a:gd name="T43" fmla="*/ 56 h 116"/>
                <a:gd name="T44" fmla="*/ 178 w 196"/>
                <a:gd name="T45" fmla="*/ 108 h 116"/>
                <a:gd name="T46" fmla="*/ 180 w 196"/>
                <a:gd name="T47" fmla="*/ 1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6" h="116">
                  <a:moveTo>
                    <a:pt x="180" y="114"/>
                  </a:moveTo>
                  <a:cubicBezTo>
                    <a:pt x="196" y="109"/>
                    <a:pt x="188" y="82"/>
                    <a:pt x="185" y="71"/>
                  </a:cubicBezTo>
                  <a:cubicBezTo>
                    <a:pt x="179" y="48"/>
                    <a:pt x="165" y="32"/>
                    <a:pt x="143" y="21"/>
                  </a:cubicBezTo>
                  <a:cubicBezTo>
                    <a:pt x="100" y="0"/>
                    <a:pt x="24" y="5"/>
                    <a:pt x="7" y="58"/>
                  </a:cubicBezTo>
                  <a:cubicBezTo>
                    <a:pt x="0" y="77"/>
                    <a:pt x="27" y="87"/>
                    <a:pt x="41" y="79"/>
                  </a:cubicBezTo>
                  <a:cubicBezTo>
                    <a:pt x="46" y="76"/>
                    <a:pt x="51" y="72"/>
                    <a:pt x="55" y="69"/>
                  </a:cubicBezTo>
                  <a:cubicBezTo>
                    <a:pt x="68" y="61"/>
                    <a:pt x="75" y="71"/>
                    <a:pt x="82" y="80"/>
                  </a:cubicBezTo>
                  <a:cubicBezTo>
                    <a:pt x="86" y="87"/>
                    <a:pt x="97" y="93"/>
                    <a:pt x="105" y="90"/>
                  </a:cubicBezTo>
                  <a:cubicBezTo>
                    <a:pt x="112" y="87"/>
                    <a:pt x="113" y="81"/>
                    <a:pt x="116" y="75"/>
                  </a:cubicBezTo>
                  <a:cubicBezTo>
                    <a:pt x="119" y="67"/>
                    <a:pt x="130" y="66"/>
                    <a:pt x="137" y="69"/>
                  </a:cubicBezTo>
                  <a:cubicBezTo>
                    <a:pt x="142" y="71"/>
                    <a:pt x="145" y="77"/>
                    <a:pt x="147" y="82"/>
                  </a:cubicBezTo>
                  <a:cubicBezTo>
                    <a:pt x="155" y="96"/>
                    <a:pt x="160" y="116"/>
                    <a:pt x="179" y="114"/>
                  </a:cubicBezTo>
                  <a:cubicBezTo>
                    <a:pt x="183" y="114"/>
                    <a:pt x="183" y="107"/>
                    <a:pt x="179" y="108"/>
                  </a:cubicBezTo>
                  <a:cubicBezTo>
                    <a:pt x="151" y="110"/>
                    <a:pt x="158" y="55"/>
                    <a:pt x="126" y="62"/>
                  </a:cubicBezTo>
                  <a:cubicBezTo>
                    <a:pt x="121" y="63"/>
                    <a:pt x="114" y="64"/>
                    <a:pt x="111" y="69"/>
                  </a:cubicBezTo>
                  <a:cubicBezTo>
                    <a:pt x="110" y="72"/>
                    <a:pt x="109" y="74"/>
                    <a:pt x="108" y="76"/>
                  </a:cubicBezTo>
                  <a:cubicBezTo>
                    <a:pt x="105" y="86"/>
                    <a:pt x="96" y="85"/>
                    <a:pt x="88" y="79"/>
                  </a:cubicBezTo>
                  <a:cubicBezTo>
                    <a:pt x="78" y="69"/>
                    <a:pt x="73" y="53"/>
                    <a:pt x="55" y="62"/>
                  </a:cubicBezTo>
                  <a:cubicBezTo>
                    <a:pt x="42" y="69"/>
                    <a:pt x="36" y="77"/>
                    <a:pt x="20" y="73"/>
                  </a:cubicBezTo>
                  <a:cubicBezTo>
                    <a:pt x="0" y="69"/>
                    <a:pt x="22" y="42"/>
                    <a:pt x="28" y="35"/>
                  </a:cubicBezTo>
                  <a:cubicBezTo>
                    <a:pt x="47" y="17"/>
                    <a:pt x="77" y="15"/>
                    <a:pt x="102" y="17"/>
                  </a:cubicBezTo>
                  <a:cubicBezTo>
                    <a:pt x="129" y="19"/>
                    <a:pt x="160" y="31"/>
                    <a:pt x="173" y="56"/>
                  </a:cubicBezTo>
                  <a:cubicBezTo>
                    <a:pt x="177" y="63"/>
                    <a:pt x="191" y="104"/>
                    <a:pt x="178" y="108"/>
                  </a:cubicBezTo>
                  <a:cubicBezTo>
                    <a:pt x="174" y="109"/>
                    <a:pt x="176" y="115"/>
                    <a:pt x="180" y="11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716112" y="1541810"/>
              <a:ext cx="2498725" cy="950913"/>
            </a:xfrm>
            <a:custGeom>
              <a:avLst/>
              <a:gdLst>
                <a:gd name="T0" fmla="*/ 508 w 588"/>
                <a:gd name="T1" fmla="*/ 105 h 224"/>
                <a:gd name="T2" fmla="*/ 466 w 588"/>
                <a:gd name="T3" fmla="*/ 162 h 224"/>
                <a:gd name="T4" fmla="*/ 420 w 588"/>
                <a:gd name="T5" fmla="*/ 147 h 224"/>
                <a:gd name="T6" fmla="*/ 390 w 588"/>
                <a:gd name="T7" fmla="*/ 74 h 224"/>
                <a:gd name="T8" fmla="*/ 360 w 588"/>
                <a:gd name="T9" fmla="*/ 108 h 224"/>
                <a:gd name="T10" fmla="*/ 310 w 588"/>
                <a:gd name="T11" fmla="*/ 120 h 224"/>
                <a:gd name="T12" fmla="*/ 266 w 588"/>
                <a:gd name="T13" fmla="*/ 82 h 224"/>
                <a:gd name="T14" fmla="*/ 245 w 588"/>
                <a:gd name="T15" fmla="*/ 145 h 224"/>
                <a:gd name="T16" fmla="*/ 177 w 588"/>
                <a:gd name="T17" fmla="*/ 151 h 224"/>
                <a:gd name="T18" fmla="*/ 137 w 588"/>
                <a:gd name="T19" fmla="*/ 74 h 224"/>
                <a:gd name="T20" fmla="*/ 118 w 588"/>
                <a:gd name="T21" fmla="*/ 105 h 224"/>
                <a:gd name="T22" fmla="*/ 102 w 588"/>
                <a:gd name="T23" fmla="*/ 83 h 224"/>
                <a:gd name="T24" fmla="*/ 69 w 588"/>
                <a:gd name="T25" fmla="*/ 59 h 224"/>
                <a:gd name="T26" fmla="*/ 3 w 588"/>
                <a:gd name="T27" fmla="*/ 126 h 224"/>
                <a:gd name="T28" fmla="*/ 16 w 588"/>
                <a:gd name="T29" fmla="*/ 61 h 224"/>
                <a:gd name="T30" fmla="*/ 51 w 588"/>
                <a:gd name="T31" fmla="*/ 6 h 224"/>
                <a:gd name="T32" fmla="*/ 145 w 588"/>
                <a:gd name="T33" fmla="*/ 0 h 224"/>
                <a:gd name="T34" fmla="*/ 168 w 588"/>
                <a:gd name="T35" fmla="*/ 1 h 224"/>
                <a:gd name="T36" fmla="*/ 415 w 588"/>
                <a:gd name="T37" fmla="*/ 19 h 224"/>
                <a:gd name="T38" fmla="*/ 574 w 588"/>
                <a:gd name="T39" fmla="*/ 68 h 224"/>
                <a:gd name="T40" fmla="*/ 547 w 588"/>
                <a:gd name="T41" fmla="*/ 206 h 224"/>
                <a:gd name="T42" fmla="*/ 508 w 588"/>
                <a:gd name="T43" fmla="*/ 105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8" h="224">
                  <a:moveTo>
                    <a:pt x="508" y="105"/>
                  </a:moveTo>
                  <a:cubicBezTo>
                    <a:pt x="479" y="105"/>
                    <a:pt x="489" y="151"/>
                    <a:pt x="466" y="162"/>
                  </a:cubicBezTo>
                  <a:cubicBezTo>
                    <a:pt x="446" y="171"/>
                    <a:pt x="430" y="163"/>
                    <a:pt x="420" y="147"/>
                  </a:cubicBezTo>
                  <a:cubicBezTo>
                    <a:pt x="406" y="125"/>
                    <a:pt x="431" y="77"/>
                    <a:pt x="390" y="74"/>
                  </a:cubicBezTo>
                  <a:cubicBezTo>
                    <a:pt x="378" y="73"/>
                    <a:pt x="369" y="90"/>
                    <a:pt x="360" y="108"/>
                  </a:cubicBezTo>
                  <a:cubicBezTo>
                    <a:pt x="347" y="135"/>
                    <a:pt x="334" y="163"/>
                    <a:pt x="310" y="120"/>
                  </a:cubicBezTo>
                  <a:cubicBezTo>
                    <a:pt x="299" y="101"/>
                    <a:pt x="308" y="57"/>
                    <a:pt x="266" y="82"/>
                  </a:cubicBezTo>
                  <a:cubicBezTo>
                    <a:pt x="244" y="95"/>
                    <a:pt x="250" y="123"/>
                    <a:pt x="245" y="145"/>
                  </a:cubicBezTo>
                  <a:cubicBezTo>
                    <a:pt x="232" y="196"/>
                    <a:pt x="180" y="224"/>
                    <a:pt x="177" y="151"/>
                  </a:cubicBezTo>
                  <a:cubicBezTo>
                    <a:pt x="175" y="121"/>
                    <a:pt x="191" y="13"/>
                    <a:pt x="137" y="74"/>
                  </a:cubicBezTo>
                  <a:cubicBezTo>
                    <a:pt x="128" y="85"/>
                    <a:pt x="140" y="101"/>
                    <a:pt x="118" y="105"/>
                  </a:cubicBezTo>
                  <a:cubicBezTo>
                    <a:pt x="94" y="108"/>
                    <a:pt x="106" y="93"/>
                    <a:pt x="102" y="83"/>
                  </a:cubicBezTo>
                  <a:cubicBezTo>
                    <a:pt x="96" y="67"/>
                    <a:pt x="103" y="24"/>
                    <a:pt x="69" y="59"/>
                  </a:cubicBezTo>
                  <a:cubicBezTo>
                    <a:pt x="64" y="64"/>
                    <a:pt x="28" y="206"/>
                    <a:pt x="3" y="126"/>
                  </a:cubicBezTo>
                  <a:cubicBezTo>
                    <a:pt x="0" y="116"/>
                    <a:pt x="14" y="75"/>
                    <a:pt x="16" y="61"/>
                  </a:cubicBezTo>
                  <a:cubicBezTo>
                    <a:pt x="20" y="22"/>
                    <a:pt x="14" y="14"/>
                    <a:pt x="51" y="6"/>
                  </a:cubicBezTo>
                  <a:cubicBezTo>
                    <a:pt x="80" y="0"/>
                    <a:pt x="114" y="0"/>
                    <a:pt x="145" y="0"/>
                  </a:cubicBezTo>
                  <a:cubicBezTo>
                    <a:pt x="153" y="1"/>
                    <a:pt x="160" y="1"/>
                    <a:pt x="168" y="1"/>
                  </a:cubicBezTo>
                  <a:cubicBezTo>
                    <a:pt x="251" y="0"/>
                    <a:pt x="333" y="8"/>
                    <a:pt x="415" y="19"/>
                  </a:cubicBezTo>
                  <a:cubicBezTo>
                    <a:pt x="457" y="24"/>
                    <a:pt x="547" y="29"/>
                    <a:pt x="574" y="68"/>
                  </a:cubicBezTo>
                  <a:cubicBezTo>
                    <a:pt x="588" y="88"/>
                    <a:pt x="574" y="221"/>
                    <a:pt x="547" y="206"/>
                  </a:cubicBezTo>
                  <a:cubicBezTo>
                    <a:pt x="517" y="188"/>
                    <a:pt x="548" y="105"/>
                    <a:pt x="508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1468587" y="1621185"/>
              <a:ext cx="1016000" cy="871538"/>
            </a:xfrm>
            <a:custGeom>
              <a:avLst/>
              <a:gdLst>
                <a:gd name="T0" fmla="*/ 210 w 239"/>
                <a:gd name="T1" fmla="*/ 17 h 205"/>
                <a:gd name="T2" fmla="*/ 180 w 239"/>
                <a:gd name="T3" fmla="*/ 51 h 205"/>
                <a:gd name="T4" fmla="*/ 129 w 239"/>
                <a:gd name="T5" fmla="*/ 63 h 205"/>
                <a:gd name="T6" fmla="*/ 85 w 239"/>
                <a:gd name="T7" fmla="*/ 26 h 205"/>
                <a:gd name="T8" fmla="*/ 64 w 239"/>
                <a:gd name="T9" fmla="*/ 88 h 205"/>
                <a:gd name="T10" fmla="*/ 0 w 239"/>
                <a:gd name="T11" fmla="*/ 118 h 205"/>
                <a:gd name="T12" fmla="*/ 0 w 239"/>
                <a:gd name="T13" fmla="*/ 132 h 205"/>
                <a:gd name="T14" fmla="*/ 68 w 239"/>
                <a:gd name="T15" fmla="*/ 126 h 205"/>
                <a:gd name="T16" fmla="*/ 89 w 239"/>
                <a:gd name="T17" fmla="*/ 63 h 205"/>
                <a:gd name="T18" fmla="*/ 133 w 239"/>
                <a:gd name="T19" fmla="*/ 101 h 205"/>
                <a:gd name="T20" fmla="*/ 183 w 239"/>
                <a:gd name="T21" fmla="*/ 89 h 205"/>
                <a:gd name="T22" fmla="*/ 213 w 239"/>
                <a:gd name="T23" fmla="*/ 55 h 205"/>
                <a:gd name="T24" fmla="*/ 235 w 239"/>
                <a:gd name="T25" fmla="*/ 67 h 205"/>
                <a:gd name="T26" fmla="*/ 210 w 239"/>
                <a:gd name="T27" fmla="*/ 1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9" h="205">
                  <a:moveTo>
                    <a:pt x="210" y="17"/>
                  </a:moveTo>
                  <a:cubicBezTo>
                    <a:pt x="197" y="16"/>
                    <a:pt x="189" y="34"/>
                    <a:pt x="180" y="51"/>
                  </a:cubicBezTo>
                  <a:cubicBezTo>
                    <a:pt x="166" y="79"/>
                    <a:pt x="153" y="106"/>
                    <a:pt x="129" y="63"/>
                  </a:cubicBezTo>
                  <a:cubicBezTo>
                    <a:pt x="119" y="45"/>
                    <a:pt x="128" y="0"/>
                    <a:pt x="85" y="26"/>
                  </a:cubicBezTo>
                  <a:cubicBezTo>
                    <a:pt x="63" y="39"/>
                    <a:pt x="70" y="67"/>
                    <a:pt x="64" y="88"/>
                  </a:cubicBezTo>
                  <a:cubicBezTo>
                    <a:pt x="53" y="133"/>
                    <a:pt x="13" y="160"/>
                    <a:pt x="0" y="118"/>
                  </a:cubicBezTo>
                  <a:cubicBezTo>
                    <a:pt x="0" y="124"/>
                    <a:pt x="0" y="128"/>
                    <a:pt x="0" y="132"/>
                  </a:cubicBezTo>
                  <a:cubicBezTo>
                    <a:pt x="3" y="205"/>
                    <a:pt x="55" y="177"/>
                    <a:pt x="68" y="126"/>
                  </a:cubicBezTo>
                  <a:cubicBezTo>
                    <a:pt x="73" y="104"/>
                    <a:pt x="67" y="76"/>
                    <a:pt x="89" y="63"/>
                  </a:cubicBezTo>
                  <a:cubicBezTo>
                    <a:pt x="131" y="38"/>
                    <a:pt x="122" y="82"/>
                    <a:pt x="133" y="101"/>
                  </a:cubicBezTo>
                  <a:cubicBezTo>
                    <a:pt x="157" y="144"/>
                    <a:pt x="170" y="116"/>
                    <a:pt x="183" y="89"/>
                  </a:cubicBezTo>
                  <a:cubicBezTo>
                    <a:pt x="192" y="71"/>
                    <a:pt x="201" y="54"/>
                    <a:pt x="213" y="55"/>
                  </a:cubicBezTo>
                  <a:cubicBezTo>
                    <a:pt x="225" y="55"/>
                    <a:pt x="231" y="60"/>
                    <a:pt x="235" y="67"/>
                  </a:cubicBezTo>
                  <a:cubicBezTo>
                    <a:pt x="235" y="44"/>
                    <a:pt x="239" y="19"/>
                    <a:pt x="210" y="17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725637" y="1486248"/>
              <a:ext cx="735012" cy="930275"/>
            </a:xfrm>
            <a:custGeom>
              <a:avLst/>
              <a:gdLst>
                <a:gd name="T0" fmla="*/ 132 w 173"/>
                <a:gd name="T1" fmla="*/ 50 h 219"/>
                <a:gd name="T2" fmla="*/ 112 w 173"/>
                <a:gd name="T3" fmla="*/ 80 h 219"/>
                <a:gd name="T4" fmla="*/ 97 w 173"/>
                <a:gd name="T5" fmla="*/ 58 h 219"/>
                <a:gd name="T6" fmla="*/ 64 w 173"/>
                <a:gd name="T7" fmla="*/ 34 h 219"/>
                <a:gd name="T8" fmla="*/ 4 w 173"/>
                <a:gd name="T9" fmla="*/ 117 h 219"/>
                <a:gd name="T10" fmla="*/ 1 w 173"/>
                <a:gd name="T11" fmla="*/ 139 h 219"/>
                <a:gd name="T12" fmla="*/ 67 w 173"/>
                <a:gd name="T13" fmla="*/ 72 h 219"/>
                <a:gd name="T14" fmla="*/ 100 w 173"/>
                <a:gd name="T15" fmla="*/ 96 h 219"/>
                <a:gd name="T16" fmla="*/ 116 w 173"/>
                <a:gd name="T17" fmla="*/ 118 h 219"/>
                <a:gd name="T18" fmla="*/ 135 w 173"/>
                <a:gd name="T19" fmla="*/ 87 h 219"/>
                <a:gd name="T20" fmla="*/ 172 w 173"/>
                <a:gd name="T21" fmla="*/ 80 h 219"/>
                <a:gd name="T22" fmla="*/ 132 w 173"/>
                <a:gd name="T23" fmla="*/ 5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" h="219">
                  <a:moveTo>
                    <a:pt x="132" y="50"/>
                  </a:moveTo>
                  <a:cubicBezTo>
                    <a:pt x="122" y="61"/>
                    <a:pt x="134" y="77"/>
                    <a:pt x="112" y="80"/>
                  </a:cubicBezTo>
                  <a:cubicBezTo>
                    <a:pt x="88" y="84"/>
                    <a:pt x="101" y="68"/>
                    <a:pt x="97" y="58"/>
                  </a:cubicBezTo>
                  <a:cubicBezTo>
                    <a:pt x="90" y="42"/>
                    <a:pt x="97" y="0"/>
                    <a:pt x="64" y="34"/>
                  </a:cubicBezTo>
                  <a:cubicBezTo>
                    <a:pt x="58" y="39"/>
                    <a:pt x="28" y="160"/>
                    <a:pt x="4" y="117"/>
                  </a:cubicBezTo>
                  <a:cubicBezTo>
                    <a:pt x="1" y="126"/>
                    <a:pt x="0" y="135"/>
                    <a:pt x="1" y="139"/>
                  </a:cubicBezTo>
                  <a:cubicBezTo>
                    <a:pt x="26" y="219"/>
                    <a:pt x="62" y="77"/>
                    <a:pt x="67" y="72"/>
                  </a:cubicBezTo>
                  <a:cubicBezTo>
                    <a:pt x="101" y="37"/>
                    <a:pt x="94" y="80"/>
                    <a:pt x="100" y="96"/>
                  </a:cubicBezTo>
                  <a:cubicBezTo>
                    <a:pt x="104" y="106"/>
                    <a:pt x="92" y="121"/>
                    <a:pt x="116" y="118"/>
                  </a:cubicBezTo>
                  <a:cubicBezTo>
                    <a:pt x="138" y="114"/>
                    <a:pt x="126" y="98"/>
                    <a:pt x="135" y="87"/>
                  </a:cubicBezTo>
                  <a:cubicBezTo>
                    <a:pt x="157" y="62"/>
                    <a:pt x="168" y="65"/>
                    <a:pt x="172" y="80"/>
                  </a:cubicBezTo>
                  <a:cubicBezTo>
                    <a:pt x="173" y="43"/>
                    <a:pt x="168" y="8"/>
                    <a:pt x="132" y="5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2976712" y="1846610"/>
              <a:ext cx="228600" cy="628650"/>
            </a:xfrm>
            <a:custGeom>
              <a:avLst/>
              <a:gdLst>
                <a:gd name="T0" fmla="*/ 44 w 54"/>
                <a:gd name="T1" fmla="*/ 0 h 148"/>
                <a:gd name="T2" fmla="*/ 12 w 54"/>
                <a:gd name="T3" fmla="*/ 96 h 148"/>
                <a:gd name="T4" fmla="*/ 0 w 54"/>
                <a:gd name="T5" fmla="*/ 77 h 148"/>
                <a:gd name="T6" fmla="*/ 15 w 54"/>
                <a:gd name="T7" fmla="*/ 134 h 148"/>
                <a:gd name="T8" fmla="*/ 44 w 54"/>
                <a:gd name="T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48">
                  <a:moveTo>
                    <a:pt x="44" y="0"/>
                  </a:moveTo>
                  <a:cubicBezTo>
                    <a:pt x="43" y="45"/>
                    <a:pt x="30" y="107"/>
                    <a:pt x="12" y="96"/>
                  </a:cubicBezTo>
                  <a:cubicBezTo>
                    <a:pt x="5" y="92"/>
                    <a:pt x="2" y="85"/>
                    <a:pt x="0" y="77"/>
                  </a:cubicBezTo>
                  <a:cubicBezTo>
                    <a:pt x="1" y="100"/>
                    <a:pt x="1" y="125"/>
                    <a:pt x="15" y="134"/>
                  </a:cubicBezTo>
                  <a:cubicBezTo>
                    <a:pt x="41" y="148"/>
                    <a:pt x="54" y="29"/>
                    <a:pt x="4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2475062" y="1825973"/>
              <a:ext cx="488950" cy="441325"/>
            </a:xfrm>
            <a:custGeom>
              <a:avLst/>
              <a:gdLst>
                <a:gd name="T0" fmla="*/ 91 w 115"/>
                <a:gd name="T1" fmla="*/ 0 h 104"/>
                <a:gd name="T2" fmla="*/ 48 w 115"/>
                <a:gd name="T3" fmla="*/ 57 h 104"/>
                <a:gd name="T4" fmla="*/ 3 w 115"/>
                <a:gd name="T5" fmla="*/ 43 h 104"/>
                <a:gd name="T6" fmla="*/ 2 w 115"/>
                <a:gd name="T7" fmla="*/ 41 h 104"/>
                <a:gd name="T8" fmla="*/ 6 w 115"/>
                <a:gd name="T9" fmla="*/ 80 h 104"/>
                <a:gd name="T10" fmla="*/ 52 w 115"/>
                <a:gd name="T11" fmla="*/ 95 h 104"/>
                <a:gd name="T12" fmla="*/ 94 w 115"/>
                <a:gd name="T13" fmla="*/ 38 h 104"/>
                <a:gd name="T14" fmla="*/ 115 w 115"/>
                <a:gd name="T15" fmla="*/ 56 h 104"/>
                <a:gd name="T16" fmla="*/ 91 w 115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04">
                  <a:moveTo>
                    <a:pt x="91" y="0"/>
                  </a:moveTo>
                  <a:cubicBezTo>
                    <a:pt x="62" y="0"/>
                    <a:pt x="71" y="46"/>
                    <a:pt x="48" y="57"/>
                  </a:cubicBezTo>
                  <a:cubicBezTo>
                    <a:pt x="29" y="66"/>
                    <a:pt x="12" y="58"/>
                    <a:pt x="3" y="43"/>
                  </a:cubicBezTo>
                  <a:cubicBezTo>
                    <a:pt x="2" y="42"/>
                    <a:pt x="2" y="41"/>
                    <a:pt x="2" y="41"/>
                  </a:cubicBezTo>
                  <a:cubicBezTo>
                    <a:pt x="2" y="55"/>
                    <a:pt x="0" y="70"/>
                    <a:pt x="6" y="80"/>
                  </a:cubicBezTo>
                  <a:cubicBezTo>
                    <a:pt x="16" y="96"/>
                    <a:pt x="32" y="104"/>
                    <a:pt x="52" y="95"/>
                  </a:cubicBezTo>
                  <a:cubicBezTo>
                    <a:pt x="75" y="84"/>
                    <a:pt x="65" y="38"/>
                    <a:pt x="94" y="38"/>
                  </a:cubicBezTo>
                  <a:cubicBezTo>
                    <a:pt x="106" y="38"/>
                    <a:pt x="112" y="45"/>
                    <a:pt x="115" y="56"/>
                  </a:cubicBezTo>
                  <a:cubicBezTo>
                    <a:pt x="113" y="28"/>
                    <a:pt x="114" y="0"/>
                    <a:pt x="91" y="0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2964012" y="2064098"/>
              <a:ext cx="12700" cy="109538"/>
            </a:xfrm>
            <a:custGeom>
              <a:avLst/>
              <a:gdLst>
                <a:gd name="T0" fmla="*/ 3 w 3"/>
                <a:gd name="T1" fmla="*/ 26 h 26"/>
                <a:gd name="T2" fmla="*/ 0 w 3"/>
                <a:gd name="T3" fmla="*/ 0 h 26"/>
                <a:gd name="T4" fmla="*/ 3 w 3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6">
                  <a:moveTo>
                    <a:pt x="3" y="26"/>
                  </a:moveTo>
                  <a:cubicBezTo>
                    <a:pt x="2" y="16"/>
                    <a:pt x="2" y="7"/>
                    <a:pt x="0" y="0"/>
                  </a:cubicBezTo>
                  <a:cubicBezTo>
                    <a:pt x="0" y="9"/>
                    <a:pt x="1" y="18"/>
                    <a:pt x="3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2" name="Freeform 121"/>
            <p:cNvSpPr>
              <a:spLocks/>
            </p:cNvSpPr>
            <p:nvPr/>
          </p:nvSpPr>
          <p:spPr bwMode="auto">
            <a:xfrm>
              <a:off x="2467125" y="1906935"/>
              <a:ext cx="17462" cy="92075"/>
            </a:xfrm>
            <a:custGeom>
              <a:avLst/>
              <a:gdLst>
                <a:gd name="T0" fmla="*/ 4 w 4"/>
                <a:gd name="T1" fmla="*/ 22 h 22"/>
                <a:gd name="T2" fmla="*/ 0 w 4"/>
                <a:gd name="T3" fmla="*/ 0 h 22"/>
                <a:gd name="T4" fmla="*/ 4 w 4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2">
                  <a:moveTo>
                    <a:pt x="4" y="22"/>
                  </a:moveTo>
                  <a:cubicBezTo>
                    <a:pt x="4" y="13"/>
                    <a:pt x="3" y="6"/>
                    <a:pt x="0" y="0"/>
                  </a:cubicBezTo>
                  <a:cubicBezTo>
                    <a:pt x="0" y="8"/>
                    <a:pt x="1" y="16"/>
                    <a:pt x="4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3" name="Freeform 122"/>
            <p:cNvSpPr>
              <a:spLocks/>
            </p:cNvSpPr>
            <p:nvPr/>
          </p:nvSpPr>
          <p:spPr bwMode="auto">
            <a:xfrm>
              <a:off x="1451125" y="1825973"/>
              <a:ext cx="30162" cy="296863"/>
            </a:xfrm>
            <a:custGeom>
              <a:avLst/>
              <a:gdLst>
                <a:gd name="T0" fmla="*/ 1 w 7"/>
                <a:gd name="T1" fmla="*/ 0 h 70"/>
                <a:gd name="T2" fmla="*/ 0 w 7"/>
                <a:gd name="T3" fmla="*/ 46 h 70"/>
                <a:gd name="T4" fmla="*/ 4 w 7"/>
                <a:gd name="T5" fmla="*/ 70 h 70"/>
                <a:gd name="T6" fmla="*/ 1 w 7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0">
                  <a:moveTo>
                    <a:pt x="1" y="0"/>
                  </a:moveTo>
                  <a:cubicBezTo>
                    <a:pt x="1" y="18"/>
                    <a:pt x="0" y="36"/>
                    <a:pt x="0" y="46"/>
                  </a:cubicBezTo>
                  <a:cubicBezTo>
                    <a:pt x="1" y="56"/>
                    <a:pt x="2" y="64"/>
                    <a:pt x="4" y="70"/>
                  </a:cubicBezTo>
                  <a:cubicBezTo>
                    <a:pt x="5" y="49"/>
                    <a:pt x="7" y="17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4" name="Freeform 123"/>
            <p:cNvSpPr>
              <a:spLocks/>
            </p:cNvSpPr>
            <p:nvPr/>
          </p:nvSpPr>
          <p:spPr bwMode="auto">
            <a:xfrm>
              <a:off x="695475" y="1519585"/>
              <a:ext cx="2506662" cy="950913"/>
            </a:xfrm>
            <a:custGeom>
              <a:avLst/>
              <a:gdLst>
                <a:gd name="T0" fmla="*/ 482 w 590"/>
                <a:gd name="T1" fmla="*/ 148 h 224"/>
                <a:gd name="T2" fmla="*/ 423 w 590"/>
                <a:gd name="T3" fmla="*/ 115 h 224"/>
                <a:gd name="T4" fmla="*/ 368 w 590"/>
                <a:gd name="T5" fmla="*/ 102 h 224"/>
                <a:gd name="T6" fmla="*/ 317 w 590"/>
                <a:gd name="T7" fmla="*/ 124 h 224"/>
                <a:gd name="T8" fmla="*/ 269 w 590"/>
                <a:gd name="T9" fmla="*/ 85 h 224"/>
                <a:gd name="T10" fmla="*/ 192 w 590"/>
                <a:gd name="T11" fmla="*/ 188 h 224"/>
                <a:gd name="T12" fmla="*/ 152 w 590"/>
                <a:gd name="T13" fmla="*/ 66 h 224"/>
                <a:gd name="T14" fmla="*/ 119 w 590"/>
                <a:gd name="T15" fmla="*/ 107 h 224"/>
                <a:gd name="T16" fmla="*/ 106 w 590"/>
                <a:gd name="T17" fmla="*/ 68 h 224"/>
                <a:gd name="T18" fmla="*/ 69 w 590"/>
                <a:gd name="T19" fmla="*/ 69 h 224"/>
                <a:gd name="T20" fmla="*/ 20 w 590"/>
                <a:gd name="T21" fmla="*/ 150 h 224"/>
                <a:gd name="T22" fmla="*/ 26 w 590"/>
                <a:gd name="T23" fmla="*/ 42 h 224"/>
                <a:gd name="T24" fmla="*/ 173 w 590"/>
                <a:gd name="T25" fmla="*/ 8 h 224"/>
                <a:gd name="T26" fmla="*/ 527 w 590"/>
                <a:gd name="T27" fmla="*/ 45 h 224"/>
                <a:gd name="T28" fmla="*/ 577 w 590"/>
                <a:gd name="T29" fmla="*/ 158 h 224"/>
                <a:gd name="T30" fmla="*/ 539 w 590"/>
                <a:gd name="T31" fmla="*/ 141 h 224"/>
                <a:gd name="T32" fmla="*/ 513 w 590"/>
                <a:gd name="T33" fmla="*/ 112 h 224"/>
                <a:gd name="T34" fmla="*/ 587 w 590"/>
                <a:gd name="T35" fmla="*/ 127 h 224"/>
                <a:gd name="T36" fmla="*/ 529 w 590"/>
                <a:gd name="T37" fmla="*/ 39 h 224"/>
                <a:gd name="T38" fmla="*/ 325 w 590"/>
                <a:gd name="T39" fmla="*/ 10 h 224"/>
                <a:gd name="T40" fmla="*/ 60 w 590"/>
                <a:gd name="T41" fmla="*/ 7 h 224"/>
                <a:gd name="T42" fmla="*/ 16 w 590"/>
                <a:gd name="T43" fmla="*/ 75 h 224"/>
                <a:gd name="T44" fmla="*/ 21 w 590"/>
                <a:gd name="T45" fmla="*/ 157 h 224"/>
                <a:gd name="T46" fmla="*/ 68 w 590"/>
                <a:gd name="T47" fmla="*/ 89 h 224"/>
                <a:gd name="T48" fmla="*/ 99 w 590"/>
                <a:gd name="T49" fmla="*/ 61 h 224"/>
                <a:gd name="T50" fmla="*/ 107 w 590"/>
                <a:gd name="T51" fmla="*/ 110 h 224"/>
                <a:gd name="T52" fmla="*/ 141 w 590"/>
                <a:gd name="T53" fmla="*/ 87 h 224"/>
                <a:gd name="T54" fmla="*/ 179 w 590"/>
                <a:gd name="T55" fmla="*/ 87 h 224"/>
                <a:gd name="T56" fmla="*/ 197 w 590"/>
                <a:gd name="T57" fmla="*/ 201 h 224"/>
                <a:gd name="T58" fmla="*/ 252 w 590"/>
                <a:gd name="T59" fmla="*/ 154 h 224"/>
                <a:gd name="T60" fmla="*/ 300 w 590"/>
                <a:gd name="T61" fmla="*/ 87 h 224"/>
                <a:gd name="T62" fmla="*/ 352 w 590"/>
                <a:gd name="T63" fmla="*/ 142 h 224"/>
                <a:gd name="T64" fmla="*/ 395 w 590"/>
                <a:gd name="T65" fmla="*/ 81 h 224"/>
                <a:gd name="T66" fmla="*/ 441 w 590"/>
                <a:gd name="T67" fmla="*/ 170 h 224"/>
                <a:gd name="T68" fmla="*/ 513 w 590"/>
                <a:gd name="T69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0" h="224">
                  <a:moveTo>
                    <a:pt x="513" y="107"/>
                  </a:moveTo>
                  <a:cubicBezTo>
                    <a:pt x="491" y="108"/>
                    <a:pt x="488" y="131"/>
                    <a:pt x="482" y="148"/>
                  </a:cubicBezTo>
                  <a:cubicBezTo>
                    <a:pt x="474" y="170"/>
                    <a:pt x="448" y="173"/>
                    <a:pt x="432" y="157"/>
                  </a:cubicBezTo>
                  <a:cubicBezTo>
                    <a:pt x="421" y="146"/>
                    <a:pt x="423" y="129"/>
                    <a:pt x="423" y="115"/>
                  </a:cubicBezTo>
                  <a:cubicBezTo>
                    <a:pt x="424" y="94"/>
                    <a:pt x="418" y="78"/>
                    <a:pt x="395" y="76"/>
                  </a:cubicBezTo>
                  <a:cubicBezTo>
                    <a:pt x="382" y="74"/>
                    <a:pt x="373" y="92"/>
                    <a:pt x="368" y="102"/>
                  </a:cubicBezTo>
                  <a:cubicBezTo>
                    <a:pt x="362" y="114"/>
                    <a:pt x="354" y="140"/>
                    <a:pt x="340" y="144"/>
                  </a:cubicBezTo>
                  <a:cubicBezTo>
                    <a:pt x="330" y="147"/>
                    <a:pt x="321" y="130"/>
                    <a:pt x="317" y="124"/>
                  </a:cubicBezTo>
                  <a:cubicBezTo>
                    <a:pt x="312" y="115"/>
                    <a:pt x="312" y="103"/>
                    <a:pt x="309" y="93"/>
                  </a:cubicBezTo>
                  <a:cubicBezTo>
                    <a:pt x="303" y="72"/>
                    <a:pt x="285" y="76"/>
                    <a:pt x="269" y="85"/>
                  </a:cubicBezTo>
                  <a:cubicBezTo>
                    <a:pt x="245" y="99"/>
                    <a:pt x="252" y="135"/>
                    <a:pt x="244" y="159"/>
                  </a:cubicBezTo>
                  <a:cubicBezTo>
                    <a:pt x="238" y="176"/>
                    <a:pt x="210" y="216"/>
                    <a:pt x="192" y="188"/>
                  </a:cubicBezTo>
                  <a:cubicBezTo>
                    <a:pt x="180" y="169"/>
                    <a:pt x="185" y="141"/>
                    <a:pt x="186" y="119"/>
                  </a:cubicBezTo>
                  <a:cubicBezTo>
                    <a:pt x="186" y="99"/>
                    <a:pt x="187" y="37"/>
                    <a:pt x="152" y="66"/>
                  </a:cubicBezTo>
                  <a:cubicBezTo>
                    <a:pt x="144" y="72"/>
                    <a:pt x="137" y="79"/>
                    <a:pt x="135" y="89"/>
                  </a:cubicBezTo>
                  <a:cubicBezTo>
                    <a:pt x="134" y="100"/>
                    <a:pt x="132" y="106"/>
                    <a:pt x="119" y="107"/>
                  </a:cubicBezTo>
                  <a:cubicBezTo>
                    <a:pt x="108" y="109"/>
                    <a:pt x="111" y="99"/>
                    <a:pt x="111" y="92"/>
                  </a:cubicBezTo>
                  <a:cubicBezTo>
                    <a:pt x="111" y="84"/>
                    <a:pt x="108" y="75"/>
                    <a:pt x="106" y="68"/>
                  </a:cubicBezTo>
                  <a:cubicBezTo>
                    <a:pt x="105" y="61"/>
                    <a:pt x="104" y="53"/>
                    <a:pt x="98" y="49"/>
                  </a:cubicBezTo>
                  <a:cubicBezTo>
                    <a:pt x="88" y="42"/>
                    <a:pt x="72" y="60"/>
                    <a:pt x="69" y="69"/>
                  </a:cubicBezTo>
                  <a:cubicBezTo>
                    <a:pt x="62" y="86"/>
                    <a:pt x="57" y="103"/>
                    <a:pt x="50" y="119"/>
                  </a:cubicBezTo>
                  <a:cubicBezTo>
                    <a:pt x="46" y="127"/>
                    <a:pt x="33" y="162"/>
                    <a:pt x="20" y="150"/>
                  </a:cubicBezTo>
                  <a:cubicBezTo>
                    <a:pt x="0" y="131"/>
                    <a:pt x="17" y="98"/>
                    <a:pt x="22" y="76"/>
                  </a:cubicBezTo>
                  <a:cubicBezTo>
                    <a:pt x="25" y="65"/>
                    <a:pt x="25" y="54"/>
                    <a:pt x="26" y="42"/>
                  </a:cubicBezTo>
                  <a:cubicBezTo>
                    <a:pt x="27" y="28"/>
                    <a:pt x="32" y="21"/>
                    <a:pt x="46" y="16"/>
                  </a:cubicBezTo>
                  <a:cubicBezTo>
                    <a:pt x="87" y="4"/>
                    <a:pt x="131" y="8"/>
                    <a:pt x="173" y="8"/>
                  </a:cubicBezTo>
                  <a:cubicBezTo>
                    <a:pt x="262" y="9"/>
                    <a:pt x="349" y="19"/>
                    <a:pt x="437" y="29"/>
                  </a:cubicBezTo>
                  <a:cubicBezTo>
                    <a:pt x="467" y="32"/>
                    <a:pt x="498" y="36"/>
                    <a:pt x="527" y="45"/>
                  </a:cubicBezTo>
                  <a:cubicBezTo>
                    <a:pt x="550" y="51"/>
                    <a:pt x="577" y="63"/>
                    <a:pt x="580" y="89"/>
                  </a:cubicBezTo>
                  <a:cubicBezTo>
                    <a:pt x="583" y="112"/>
                    <a:pt x="581" y="136"/>
                    <a:pt x="577" y="158"/>
                  </a:cubicBezTo>
                  <a:cubicBezTo>
                    <a:pt x="576" y="167"/>
                    <a:pt x="570" y="212"/>
                    <a:pt x="555" y="209"/>
                  </a:cubicBezTo>
                  <a:cubicBezTo>
                    <a:pt x="535" y="205"/>
                    <a:pt x="540" y="156"/>
                    <a:pt x="539" y="141"/>
                  </a:cubicBezTo>
                  <a:cubicBezTo>
                    <a:pt x="537" y="125"/>
                    <a:pt x="532" y="108"/>
                    <a:pt x="513" y="107"/>
                  </a:cubicBezTo>
                  <a:cubicBezTo>
                    <a:pt x="509" y="107"/>
                    <a:pt x="509" y="112"/>
                    <a:pt x="513" y="112"/>
                  </a:cubicBezTo>
                  <a:cubicBezTo>
                    <a:pt x="554" y="114"/>
                    <a:pt x="516" y="201"/>
                    <a:pt x="554" y="214"/>
                  </a:cubicBezTo>
                  <a:cubicBezTo>
                    <a:pt x="580" y="224"/>
                    <a:pt x="586" y="140"/>
                    <a:pt x="587" y="127"/>
                  </a:cubicBezTo>
                  <a:cubicBezTo>
                    <a:pt x="588" y="111"/>
                    <a:pt x="590" y="90"/>
                    <a:pt x="583" y="74"/>
                  </a:cubicBezTo>
                  <a:cubicBezTo>
                    <a:pt x="574" y="55"/>
                    <a:pt x="547" y="45"/>
                    <a:pt x="529" y="39"/>
                  </a:cubicBezTo>
                  <a:cubicBezTo>
                    <a:pt x="501" y="30"/>
                    <a:pt x="472" y="27"/>
                    <a:pt x="443" y="24"/>
                  </a:cubicBezTo>
                  <a:cubicBezTo>
                    <a:pt x="404" y="19"/>
                    <a:pt x="364" y="14"/>
                    <a:pt x="325" y="10"/>
                  </a:cubicBezTo>
                  <a:cubicBezTo>
                    <a:pt x="278" y="6"/>
                    <a:pt x="231" y="3"/>
                    <a:pt x="184" y="3"/>
                  </a:cubicBezTo>
                  <a:cubicBezTo>
                    <a:pt x="143" y="2"/>
                    <a:pt x="101" y="0"/>
                    <a:pt x="60" y="7"/>
                  </a:cubicBezTo>
                  <a:cubicBezTo>
                    <a:pt x="41" y="11"/>
                    <a:pt x="23" y="16"/>
                    <a:pt x="20" y="37"/>
                  </a:cubicBezTo>
                  <a:cubicBezTo>
                    <a:pt x="19" y="50"/>
                    <a:pt x="19" y="62"/>
                    <a:pt x="16" y="75"/>
                  </a:cubicBezTo>
                  <a:cubicBezTo>
                    <a:pt x="13" y="89"/>
                    <a:pt x="8" y="103"/>
                    <a:pt x="6" y="117"/>
                  </a:cubicBezTo>
                  <a:cubicBezTo>
                    <a:pt x="3" y="130"/>
                    <a:pt x="8" y="151"/>
                    <a:pt x="21" y="157"/>
                  </a:cubicBezTo>
                  <a:cubicBezTo>
                    <a:pt x="32" y="162"/>
                    <a:pt x="41" y="148"/>
                    <a:pt x="46" y="141"/>
                  </a:cubicBezTo>
                  <a:cubicBezTo>
                    <a:pt x="55" y="125"/>
                    <a:pt x="62" y="106"/>
                    <a:pt x="68" y="89"/>
                  </a:cubicBezTo>
                  <a:cubicBezTo>
                    <a:pt x="70" y="82"/>
                    <a:pt x="72" y="76"/>
                    <a:pt x="75" y="69"/>
                  </a:cubicBezTo>
                  <a:cubicBezTo>
                    <a:pt x="78" y="60"/>
                    <a:pt x="95" y="46"/>
                    <a:pt x="99" y="61"/>
                  </a:cubicBezTo>
                  <a:cubicBezTo>
                    <a:pt x="102" y="69"/>
                    <a:pt x="102" y="78"/>
                    <a:pt x="104" y="87"/>
                  </a:cubicBezTo>
                  <a:cubicBezTo>
                    <a:pt x="106" y="93"/>
                    <a:pt x="102" y="106"/>
                    <a:pt x="107" y="110"/>
                  </a:cubicBezTo>
                  <a:cubicBezTo>
                    <a:pt x="113" y="115"/>
                    <a:pt x="125" y="114"/>
                    <a:pt x="131" y="110"/>
                  </a:cubicBezTo>
                  <a:cubicBezTo>
                    <a:pt x="141" y="105"/>
                    <a:pt x="139" y="96"/>
                    <a:pt x="141" y="87"/>
                  </a:cubicBezTo>
                  <a:cubicBezTo>
                    <a:pt x="143" y="78"/>
                    <a:pt x="159" y="64"/>
                    <a:pt x="169" y="64"/>
                  </a:cubicBezTo>
                  <a:cubicBezTo>
                    <a:pt x="177" y="63"/>
                    <a:pt x="179" y="81"/>
                    <a:pt x="179" y="87"/>
                  </a:cubicBezTo>
                  <a:cubicBezTo>
                    <a:pt x="181" y="107"/>
                    <a:pt x="179" y="127"/>
                    <a:pt x="179" y="147"/>
                  </a:cubicBezTo>
                  <a:cubicBezTo>
                    <a:pt x="178" y="165"/>
                    <a:pt x="180" y="191"/>
                    <a:pt x="197" y="201"/>
                  </a:cubicBezTo>
                  <a:cubicBezTo>
                    <a:pt x="211" y="209"/>
                    <a:pt x="228" y="195"/>
                    <a:pt x="236" y="185"/>
                  </a:cubicBezTo>
                  <a:cubicBezTo>
                    <a:pt x="243" y="175"/>
                    <a:pt x="248" y="165"/>
                    <a:pt x="252" y="154"/>
                  </a:cubicBezTo>
                  <a:cubicBezTo>
                    <a:pt x="256" y="139"/>
                    <a:pt x="255" y="123"/>
                    <a:pt x="259" y="108"/>
                  </a:cubicBezTo>
                  <a:cubicBezTo>
                    <a:pt x="262" y="95"/>
                    <a:pt x="289" y="71"/>
                    <a:pt x="300" y="87"/>
                  </a:cubicBezTo>
                  <a:cubicBezTo>
                    <a:pt x="306" y="96"/>
                    <a:pt x="306" y="108"/>
                    <a:pt x="309" y="118"/>
                  </a:cubicBezTo>
                  <a:cubicBezTo>
                    <a:pt x="314" y="136"/>
                    <a:pt x="334" y="162"/>
                    <a:pt x="352" y="142"/>
                  </a:cubicBezTo>
                  <a:cubicBezTo>
                    <a:pt x="360" y="133"/>
                    <a:pt x="365" y="120"/>
                    <a:pt x="371" y="109"/>
                  </a:cubicBezTo>
                  <a:cubicBezTo>
                    <a:pt x="375" y="99"/>
                    <a:pt x="383" y="81"/>
                    <a:pt x="395" y="81"/>
                  </a:cubicBezTo>
                  <a:cubicBezTo>
                    <a:pt x="422" y="82"/>
                    <a:pt x="417" y="112"/>
                    <a:pt x="418" y="130"/>
                  </a:cubicBezTo>
                  <a:cubicBezTo>
                    <a:pt x="418" y="148"/>
                    <a:pt x="425" y="162"/>
                    <a:pt x="441" y="170"/>
                  </a:cubicBezTo>
                  <a:cubicBezTo>
                    <a:pt x="456" y="178"/>
                    <a:pt x="475" y="171"/>
                    <a:pt x="484" y="157"/>
                  </a:cubicBezTo>
                  <a:cubicBezTo>
                    <a:pt x="493" y="143"/>
                    <a:pt x="491" y="114"/>
                    <a:pt x="513" y="112"/>
                  </a:cubicBezTo>
                  <a:cubicBezTo>
                    <a:pt x="517" y="112"/>
                    <a:pt x="517" y="107"/>
                    <a:pt x="513" y="10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5" name="Freeform 124"/>
            <p:cNvSpPr>
              <a:spLocks/>
            </p:cNvSpPr>
            <p:nvPr/>
          </p:nvSpPr>
          <p:spPr bwMode="auto">
            <a:xfrm>
              <a:off x="1298725" y="751235"/>
              <a:ext cx="403225" cy="207963"/>
            </a:xfrm>
            <a:custGeom>
              <a:avLst/>
              <a:gdLst>
                <a:gd name="T0" fmla="*/ 77 w 95"/>
                <a:gd name="T1" fmla="*/ 37 h 49"/>
                <a:gd name="T2" fmla="*/ 41 w 95"/>
                <a:gd name="T3" fmla="*/ 3 h 49"/>
                <a:gd name="T4" fmla="*/ 44 w 95"/>
                <a:gd name="T5" fmla="*/ 47 h 49"/>
                <a:gd name="T6" fmla="*/ 77 w 95"/>
                <a:gd name="T7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49">
                  <a:moveTo>
                    <a:pt x="77" y="37"/>
                  </a:moveTo>
                  <a:cubicBezTo>
                    <a:pt x="95" y="10"/>
                    <a:pt x="64" y="0"/>
                    <a:pt x="41" y="3"/>
                  </a:cubicBezTo>
                  <a:cubicBezTo>
                    <a:pt x="2" y="9"/>
                    <a:pt x="0" y="47"/>
                    <a:pt x="44" y="47"/>
                  </a:cubicBezTo>
                  <a:cubicBezTo>
                    <a:pt x="58" y="48"/>
                    <a:pt x="68" y="49"/>
                    <a:pt x="77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6" name="Freeform 125"/>
            <p:cNvSpPr>
              <a:spLocks/>
            </p:cNvSpPr>
            <p:nvPr/>
          </p:nvSpPr>
          <p:spPr bwMode="auto">
            <a:xfrm>
              <a:off x="1447950" y="751235"/>
              <a:ext cx="254000" cy="207963"/>
            </a:xfrm>
            <a:custGeom>
              <a:avLst/>
              <a:gdLst>
                <a:gd name="T0" fmla="*/ 6 w 60"/>
                <a:gd name="T1" fmla="*/ 3 h 49"/>
                <a:gd name="T2" fmla="*/ 0 w 60"/>
                <a:gd name="T3" fmla="*/ 4 h 49"/>
                <a:gd name="T4" fmla="*/ 16 w 60"/>
                <a:gd name="T5" fmla="*/ 37 h 49"/>
                <a:gd name="T6" fmla="*/ 4 w 60"/>
                <a:gd name="T7" fmla="*/ 47 h 49"/>
                <a:gd name="T8" fmla="*/ 9 w 60"/>
                <a:gd name="T9" fmla="*/ 47 h 49"/>
                <a:gd name="T10" fmla="*/ 42 w 60"/>
                <a:gd name="T11" fmla="*/ 37 h 49"/>
                <a:gd name="T12" fmla="*/ 6 w 60"/>
                <a:gd name="T13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9">
                  <a:moveTo>
                    <a:pt x="6" y="3"/>
                  </a:moveTo>
                  <a:cubicBezTo>
                    <a:pt x="4" y="3"/>
                    <a:pt x="2" y="4"/>
                    <a:pt x="0" y="4"/>
                  </a:cubicBezTo>
                  <a:cubicBezTo>
                    <a:pt x="17" y="7"/>
                    <a:pt x="30" y="18"/>
                    <a:pt x="16" y="37"/>
                  </a:cubicBezTo>
                  <a:cubicBezTo>
                    <a:pt x="12" y="43"/>
                    <a:pt x="8" y="46"/>
                    <a:pt x="4" y="47"/>
                  </a:cubicBezTo>
                  <a:cubicBezTo>
                    <a:pt x="5" y="47"/>
                    <a:pt x="7" y="47"/>
                    <a:pt x="9" y="47"/>
                  </a:cubicBezTo>
                  <a:cubicBezTo>
                    <a:pt x="23" y="48"/>
                    <a:pt x="33" y="49"/>
                    <a:pt x="42" y="37"/>
                  </a:cubicBezTo>
                  <a:cubicBezTo>
                    <a:pt x="60" y="10"/>
                    <a:pt x="29" y="0"/>
                    <a:pt x="6" y="3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7" name="Freeform 126"/>
            <p:cNvSpPr>
              <a:spLocks/>
            </p:cNvSpPr>
            <p:nvPr/>
          </p:nvSpPr>
          <p:spPr bwMode="auto">
            <a:xfrm>
              <a:off x="1316187" y="708373"/>
              <a:ext cx="433387" cy="263525"/>
            </a:xfrm>
            <a:custGeom>
              <a:avLst/>
              <a:gdLst>
                <a:gd name="T0" fmla="*/ 76 w 102"/>
                <a:gd name="T1" fmla="*/ 49 h 62"/>
                <a:gd name="T2" fmla="*/ 13 w 102"/>
                <a:gd name="T3" fmla="*/ 19 h 62"/>
                <a:gd name="T4" fmla="*/ 16 w 102"/>
                <a:gd name="T5" fmla="*/ 56 h 62"/>
                <a:gd name="T6" fmla="*/ 51 w 102"/>
                <a:gd name="T7" fmla="*/ 62 h 62"/>
                <a:gd name="T8" fmla="*/ 76 w 102"/>
                <a:gd name="T9" fmla="*/ 49 h 62"/>
                <a:gd name="T10" fmla="*/ 70 w 102"/>
                <a:gd name="T11" fmla="*/ 44 h 62"/>
                <a:gd name="T12" fmla="*/ 28 w 102"/>
                <a:gd name="T13" fmla="*/ 52 h 62"/>
                <a:gd name="T14" fmla="*/ 21 w 102"/>
                <a:gd name="T15" fmla="*/ 23 h 62"/>
                <a:gd name="T16" fmla="*/ 70 w 102"/>
                <a:gd name="T17" fmla="*/ 44 h 62"/>
                <a:gd name="T18" fmla="*/ 76 w 102"/>
                <a:gd name="T19" fmla="*/ 4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62">
                  <a:moveTo>
                    <a:pt x="76" y="49"/>
                  </a:moveTo>
                  <a:cubicBezTo>
                    <a:pt x="102" y="9"/>
                    <a:pt x="37" y="0"/>
                    <a:pt x="13" y="19"/>
                  </a:cubicBezTo>
                  <a:cubicBezTo>
                    <a:pt x="0" y="29"/>
                    <a:pt x="1" y="48"/>
                    <a:pt x="16" y="56"/>
                  </a:cubicBezTo>
                  <a:cubicBezTo>
                    <a:pt x="27" y="61"/>
                    <a:pt x="39" y="62"/>
                    <a:pt x="51" y="62"/>
                  </a:cubicBezTo>
                  <a:cubicBezTo>
                    <a:pt x="61" y="62"/>
                    <a:pt x="69" y="58"/>
                    <a:pt x="76" y="49"/>
                  </a:cubicBezTo>
                  <a:cubicBezTo>
                    <a:pt x="79" y="45"/>
                    <a:pt x="73" y="40"/>
                    <a:pt x="70" y="44"/>
                  </a:cubicBezTo>
                  <a:cubicBezTo>
                    <a:pt x="60" y="57"/>
                    <a:pt x="42" y="55"/>
                    <a:pt x="28" y="52"/>
                  </a:cubicBezTo>
                  <a:cubicBezTo>
                    <a:pt x="11" y="48"/>
                    <a:pt x="7" y="33"/>
                    <a:pt x="21" y="23"/>
                  </a:cubicBezTo>
                  <a:cubicBezTo>
                    <a:pt x="37" y="12"/>
                    <a:pt x="89" y="15"/>
                    <a:pt x="70" y="44"/>
                  </a:cubicBezTo>
                  <a:cubicBezTo>
                    <a:pt x="67" y="48"/>
                    <a:pt x="73" y="53"/>
                    <a:pt x="76" y="4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8" name="Freeform 127"/>
            <p:cNvSpPr>
              <a:spLocks/>
            </p:cNvSpPr>
            <p:nvPr/>
          </p:nvSpPr>
          <p:spPr bwMode="auto">
            <a:xfrm>
              <a:off x="882800" y="1002060"/>
              <a:ext cx="215900" cy="428625"/>
            </a:xfrm>
            <a:custGeom>
              <a:avLst/>
              <a:gdLst>
                <a:gd name="T0" fmla="*/ 12 w 51"/>
                <a:gd name="T1" fmla="*/ 79 h 101"/>
                <a:gd name="T2" fmla="*/ 50 w 51"/>
                <a:gd name="T3" fmla="*/ 46 h 101"/>
                <a:gd name="T4" fmla="*/ 4 w 51"/>
                <a:gd name="T5" fmla="*/ 45 h 101"/>
                <a:gd name="T6" fmla="*/ 12 w 51"/>
                <a:gd name="T7" fmla="*/ 7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01">
                  <a:moveTo>
                    <a:pt x="12" y="79"/>
                  </a:moveTo>
                  <a:cubicBezTo>
                    <a:pt x="38" y="101"/>
                    <a:pt x="51" y="70"/>
                    <a:pt x="50" y="46"/>
                  </a:cubicBezTo>
                  <a:cubicBezTo>
                    <a:pt x="48" y="6"/>
                    <a:pt x="9" y="0"/>
                    <a:pt x="4" y="45"/>
                  </a:cubicBezTo>
                  <a:cubicBezTo>
                    <a:pt x="2" y="59"/>
                    <a:pt x="0" y="69"/>
                    <a:pt x="12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9" name="Freeform 128"/>
            <p:cNvSpPr>
              <a:spLocks/>
            </p:cNvSpPr>
            <p:nvPr/>
          </p:nvSpPr>
          <p:spPr bwMode="auto">
            <a:xfrm>
              <a:off x="882800" y="1167160"/>
              <a:ext cx="215900" cy="263525"/>
            </a:xfrm>
            <a:custGeom>
              <a:avLst/>
              <a:gdLst>
                <a:gd name="T0" fmla="*/ 50 w 51"/>
                <a:gd name="T1" fmla="*/ 7 h 62"/>
                <a:gd name="T2" fmla="*/ 49 w 51"/>
                <a:gd name="T3" fmla="*/ 1 h 62"/>
                <a:gd name="T4" fmla="*/ 14 w 51"/>
                <a:gd name="T5" fmla="*/ 14 h 62"/>
                <a:gd name="T6" fmla="*/ 5 w 51"/>
                <a:gd name="T7" fmla="*/ 0 h 62"/>
                <a:gd name="T8" fmla="*/ 4 w 51"/>
                <a:gd name="T9" fmla="*/ 6 h 62"/>
                <a:gd name="T10" fmla="*/ 12 w 51"/>
                <a:gd name="T11" fmla="*/ 40 h 62"/>
                <a:gd name="T12" fmla="*/ 50 w 51"/>
                <a:gd name="T13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2">
                  <a:moveTo>
                    <a:pt x="50" y="7"/>
                  </a:moveTo>
                  <a:cubicBezTo>
                    <a:pt x="50" y="5"/>
                    <a:pt x="50" y="3"/>
                    <a:pt x="49" y="1"/>
                  </a:cubicBezTo>
                  <a:cubicBezTo>
                    <a:pt x="44" y="18"/>
                    <a:pt x="32" y="30"/>
                    <a:pt x="14" y="14"/>
                  </a:cubicBezTo>
                  <a:cubicBezTo>
                    <a:pt x="8" y="10"/>
                    <a:pt x="6" y="5"/>
                    <a:pt x="5" y="0"/>
                  </a:cubicBezTo>
                  <a:cubicBezTo>
                    <a:pt x="5" y="2"/>
                    <a:pt x="4" y="4"/>
                    <a:pt x="4" y="6"/>
                  </a:cubicBezTo>
                  <a:cubicBezTo>
                    <a:pt x="2" y="20"/>
                    <a:pt x="0" y="30"/>
                    <a:pt x="12" y="40"/>
                  </a:cubicBezTo>
                  <a:cubicBezTo>
                    <a:pt x="38" y="62"/>
                    <a:pt x="51" y="31"/>
                    <a:pt x="50" y="7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0" name="Freeform 129"/>
            <p:cNvSpPr>
              <a:spLocks/>
            </p:cNvSpPr>
            <p:nvPr/>
          </p:nvSpPr>
          <p:spPr bwMode="auto">
            <a:xfrm>
              <a:off x="873275" y="1027460"/>
              <a:ext cx="280987" cy="454025"/>
            </a:xfrm>
            <a:custGeom>
              <a:avLst/>
              <a:gdLst>
                <a:gd name="T0" fmla="*/ 11 w 66"/>
                <a:gd name="T1" fmla="*/ 76 h 107"/>
                <a:gd name="T2" fmla="*/ 48 w 66"/>
                <a:gd name="T3" fmla="*/ 14 h 107"/>
                <a:gd name="T4" fmla="*/ 10 w 66"/>
                <a:gd name="T5" fmla="*/ 14 h 107"/>
                <a:gd name="T6" fmla="*/ 1 w 66"/>
                <a:gd name="T7" fmla="*/ 49 h 107"/>
                <a:gd name="T8" fmla="*/ 11 w 66"/>
                <a:gd name="T9" fmla="*/ 76 h 107"/>
                <a:gd name="T10" fmla="*/ 17 w 66"/>
                <a:gd name="T11" fmla="*/ 70 h 107"/>
                <a:gd name="T12" fmla="*/ 13 w 66"/>
                <a:gd name="T13" fmla="*/ 27 h 107"/>
                <a:gd name="T14" fmla="*/ 43 w 66"/>
                <a:gd name="T15" fmla="*/ 22 h 107"/>
                <a:gd name="T16" fmla="*/ 17 w 66"/>
                <a:gd name="T17" fmla="*/ 70 h 107"/>
                <a:gd name="T18" fmla="*/ 11 w 66"/>
                <a:gd name="T19" fmla="*/ 7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07">
                  <a:moveTo>
                    <a:pt x="11" y="76"/>
                  </a:moveTo>
                  <a:cubicBezTo>
                    <a:pt x="50" y="107"/>
                    <a:pt x="66" y="41"/>
                    <a:pt x="48" y="14"/>
                  </a:cubicBezTo>
                  <a:cubicBezTo>
                    <a:pt x="39" y="0"/>
                    <a:pt x="19" y="0"/>
                    <a:pt x="10" y="14"/>
                  </a:cubicBezTo>
                  <a:cubicBezTo>
                    <a:pt x="3" y="25"/>
                    <a:pt x="2" y="37"/>
                    <a:pt x="1" y="49"/>
                  </a:cubicBezTo>
                  <a:cubicBezTo>
                    <a:pt x="0" y="60"/>
                    <a:pt x="3" y="69"/>
                    <a:pt x="11" y="76"/>
                  </a:cubicBezTo>
                  <a:cubicBezTo>
                    <a:pt x="15" y="80"/>
                    <a:pt x="21" y="74"/>
                    <a:pt x="17" y="70"/>
                  </a:cubicBezTo>
                  <a:cubicBezTo>
                    <a:pt x="5" y="59"/>
                    <a:pt x="9" y="41"/>
                    <a:pt x="13" y="27"/>
                  </a:cubicBezTo>
                  <a:cubicBezTo>
                    <a:pt x="18" y="10"/>
                    <a:pt x="35" y="7"/>
                    <a:pt x="43" y="22"/>
                  </a:cubicBezTo>
                  <a:cubicBezTo>
                    <a:pt x="53" y="40"/>
                    <a:pt x="45" y="93"/>
                    <a:pt x="17" y="70"/>
                  </a:cubicBezTo>
                  <a:cubicBezTo>
                    <a:pt x="13" y="67"/>
                    <a:pt x="7" y="73"/>
                    <a:pt x="11" y="7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1405087" y="1171923"/>
              <a:ext cx="58737" cy="152400"/>
            </a:xfrm>
            <a:custGeom>
              <a:avLst/>
              <a:gdLst>
                <a:gd name="T0" fmla="*/ 0 w 14"/>
                <a:gd name="T1" fmla="*/ 5 h 36"/>
                <a:gd name="T2" fmla="*/ 7 w 14"/>
                <a:gd name="T3" fmla="*/ 33 h 36"/>
                <a:gd name="T4" fmla="*/ 12 w 14"/>
                <a:gd name="T5" fmla="*/ 30 h 36"/>
                <a:gd name="T6" fmla="*/ 6 w 14"/>
                <a:gd name="T7" fmla="*/ 4 h 36"/>
                <a:gd name="T8" fmla="*/ 0 w 14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6">
                  <a:moveTo>
                    <a:pt x="0" y="5"/>
                  </a:moveTo>
                  <a:cubicBezTo>
                    <a:pt x="2" y="15"/>
                    <a:pt x="1" y="25"/>
                    <a:pt x="7" y="33"/>
                  </a:cubicBezTo>
                  <a:cubicBezTo>
                    <a:pt x="9" y="36"/>
                    <a:pt x="14" y="33"/>
                    <a:pt x="12" y="30"/>
                  </a:cubicBezTo>
                  <a:cubicBezTo>
                    <a:pt x="6" y="22"/>
                    <a:pt x="8" y="13"/>
                    <a:pt x="6" y="4"/>
                  </a:cubicBezTo>
                  <a:cubicBezTo>
                    <a:pt x="5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1765450" y="1167160"/>
              <a:ext cx="85725" cy="174625"/>
            </a:xfrm>
            <a:custGeom>
              <a:avLst/>
              <a:gdLst>
                <a:gd name="T0" fmla="*/ 1 w 20"/>
                <a:gd name="T1" fmla="*/ 3 h 41"/>
                <a:gd name="T2" fmla="*/ 13 w 20"/>
                <a:gd name="T3" fmla="*/ 38 h 41"/>
                <a:gd name="T4" fmla="*/ 17 w 20"/>
                <a:gd name="T5" fmla="*/ 34 h 41"/>
                <a:gd name="T6" fmla="*/ 6 w 20"/>
                <a:gd name="T7" fmla="*/ 3 h 41"/>
                <a:gd name="T8" fmla="*/ 1 w 20"/>
                <a:gd name="T9" fmla="*/ 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1" y="3"/>
                  </a:moveTo>
                  <a:cubicBezTo>
                    <a:pt x="1" y="15"/>
                    <a:pt x="3" y="30"/>
                    <a:pt x="13" y="38"/>
                  </a:cubicBezTo>
                  <a:cubicBezTo>
                    <a:pt x="16" y="41"/>
                    <a:pt x="20" y="37"/>
                    <a:pt x="17" y="34"/>
                  </a:cubicBezTo>
                  <a:cubicBezTo>
                    <a:pt x="9" y="27"/>
                    <a:pt x="6" y="14"/>
                    <a:pt x="6" y="3"/>
                  </a:cubicBezTo>
                  <a:cubicBezTo>
                    <a:pt x="6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495450" y="2908648"/>
              <a:ext cx="20637" cy="73025"/>
            </a:xfrm>
            <a:custGeom>
              <a:avLst/>
              <a:gdLst>
                <a:gd name="T0" fmla="*/ 0 w 5"/>
                <a:gd name="T1" fmla="*/ 4 h 17"/>
                <a:gd name="T2" fmla="*/ 0 w 5"/>
                <a:gd name="T3" fmla="*/ 13 h 17"/>
                <a:gd name="T4" fmla="*/ 5 w 5"/>
                <a:gd name="T5" fmla="*/ 13 h 17"/>
                <a:gd name="T6" fmla="*/ 5 w 5"/>
                <a:gd name="T7" fmla="*/ 4 h 17"/>
                <a:gd name="T8" fmla="*/ 0 w 5"/>
                <a:gd name="T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">
                  <a:moveTo>
                    <a:pt x="0" y="4"/>
                  </a:moveTo>
                  <a:cubicBezTo>
                    <a:pt x="0" y="7"/>
                    <a:pt x="0" y="10"/>
                    <a:pt x="0" y="13"/>
                  </a:cubicBezTo>
                  <a:cubicBezTo>
                    <a:pt x="0" y="17"/>
                    <a:pt x="5" y="17"/>
                    <a:pt x="5" y="13"/>
                  </a:cubicBezTo>
                  <a:cubicBezTo>
                    <a:pt x="5" y="10"/>
                    <a:pt x="5" y="7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593875" y="2611785"/>
              <a:ext cx="220662" cy="1358900"/>
            </a:xfrm>
            <a:custGeom>
              <a:avLst/>
              <a:gdLst>
                <a:gd name="T0" fmla="*/ 139 w 139"/>
                <a:gd name="T1" fmla="*/ 2 h 856"/>
                <a:gd name="T2" fmla="*/ 117 w 139"/>
                <a:gd name="T3" fmla="*/ 0 h 856"/>
                <a:gd name="T4" fmla="*/ 0 w 139"/>
                <a:gd name="T5" fmla="*/ 856 h 856"/>
                <a:gd name="T6" fmla="*/ 21 w 139"/>
                <a:gd name="T7" fmla="*/ 856 h 856"/>
                <a:gd name="T8" fmla="*/ 139 w 139"/>
                <a:gd name="T9" fmla="*/ 2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856">
                  <a:moveTo>
                    <a:pt x="139" y="2"/>
                  </a:moveTo>
                  <a:lnTo>
                    <a:pt x="117" y="0"/>
                  </a:lnTo>
                  <a:lnTo>
                    <a:pt x="0" y="856"/>
                  </a:lnTo>
                  <a:lnTo>
                    <a:pt x="21" y="856"/>
                  </a:lnTo>
                  <a:lnTo>
                    <a:pt x="13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776437" y="2627660"/>
              <a:ext cx="215900" cy="1343025"/>
            </a:xfrm>
            <a:custGeom>
              <a:avLst/>
              <a:gdLst>
                <a:gd name="T0" fmla="*/ 136 w 136"/>
                <a:gd name="T1" fmla="*/ 3 h 846"/>
                <a:gd name="T2" fmla="*/ 117 w 136"/>
                <a:gd name="T3" fmla="*/ 0 h 846"/>
                <a:gd name="T4" fmla="*/ 0 w 136"/>
                <a:gd name="T5" fmla="*/ 846 h 846"/>
                <a:gd name="T6" fmla="*/ 21 w 136"/>
                <a:gd name="T7" fmla="*/ 846 h 846"/>
                <a:gd name="T8" fmla="*/ 136 w 136"/>
                <a:gd name="T9" fmla="*/ 3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46">
                  <a:moveTo>
                    <a:pt x="136" y="3"/>
                  </a:moveTo>
                  <a:lnTo>
                    <a:pt x="117" y="0"/>
                  </a:lnTo>
                  <a:lnTo>
                    <a:pt x="0" y="846"/>
                  </a:lnTo>
                  <a:lnTo>
                    <a:pt x="21" y="846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959000" y="2645123"/>
              <a:ext cx="215900" cy="1325563"/>
            </a:xfrm>
            <a:custGeom>
              <a:avLst/>
              <a:gdLst>
                <a:gd name="T0" fmla="*/ 136 w 136"/>
                <a:gd name="T1" fmla="*/ 3 h 835"/>
                <a:gd name="T2" fmla="*/ 115 w 136"/>
                <a:gd name="T3" fmla="*/ 0 h 835"/>
                <a:gd name="T4" fmla="*/ 0 w 136"/>
                <a:gd name="T5" fmla="*/ 835 h 835"/>
                <a:gd name="T6" fmla="*/ 18 w 136"/>
                <a:gd name="T7" fmla="*/ 835 h 835"/>
                <a:gd name="T8" fmla="*/ 136 w 136"/>
                <a:gd name="T9" fmla="*/ 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35">
                  <a:moveTo>
                    <a:pt x="136" y="3"/>
                  </a:moveTo>
                  <a:lnTo>
                    <a:pt x="115" y="0"/>
                  </a:lnTo>
                  <a:lnTo>
                    <a:pt x="0" y="835"/>
                  </a:lnTo>
                  <a:lnTo>
                    <a:pt x="18" y="835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1501925" y="2695923"/>
              <a:ext cx="207962" cy="1274763"/>
            </a:xfrm>
            <a:custGeom>
              <a:avLst/>
              <a:gdLst>
                <a:gd name="T0" fmla="*/ 131 w 131"/>
                <a:gd name="T1" fmla="*/ 6 h 803"/>
                <a:gd name="T2" fmla="*/ 110 w 131"/>
                <a:gd name="T3" fmla="*/ 0 h 803"/>
                <a:gd name="T4" fmla="*/ 0 w 131"/>
                <a:gd name="T5" fmla="*/ 803 h 803"/>
                <a:gd name="T6" fmla="*/ 22 w 131"/>
                <a:gd name="T7" fmla="*/ 803 h 803"/>
                <a:gd name="T8" fmla="*/ 131 w 131"/>
                <a:gd name="T9" fmla="*/ 6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803">
                  <a:moveTo>
                    <a:pt x="131" y="6"/>
                  </a:moveTo>
                  <a:lnTo>
                    <a:pt x="110" y="0"/>
                  </a:lnTo>
                  <a:lnTo>
                    <a:pt x="0" y="803"/>
                  </a:lnTo>
                  <a:lnTo>
                    <a:pt x="22" y="803"/>
                  </a:lnTo>
                  <a:lnTo>
                    <a:pt x="131" y="6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1684487" y="2718148"/>
              <a:ext cx="204787" cy="1252538"/>
            </a:xfrm>
            <a:custGeom>
              <a:avLst/>
              <a:gdLst>
                <a:gd name="T0" fmla="*/ 129 w 129"/>
                <a:gd name="T1" fmla="*/ 2 h 789"/>
                <a:gd name="T2" fmla="*/ 110 w 129"/>
                <a:gd name="T3" fmla="*/ 0 h 789"/>
                <a:gd name="T4" fmla="*/ 0 w 129"/>
                <a:gd name="T5" fmla="*/ 789 h 789"/>
                <a:gd name="T6" fmla="*/ 22 w 129"/>
                <a:gd name="T7" fmla="*/ 789 h 789"/>
                <a:gd name="T8" fmla="*/ 129 w 129"/>
                <a:gd name="T9" fmla="*/ 2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89">
                  <a:moveTo>
                    <a:pt x="129" y="2"/>
                  </a:moveTo>
                  <a:lnTo>
                    <a:pt x="110" y="0"/>
                  </a:lnTo>
                  <a:lnTo>
                    <a:pt x="0" y="789"/>
                  </a:lnTo>
                  <a:lnTo>
                    <a:pt x="22" y="789"/>
                  </a:lnTo>
                  <a:lnTo>
                    <a:pt x="12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1867050" y="2734023"/>
              <a:ext cx="204787" cy="1236663"/>
            </a:xfrm>
            <a:custGeom>
              <a:avLst/>
              <a:gdLst>
                <a:gd name="T0" fmla="*/ 129 w 129"/>
                <a:gd name="T1" fmla="*/ 3 h 779"/>
                <a:gd name="T2" fmla="*/ 108 w 129"/>
                <a:gd name="T3" fmla="*/ 0 h 779"/>
                <a:gd name="T4" fmla="*/ 0 w 129"/>
                <a:gd name="T5" fmla="*/ 779 h 779"/>
                <a:gd name="T6" fmla="*/ 19 w 129"/>
                <a:gd name="T7" fmla="*/ 779 h 779"/>
                <a:gd name="T8" fmla="*/ 129 w 129"/>
                <a:gd name="T9" fmla="*/ 3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79">
                  <a:moveTo>
                    <a:pt x="129" y="3"/>
                  </a:moveTo>
                  <a:lnTo>
                    <a:pt x="108" y="0"/>
                  </a:lnTo>
                  <a:lnTo>
                    <a:pt x="0" y="779"/>
                  </a:lnTo>
                  <a:lnTo>
                    <a:pt x="19" y="779"/>
                  </a:lnTo>
                  <a:lnTo>
                    <a:pt x="129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2046437" y="2751485"/>
              <a:ext cx="203200" cy="1219200"/>
            </a:xfrm>
            <a:custGeom>
              <a:avLst/>
              <a:gdLst>
                <a:gd name="T0" fmla="*/ 128 w 128"/>
                <a:gd name="T1" fmla="*/ 3 h 768"/>
                <a:gd name="T2" fmla="*/ 107 w 128"/>
                <a:gd name="T3" fmla="*/ 0 h 768"/>
                <a:gd name="T4" fmla="*/ 0 w 128"/>
                <a:gd name="T5" fmla="*/ 768 h 768"/>
                <a:gd name="T6" fmla="*/ 21 w 128"/>
                <a:gd name="T7" fmla="*/ 768 h 768"/>
                <a:gd name="T8" fmla="*/ 128 w 128"/>
                <a:gd name="T9" fmla="*/ 3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68">
                  <a:moveTo>
                    <a:pt x="128" y="3"/>
                  </a:moveTo>
                  <a:lnTo>
                    <a:pt x="107" y="0"/>
                  </a:lnTo>
                  <a:lnTo>
                    <a:pt x="0" y="768"/>
                  </a:lnTo>
                  <a:lnTo>
                    <a:pt x="21" y="768"/>
                  </a:lnTo>
                  <a:lnTo>
                    <a:pt x="128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2229000" y="2768948"/>
              <a:ext cx="200025" cy="1201738"/>
            </a:xfrm>
            <a:custGeom>
              <a:avLst/>
              <a:gdLst>
                <a:gd name="T0" fmla="*/ 126 w 126"/>
                <a:gd name="T1" fmla="*/ 2 h 757"/>
                <a:gd name="T2" fmla="*/ 104 w 126"/>
                <a:gd name="T3" fmla="*/ 0 h 757"/>
                <a:gd name="T4" fmla="*/ 0 w 126"/>
                <a:gd name="T5" fmla="*/ 757 h 757"/>
                <a:gd name="T6" fmla="*/ 21 w 126"/>
                <a:gd name="T7" fmla="*/ 757 h 757"/>
                <a:gd name="T8" fmla="*/ 126 w 126"/>
                <a:gd name="T9" fmla="*/ 2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757">
                  <a:moveTo>
                    <a:pt x="126" y="2"/>
                  </a:moveTo>
                  <a:lnTo>
                    <a:pt x="104" y="0"/>
                  </a:lnTo>
                  <a:lnTo>
                    <a:pt x="0" y="757"/>
                  </a:lnTo>
                  <a:lnTo>
                    <a:pt x="21" y="757"/>
                  </a:lnTo>
                  <a:lnTo>
                    <a:pt x="126" y="2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8" name="Freeform 147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9" name="Freeform 148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0" name="Freeform 149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1" name="Freeform 150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2" name="Freeform 151"/>
            <p:cNvSpPr>
              <a:spLocks/>
            </p:cNvSpPr>
            <p:nvPr/>
          </p:nvSpPr>
          <p:spPr bwMode="auto">
            <a:xfrm>
              <a:off x="330350" y="2429223"/>
              <a:ext cx="2952750" cy="1473200"/>
            </a:xfrm>
            <a:custGeom>
              <a:avLst/>
              <a:gdLst>
                <a:gd name="T0" fmla="*/ 324 w 695"/>
                <a:gd name="T1" fmla="*/ 23 h 347"/>
                <a:gd name="T2" fmla="*/ 148 w 695"/>
                <a:gd name="T3" fmla="*/ 4 h 347"/>
                <a:gd name="T4" fmla="*/ 43 w 695"/>
                <a:gd name="T5" fmla="*/ 42 h 347"/>
                <a:gd name="T6" fmla="*/ 17 w 695"/>
                <a:gd name="T7" fmla="*/ 187 h 347"/>
                <a:gd name="T8" fmla="*/ 19 w 695"/>
                <a:gd name="T9" fmla="*/ 253 h 347"/>
                <a:gd name="T10" fmla="*/ 73 w 695"/>
                <a:gd name="T11" fmla="*/ 184 h 347"/>
                <a:gd name="T12" fmla="*/ 91 w 695"/>
                <a:gd name="T13" fmla="*/ 109 h 347"/>
                <a:gd name="T14" fmla="*/ 140 w 695"/>
                <a:gd name="T15" fmla="*/ 126 h 347"/>
                <a:gd name="T16" fmla="*/ 190 w 695"/>
                <a:gd name="T17" fmla="*/ 140 h 347"/>
                <a:gd name="T18" fmla="*/ 225 w 695"/>
                <a:gd name="T19" fmla="*/ 88 h 347"/>
                <a:gd name="T20" fmla="*/ 281 w 695"/>
                <a:gd name="T21" fmla="*/ 127 h 347"/>
                <a:gd name="T22" fmla="*/ 377 w 695"/>
                <a:gd name="T23" fmla="*/ 178 h 347"/>
                <a:gd name="T24" fmla="*/ 419 w 695"/>
                <a:gd name="T25" fmla="*/ 115 h 347"/>
                <a:gd name="T26" fmla="*/ 481 w 695"/>
                <a:gd name="T27" fmla="*/ 134 h 347"/>
                <a:gd name="T28" fmla="*/ 522 w 695"/>
                <a:gd name="T29" fmla="*/ 181 h 347"/>
                <a:gd name="T30" fmla="*/ 571 w 695"/>
                <a:gd name="T31" fmla="*/ 148 h 347"/>
                <a:gd name="T32" fmla="*/ 605 w 695"/>
                <a:gd name="T33" fmla="*/ 280 h 347"/>
                <a:gd name="T34" fmla="*/ 667 w 695"/>
                <a:gd name="T35" fmla="*/ 252 h 347"/>
                <a:gd name="T36" fmla="*/ 666 w 695"/>
                <a:gd name="T37" fmla="*/ 109 h 347"/>
                <a:gd name="T38" fmla="*/ 558 w 695"/>
                <a:gd name="T39" fmla="*/ 57 h 347"/>
                <a:gd name="T40" fmla="*/ 324 w 695"/>
                <a:gd name="T41" fmla="*/ 23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5" h="347">
                  <a:moveTo>
                    <a:pt x="324" y="23"/>
                  </a:moveTo>
                  <a:cubicBezTo>
                    <a:pt x="265" y="18"/>
                    <a:pt x="206" y="11"/>
                    <a:pt x="148" y="4"/>
                  </a:cubicBezTo>
                  <a:cubicBezTo>
                    <a:pt x="109" y="0"/>
                    <a:pt x="64" y="2"/>
                    <a:pt x="43" y="42"/>
                  </a:cubicBezTo>
                  <a:cubicBezTo>
                    <a:pt x="19" y="87"/>
                    <a:pt x="23" y="138"/>
                    <a:pt x="17" y="187"/>
                  </a:cubicBezTo>
                  <a:cubicBezTo>
                    <a:pt x="15" y="205"/>
                    <a:pt x="0" y="237"/>
                    <a:pt x="19" y="253"/>
                  </a:cubicBezTo>
                  <a:cubicBezTo>
                    <a:pt x="56" y="283"/>
                    <a:pt x="66" y="206"/>
                    <a:pt x="73" y="184"/>
                  </a:cubicBezTo>
                  <a:cubicBezTo>
                    <a:pt x="78" y="164"/>
                    <a:pt x="77" y="125"/>
                    <a:pt x="91" y="109"/>
                  </a:cubicBezTo>
                  <a:cubicBezTo>
                    <a:pt x="119" y="78"/>
                    <a:pt x="130" y="102"/>
                    <a:pt x="140" y="126"/>
                  </a:cubicBezTo>
                  <a:cubicBezTo>
                    <a:pt x="151" y="150"/>
                    <a:pt x="162" y="174"/>
                    <a:pt x="190" y="140"/>
                  </a:cubicBezTo>
                  <a:cubicBezTo>
                    <a:pt x="207" y="120"/>
                    <a:pt x="195" y="100"/>
                    <a:pt x="225" y="88"/>
                  </a:cubicBezTo>
                  <a:cubicBezTo>
                    <a:pt x="262" y="72"/>
                    <a:pt x="271" y="98"/>
                    <a:pt x="281" y="127"/>
                  </a:cubicBezTo>
                  <a:cubicBezTo>
                    <a:pt x="296" y="172"/>
                    <a:pt x="324" y="236"/>
                    <a:pt x="377" y="178"/>
                  </a:cubicBezTo>
                  <a:cubicBezTo>
                    <a:pt x="395" y="159"/>
                    <a:pt x="395" y="128"/>
                    <a:pt x="419" y="115"/>
                  </a:cubicBezTo>
                  <a:cubicBezTo>
                    <a:pt x="451" y="96"/>
                    <a:pt x="468" y="113"/>
                    <a:pt x="481" y="134"/>
                  </a:cubicBezTo>
                  <a:cubicBezTo>
                    <a:pt x="494" y="154"/>
                    <a:pt x="491" y="178"/>
                    <a:pt x="522" y="181"/>
                  </a:cubicBezTo>
                  <a:cubicBezTo>
                    <a:pt x="550" y="183"/>
                    <a:pt x="552" y="162"/>
                    <a:pt x="571" y="148"/>
                  </a:cubicBezTo>
                  <a:cubicBezTo>
                    <a:pt x="628" y="169"/>
                    <a:pt x="588" y="239"/>
                    <a:pt x="605" y="280"/>
                  </a:cubicBezTo>
                  <a:cubicBezTo>
                    <a:pt x="633" y="347"/>
                    <a:pt x="665" y="301"/>
                    <a:pt x="667" y="252"/>
                  </a:cubicBezTo>
                  <a:cubicBezTo>
                    <a:pt x="669" y="206"/>
                    <a:pt x="695" y="148"/>
                    <a:pt x="666" y="109"/>
                  </a:cubicBezTo>
                  <a:cubicBezTo>
                    <a:pt x="642" y="77"/>
                    <a:pt x="595" y="63"/>
                    <a:pt x="558" y="57"/>
                  </a:cubicBezTo>
                  <a:cubicBezTo>
                    <a:pt x="480" y="46"/>
                    <a:pt x="402" y="29"/>
                    <a:pt x="324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3" name="Freeform 152"/>
            <p:cNvSpPr>
              <a:spLocks/>
            </p:cNvSpPr>
            <p:nvPr/>
          </p:nvSpPr>
          <p:spPr bwMode="auto">
            <a:xfrm>
              <a:off x="320825" y="2406998"/>
              <a:ext cx="2936875" cy="1457325"/>
            </a:xfrm>
            <a:custGeom>
              <a:avLst/>
              <a:gdLst>
                <a:gd name="T0" fmla="*/ 326 w 691"/>
                <a:gd name="T1" fmla="*/ 25 h 343"/>
                <a:gd name="T2" fmla="*/ 188 w 691"/>
                <a:gd name="T3" fmla="*/ 11 h 343"/>
                <a:gd name="T4" fmla="*/ 87 w 691"/>
                <a:gd name="T5" fmla="*/ 10 h 343"/>
                <a:gd name="T6" fmla="*/ 15 w 691"/>
                <a:gd name="T7" fmla="*/ 197 h 343"/>
                <a:gd name="T8" fmla="*/ 24 w 691"/>
                <a:gd name="T9" fmla="*/ 264 h 343"/>
                <a:gd name="T10" fmla="*/ 60 w 691"/>
                <a:gd name="T11" fmla="*/ 248 h 343"/>
                <a:gd name="T12" fmla="*/ 77 w 691"/>
                <a:gd name="T13" fmla="*/ 189 h 343"/>
                <a:gd name="T14" fmla="*/ 105 w 691"/>
                <a:gd name="T15" fmla="*/ 107 h 343"/>
                <a:gd name="T16" fmla="*/ 153 w 691"/>
                <a:gd name="T17" fmla="*/ 157 h 343"/>
                <a:gd name="T18" fmla="*/ 180 w 691"/>
                <a:gd name="T19" fmla="*/ 161 h 343"/>
                <a:gd name="T20" fmla="*/ 199 w 691"/>
                <a:gd name="T21" fmla="*/ 140 h 343"/>
                <a:gd name="T22" fmla="*/ 220 w 691"/>
                <a:gd name="T23" fmla="*/ 99 h 343"/>
                <a:gd name="T24" fmla="*/ 269 w 691"/>
                <a:gd name="T25" fmla="*/ 105 h 343"/>
                <a:gd name="T26" fmla="*/ 286 w 691"/>
                <a:gd name="T27" fmla="*/ 149 h 343"/>
                <a:gd name="T28" fmla="*/ 326 w 691"/>
                <a:gd name="T29" fmla="*/ 206 h 343"/>
                <a:gd name="T30" fmla="*/ 386 w 691"/>
                <a:gd name="T31" fmla="*/ 179 h 343"/>
                <a:gd name="T32" fmla="*/ 407 w 691"/>
                <a:gd name="T33" fmla="*/ 137 h 343"/>
                <a:gd name="T34" fmla="*/ 467 w 691"/>
                <a:gd name="T35" fmla="*/ 123 h 343"/>
                <a:gd name="T36" fmla="*/ 490 w 691"/>
                <a:gd name="T37" fmla="*/ 160 h 343"/>
                <a:gd name="T38" fmla="*/ 508 w 691"/>
                <a:gd name="T39" fmla="*/ 185 h 343"/>
                <a:gd name="T40" fmla="*/ 542 w 691"/>
                <a:gd name="T41" fmla="*/ 186 h 343"/>
                <a:gd name="T42" fmla="*/ 567 w 691"/>
                <a:gd name="T43" fmla="*/ 162 h 343"/>
                <a:gd name="T44" fmla="*/ 600 w 691"/>
                <a:gd name="T45" fmla="*/ 186 h 343"/>
                <a:gd name="T46" fmla="*/ 601 w 691"/>
                <a:gd name="T47" fmla="*/ 229 h 343"/>
                <a:gd name="T48" fmla="*/ 616 w 691"/>
                <a:gd name="T49" fmla="*/ 307 h 343"/>
                <a:gd name="T50" fmla="*/ 656 w 691"/>
                <a:gd name="T51" fmla="*/ 310 h 343"/>
                <a:gd name="T52" fmla="*/ 676 w 691"/>
                <a:gd name="T53" fmla="*/ 228 h 343"/>
                <a:gd name="T54" fmla="*/ 679 w 691"/>
                <a:gd name="T55" fmla="*/ 128 h 343"/>
                <a:gd name="T56" fmla="*/ 612 w 691"/>
                <a:gd name="T57" fmla="*/ 72 h 343"/>
                <a:gd name="T58" fmla="*/ 477 w 691"/>
                <a:gd name="T59" fmla="*/ 46 h 343"/>
                <a:gd name="T60" fmla="*/ 326 w 691"/>
                <a:gd name="T61" fmla="*/ 25 h 343"/>
                <a:gd name="T62" fmla="*/ 326 w 691"/>
                <a:gd name="T63" fmla="*/ 30 h 343"/>
                <a:gd name="T64" fmla="*/ 470 w 691"/>
                <a:gd name="T65" fmla="*/ 51 h 343"/>
                <a:gd name="T66" fmla="*/ 594 w 691"/>
                <a:gd name="T67" fmla="*/ 73 h 343"/>
                <a:gd name="T68" fmla="*/ 678 w 691"/>
                <a:gd name="T69" fmla="*/ 145 h 343"/>
                <a:gd name="T70" fmla="*/ 666 w 691"/>
                <a:gd name="T71" fmla="*/ 257 h 343"/>
                <a:gd name="T72" fmla="*/ 619 w 691"/>
                <a:gd name="T73" fmla="*/ 301 h 343"/>
                <a:gd name="T74" fmla="*/ 608 w 691"/>
                <a:gd name="T75" fmla="*/ 213 h 343"/>
                <a:gd name="T76" fmla="*/ 584 w 691"/>
                <a:gd name="T77" fmla="*/ 155 h 343"/>
                <a:gd name="T78" fmla="*/ 561 w 691"/>
                <a:gd name="T79" fmla="*/ 160 h 343"/>
                <a:gd name="T80" fmla="*/ 516 w 691"/>
                <a:gd name="T81" fmla="*/ 182 h 343"/>
                <a:gd name="T82" fmla="*/ 491 w 691"/>
                <a:gd name="T83" fmla="*/ 147 h 343"/>
                <a:gd name="T84" fmla="*/ 468 w 691"/>
                <a:gd name="T85" fmla="*/ 117 h 343"/>
                <a:gd name="T86" fmla="*/ 404 w 691"/>
                <a:gd name="T87" fmla="*/ 131 h 343"/>
                <a:gd name="T88" fmla="*/ 384 w 691"/>
                <a:gd name="T89" fmla="*/ 172 h 343"/>
                <a:gd name="T90" fmla="*/ 334 w 691"/>
                <a:gd name="T91" fmla="*/ 203 h 343"/>
                <a:gd name="T92" fmla="*/ 286 w 691"/>
                <a:gd name="T93" fmla="*/ 131 h 343"/>
                <a:gd name="T94" fmla="*/ 246 w 691"/>
                <a:gd name="T95" fmla="*/ 85 h 343"/>
                <a:gd name="T96" fmla="*/ 211 w 691"/>
                <a:gd name="T97" fmla="*/ 99 h 343"/>
                <a:gd name="T98" fmla="*/ 196 w 691"/>
                <a:gd name="T99" fmla="*/ 134 h 343"/>
                <a:gd name="T100" fmla="*/ 156 w 691"/>
                <a:gd name="T101" fmla="*/ 151 h 343"/>
                <a:gd name="T102" fmla="*/ 137 w 691"/>
                <a:gd name="T103" fmla="*/ 114 h 343"/>
                <a:gd name="T104" fmla="*/ 114 w 691"/>
                <a:gd name="T105" fmla="*/ 97 h 343"/>
                <a:gd name="T106" fmla="*/ 81 w 691"/>
                <a:gd name="T107" fmla="*/ 134 h 343"/>
                <a:gd name="T108" fmla="*/ 30 w 691"/>
                <a:gd name="T109" fmla="*/ 260 h 343"/>
                <a:gd name="T110" fmla="*/ 18 w 691"/>
                <a:gd name="T111" fmla="*/ 212 h 343"/>
                <a:gd name="T112" fmla="*/ 25 w 691"/>
                <a:gd name="T113" fmla="*/ 161 h 343"/>
                <a:gd name="T114" fmla="*/ 59 w 691"/>
                <a:gd name="T115" fmla="*/ 33 h 343"/>
                <a:gd name="T116" fmla="*/ 155 w 691"/>
                <a:gd name="T117" fmla="*/ 13 h 343"/>
                <a:gd name="T118" fmla="*/ 293 w 691"/>
                <a:gd name="T119" fmla="*/ 28 h 343"/>
                <a:gd name="T120" fmla="*/ 326 w 691"/>
                <a:gd name="T121" fmla="*/ 30 h 343"/>
                <a:gd name="T122" fmla="*/ 326 w 691"/>
                <a:gd name="T123" fmla="*/ 2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91" h="343">
                  <a:moveTo>
                    <a:pt x="326" y="25"/>
                  </a:moveTo>
                  <a:cubicBezTo>
                    <a:pt x="280" y="21"/>
                    <a:pt x="234" y="16"/>
                    <a:pt x="188" y="11"/>
                  </a:cubicBezTo>
                  <a:cubicBezTo>
                    <a:pt x="154" y="7"/>
                    <a:pt x="120" y="0"/>
                    <a:pt x="87" y="10"/>
                  </a:cubicBezTo>
                  <a:cubicBezTo>
                    <a:pt x="10" y="32"/>
                    <a:pt x="27" y="138"/>
                    <a:pt x="15" y="197"/>
                  </a:cubicBezTo>
                  <a:cubicBezTo>
                    <a:pt x="11" y="221"/>
                    <a:pt x="0" y="247"/>
                    <a:pt x="24" y="264"/>
                  </a:cubicBezTo>
                  <a:cubicBezTo>
                    <a:pt x="40" y="274"/>
                    <a:pt x="53" y="262"/>
                    <a:pt x="60" y="248"/>
                  </a:cubicBezTo>
                  <a:cubicBezTo>
                    <a:pt x="69" y="230"/>
                    <a:pt x="72" y="209"/>
                    <a:pt x="77" y="189"/>
                  </a:cubicBezTo>
                  <a:cubicBezTo>
                    <a:pt x="85" y="161"/>
                    <a:pt x="79" y="127"/>
                    <a:pt x="105" y="107"/>
                  </a:cubicBezTo>
                  <a:cubicBezTo>
                    <a:pt x="130" y="88"/>
                    <a:pt x="143" y="143"/>
                    <a:pt x="153" y="157"/>
                  </a:cubicBezTo>
                  <a:cubicBezTo>
                    <a:pt x="160" y="166"/>
                    <a:pt x="171" y="167"/>
                    <a:pt x="180" y="161"/>
                  </a:cubicBezTo>
                  <a:cubicBezTo>
                    <a:pt x="188" y="156"/>
                    <a:pt x="194" y="148"/>
                    <a:pt x="199" y="140"/>
                  </a:cubicBezTo>
                  <a:cubicBezTo>
                    <a:pt x="208" y="126"/>
                    <a:pt x="205" y="110"/>
                    <a:pt x="220" y="99"/>
                  </a:cubicBezTo>
                  <a:cubicBezTo>
                    <a:pt x="237" y="88"/>
                    <a:pt x="258" y="88"/>
                    <a:pt x="269" y="105"/>
                  </a:cubicBezTo>
                  <a:cubicBezTo>
                    <a:pt x="277" y="118"/>
                    <a:pt x="280" y="134"/>
                    <a:pt x="286" y="149"/>
                  </a:cubicBezTo>
                  <a:cubicBezTo>
                    <a:pt x="294" y="170"/>
                    <a:pt x="305" y="196"/>
                    <a:pt x="326" y="206"/>
                  </a:cubicBezTo>
                  <a:cubicBezTo>
                    <a:pt x="349" y="217"/>
                    <a:pt x="374" y="195"/>
                    <a:pt x="386" y="179"/>
                  </a:cubicBezTo>
                  <a:cubicBezTo>
                    <a:pt x="396" y="166"/>
                    <a:pt x="399" y="150"/>
                    <a:pt x="407" y="137"/>
                  </a:cubicBezTo>
                  <a:cubicBezTo>
                    <a:pt x="419" y="117"/>
                    <a:pt x="448" y="108"/>
                    <a:pt x="467" y="123"/>
                  </a:cubicBezTo>
                  <a:cubicBezTo>
                    <a:pt x="478" y="132"/>
                    <a:pt x="485" y="147"/>
                    <a:pt x="490" y="160"/>
                  </a:cubicBezTo>
                  <a:cubicBezTo>
                    <a:pt x="494" y="170"/>
                    <a:pt x="498" y="179"/>
                    <a:pt x="508" y="185"/>
                  </a:cubicBezTo>
                  <a:cubicBezTo>
                    <a:pt x="518" y="190"/>
                    <a:pt x="532" y="190"/>
                    <a:pt x="542" y="186"/>
                  </a:cubicBezTo>
                  <a:cubicBezTo>
                    <a:pt x="553" y="181"/>
                    <a:pt x="560" y="170"/>
                    <a:pt x="567" y="162"/>
                  </a:cubicBezTo>
                  <a:cubicBezTo>
                    <a:pt x="581" y="147"/>
                    <a:pt x="597" y="175"/>
                    <a:pt x="600" y="186"/>
                  </a:cubicBezTo>
                  <a:cubicBezTo>
                    <a:pt x="604" y="200"/>
                    <a:pt x="602" y="215"/>
                    <a:pt x="601" y="229"/>
                  </a:cubicBezTo>
                  <a:cubicBezTo>
                    <a:pt x="599" y="258"/>
                    <a:pt x="599" y="282"/>
                    <a:pt x="616" y="307"/>
                  </a:cubicBezTo>
                  <a:cubicBezTo>
                    <a:pt x="627" y="323"/>
                    <a:pt x="643" y="326"/>
                    <a:pt x="656" y="310"/>
                  </a:cubicBezTo>
                  <a:cubicBezTo>
                    <a:pt x="674" y="288"/>
                    <a:pt x="671" y="255"/>
                    <a:pt x="676" y="228"/>
                  </a:cubicBezTo>
                  <a:cubicBezTo>
                    <a:pt x="681" y="195"/>
                    <a:pt x="691" y="160"/>
                    <a:pt x="679" y="128"/>
                  </a:cubicBezTo>
                  <a:cubicBezTo>
                    <a:pt x="669" y="99"/>
                    <a:pt x="639" y="83"/>
                    <a:pt x="612" y="72"/>
                  </a:cubicBezTo>
                  <a:cubicBezTo>
                    <a:pt x="570" y="56"/>
                    <a:pt x="522" y="54"/>
                    <a:pt x="477" y="46"/>
                  </a:cubicBezTo>
                  <a:cubicBezTo>
                    <a:pt x="427" y="37"/>
                    <a:pt x="376" y="29"/>
                    <a:pt x="326" y="25"/>
                  </a:cubicBezTo>
                  <a:cubicBezTo>
                    <a:pt x="322" y="24"/>
                    <a:pt x="322" y="30"/>
                    <a:pt x="326" y="30"/>
                  </a:cubicBezTo>
                  <a:cubicBezTo>
                    <a:pt x="374" y="34"/>
                    <a:pt x="422" y="42"/>
                    <a:pt x="470" y="51"/>
                  </a:cubicBezTo>
                  <a:cubicBezTo>
                    <a:pt x="511" y="58"/>
                    <a:pt x="554" y="62"/>
                    <a:pt x="594" y="73"/>
                  </a:cubicBezTo>
                  <a:cubicBezTo>
                    <a:pt x="631" y="83"/>
                    <a:pt x="670" y="104"/>
                    <a:pt x="678" y="145"/>
                  </a:cubicBezTo>
                  <a:cubicBezTo>
                    <a:pt x="685" y="182"/>
                    <a:pt x="669" y="220"/>
                    <a:pt x="666" y="257"/>
                  </a:cubicBezTo>
                  <a:cubicBezTo>
                    <a:pt x="665" y="281"/>
                    <a:pt x="647" y="343"/>
                    <a:pt x="619" y="301"/>
                  </a:cubicBezTo>
                  <a:cubicBezTo>
                    <a:pt x="600" y="273"/>
                    <a:pt x="607" y="243"/>
                    <a:pt x="608" y="213"/>
                  </a:cubicBezTo>
                  <a:cubicBezTo>
                    <a:pt x="609" y="190"/>
                    <a:pt x="605" y="168"/>
                    <a:pt x="584" y="155"/>
                  </a:cubicBezTo>
                  <a:cubicBezTo>
                    <a:pt x="573" y="148"/>
                    <a:pt x="570" y="151"/>
                    <a:pt x="561" y="160"/>
                  </a:cubicBezTo>
                  <a:cubicBezTo>
                    <a:pt x="547" y="175"/>
                    <a:pt x="539" y="186"/>
                    <a:pt x="516" y="182"/>
                  </a:cubicBezTo>
                  <a:cubicBezTo>
                    <a:pt x="500" y="178"/>
                    <a:pt x="496" y="160"/>
                    <a:pt x="491" y="147"/>
                  </a:cubicBezTo>
                  <a:cubicBezTo>
                    <a:pt x="486" y="135"/>
                    <a:pt x="478" y="125"/>
                    <a:pt x="468" y="117"/>
                  </a:cubicBezTo>
                  <a:cubicBezTo>
                    <a:pt x="448" y="100"/>
                    <a:pt x="419" y="113"/>
                    <a:pt x="404" y="131"/>
                  </a:cubicBezTo>
                  <a:cubicBezTo>
                    <a:pt x="395" y="143"/>
                    <a:pt x="391" y="159"/>
                    <a:pt x="384" y="172"/>
                  </a:cubicBezTo>
                  <a:cubicBezTo>
                    <a:pt x="374" y="188"/>
                    <a:pt x="353" y="207"/>
                    <a:pt x="334" y="203"/>
                  </a:cubicBezTo>
                  <a:cubicBezTo>
                    <a:pt x="306" y="197"/>
                    <a:pt x="293" y="154"/>
                    <a:pt x="286" y="131"/>
                  </a:cubicBezTo>
                  <a:cubicBezTo>
                    <a:pt x="279" y="111"/>
                    <a:pt x="271" y="86"/>
                    <a:pt x="246" y="85"/>
                  </a:cubicBezTo>
                  <a:cubicBezTo>
                    <a:pt x="233" y="85"/>
                    <a:pt x="220" y="91"/>
                    <a:pt x="211" y="99"/>
                  </a:cubicBezTo>
                  <a:cubicBezTo>
                    <a:pt x="201" y="108"/>
                    <a:pt x="200" y="123"/>
                    <a:pt x="196" y="134"/>
                  </a:cubicBezTo>
                  <a:cubicBezTo>
                    <a:pt x="189" y="148"/>
                    <a:pt x="169" y="169"/>
                    <a:pt x="156" y="151"/>
                  </a:cubicBezTo>
                  <a:cubicBezTo>
                    <a:pt x="148" y="140"/>
                    <a:pt x="144" y="126"/>
                    <a:pt x="137" y="114"/>
                  </a:cubicBezTo>
                  <a:cubicBezTo>
                    <a:pt x="133" y="105"/>
                    <a:pt x="125" y="95"/>
                    <a:pt x="114" y="97"/>
                  </a:cubicBezTo>
                  <a:cubicBezTo>
                    <a:pt x="96" y="99"/>
                    <a:pt x="85" y="119"/>
                    <a:pt x="81" y="134"/>
                  </a:cubicBezTo>
                  <a:cubicBezTo>
                    <a:pt x="76" y="153"/>
                    <a:pt x="67" y="276"/>
                    <a:pt x="30" y="260"/>
                  </a:cubicBezTo>
                  <a:cubicBezTo>
                    <a:pt x="10" y="251"/>
                    <a:pt x="14" y="229"/>
                    <a:pt x="18" y="212"/>
                  </a:cubicBezTo>
                  <a:cubicBezTo>
                    <a:pt x="22" y="195"/>
                    <a:pt x="23" y="178"/>
                    <a:pt x="25" y="161"/>
                  </a:cubicBezTo>
                  <a:cubicBezTo>
                    <a:pt x="28" y="119"/>
                    <a:pt x="28" y="66"/>
                    <a:pt x="59" y="33"/>
                  </a:cubicBezTo>
                  <a:cubicBezTo>
                    <a:pt x="82" y="7"/>
                    <a:pt x="123" y="9"/>
                    <a:pt x="155" y="13"/>
                  </a:cubicBezTo>
                  <a:cubicBezTo>
                    <a:pt x="201" y="18"/>
                    <a:pt x="247" y="23"/>
                    <a:pt x="293" y="28"/>
                  </a:cubicBezTo>
                  <a:cubicBezTo>
                    <a:pt x="304" y="29"/>
                    <a:pt x="315" y="30"/>
                    <a:pt x="326" y="30"/>
                  </a:cubicBezTo>
                  <a:cubicBezTo>
                    <a:pt x="329" y="31"/>
                    <a:pt x="329" y="25"/>
                    <a:pt x="326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4" name="Freeform 153"/>
            <p:cNvSpPr>
              <a:spLocks/>
            </p:cNvSpPr>
            <p:nvPr/>
          </p:nvSpPr>
          <p:spPr bwMode="auto">
            <a:xfrm>
              <a:off x="516087" y="2497485"/>
              <a:ext cx="192087" cy="347663"/>
            </a:xfrm>
            <a:custGeom>
              <a:avLst/>
              <a:gdLst>
                <a:gd name="T0" fmla="*/ 39 w 45"/>
                <a:gd name="T1" fmla="*/ 1 h 82"/>
                <a:gd name="T2" fmla="*/ 0 w 45"/>
                <a:gd name="T3" fmla="*/ 77 h 82"/>
                <a:gd name="T4" fmla="*/ 6 w 45"/>
                <a:gd name="T5" fmla="*/ 78 h 82"/>
                <a:gd name="T6" fmla="*/ 42 w 45"/>
                <a:gd name="T7" fmla="*/ 6 h 82"/>
                <a:gd name="T8" fmla="*/ 39 w 45"/>
                <a:gd name="T9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2">
                  <a:moveTo>
                    <a:pt x="39" y="1"/>
                  </a:moveTo>
                  <a:cubicBezTo>
                    <a:pt x="10" y="16"/>
                    <a:pt x="8" y="49"/>
                    <a:pt x="0" y="77"/>
                  </a:cubicBezTo>
                  <a:cubicBezTo>
                    <a:pt x="0" y="80"/>
                    <a:pt x="5" y="82"/>
                    <a:pt x="6" y="78"/>
                  </a:cubicBezTo>
                  <a:cubicBezTo>
                    <a:pt x="13" y="52"/>
                    <a:pt x="14" y="21"/>
                    <a:pt x="42" y="6"/>
                  </a:cubicBezTo>
                  <a:cubicBezTo>
                    <a:pt x="45" y="5"/>
                    <a:pt x="42" y="0"/>
                    <a:pt x="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5" name="Freeform 154"/>
            <p:cNvSpPr>
              <a:spLocks/>
            </p:cNvSpPr>
            <p:nvPr/>
          </p:nvSpPr>
          <p:spPr bwMode="auto">
            <a:xfrm>
              <a:off x="936775" y="2903885"/>
              <a:ext cx="169862" cy="169863"/>
            </a:xfrm>
            <a:custGeom>
              <a:avLst/>
              <a:gdLst>
                <a:gd name="T0" fmla="*/ 2 w 40"/>
                <a:gd name="T1" fmla="*/ 6 h 40"/>
                <a:gd name="T2" fmla="*/ 37 w 40"/>
                <a:gd name="T3" fmla="*/ 33 h 40"/>
                <a:gd name="T4" fmla="*/ 35 w 40"/>
                <a:gd name="T5" fmla="*/ 27 h 40"/>
                <a:gd name="T6" fmla="*/ 7 w 40"/>
                <a:gd name="T7" fmla="*/ 3 h 40"/>
                <a:gd name="T8" fmla="*/ 2 w 40"/>
                <a:gd name="T9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" y="6"/>
                  </a:moveTo>
                  <a:cubicBezTo>
                    <a:pt x="11" y="20"/>
                    <a:pt x="16" y="40"/>
                    <a:pt x="37" y="33"/>
                  </a:cubicBezTo>
                  <a:cubicBezTo>
                    <a:pt x="40" y="31"/>
                    <a:pt x="39" y="26"/>
                    <a:pt x="35" y="27"/>
                  </a:cubicBezTo>
                  <a:cubicBezTo>
                    <a:pt x="18" y="33"/>
                    <a:pt x="14" y="14"/>
                    <a:pt x="7" y="3"/>
                  </a:cubicBezTo>
                  <a:cubicBezTo>
                    <a:pt x="5" y="0"/>
                    <a:pt x="0" y="3"/>
                    <a:pt x="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6" name="Freeform 155"/>
            <p:cNvSpPr>
              <a:spLocks/>
            </p:cNvSpPr>
            <p:nvPr/>
          </p:nvSpPr>
          <p:spPr bwMode="auto">
            <a:xfrm>
              <a:off x="1557487" y="2921348"/>
              <a:ext cx="357187" cy="395288"/>
            </a:xfrm>
            <a:custGeom>
              <a:avLst/>
              <a:gdLst>
                <a:gd name="T0" fmla="*/ 1 w 84"/>
                <a:gd name="T1" fmla="*/ 5 h 93"/>
                <a:gd name="T2" fmla="*/ 82 w 84"/>
                <a:gd name="T3" fmla="*/ 59 h 93"/>
                <a:gd name="T4" fmla="*/ 77 w 84"/>
                <a:gd name="T5" fmla="*/ 55 h 93"/>
                <a:gd name="T6" fmla="*/ 7 w 84"/>
                <a:gd name="T7" fmla="*/ 4 h 93"/>
                <a:gd name="T8" fmla="*/ 1 w 84"/>
                <a:gd name="T9" fmla="*/ 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93">
                  <a:moveTo>
                    <a:pt x="1" y="5"/>
                  </a:moveTo>
                  <a:cubicBezTo>
                    <a:pt x="12" y="42"/>
                    <a:pt x="39" y="93"/>
                    <a:pt x="82" y="59"/>
                  </a:cubicBezTo>
                  <a:cubicBezTo>
                    <a:pt x="84" y="57"/>
                    <a:pt x="80" y="53"/>
                    <a:pt x="77" y="55"/>
                  </a:cubicBezTo>
                  <a:cubicBezTo>
                    <a:pt x="39" y="86"/>
                    <a:pt x="16" y="3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7" name="Freeform 156"/>
            <p:cNvSpPr>
              <a:spLocks/>
            </p:cNvSpPr>
            <p:nvPr/>
          </p:nvSpPr>
          <p:spPr bwMode="auto">
            <a:xfrm>
              <a:off x="2233762" y="2845148"/>
              <a:ext cx="377825" cy="357188"/>
            </a:xfrm>
            <a:custGeom>
              <a:avLst/>
              <a:gdLst>
                <a:gd name="T0" fmla="*/ 4 w 89"/>
                <a:gd name="T1" fmla="*/ 6 h 84"/>
                <a:gd name="T2" fmla="*/ 86 w 89"/>
                <a:gd name="T3" fmla="*/ 68 h 84"/>
                <a:gd name="T4" fmla="*/ 84 w 89"/>
                <a:gd name="T5" fmla="*/ 62 h 84"/>
                <a:gd name="T6" fmla="*/ 42 w 89"/>
                <a:gd name="T7" fmla="*/ 29 h 84"/>
                <a:gd name="T8" fmla="*/ 4 w 89"/>
                <a:gd name="T9" fmla="*/ 0 h 84"/>
                <a:gd name="T10" fmla="*/ 4 w 89"/>
                <a:gd name="T11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4">
                  <a:moveTo>
                    <a:pt x="4" y="6"/>
                  </a:moveTo>
                  <a:cubicBezTo>
                    <a:pt x="41" y="6"/>
                    <a:pt x="46" y="84"/>
                    <a:pt x="86" y="68"/>
                  </a:cubicBezTo>
                  <a:cubicBezTo>
                    <a:pt x="89" y="67"/>
                    <a:pt x="88" y="61"/>
                    <a:pt x="84" y="62"/>
                  </a:cubicBezTo>
                  <a:cubicBezTo>
                    <a:pt x="63" y="71"/>
                    <a:pt x="51" y="43"/>
                    <a:pt x="42" y="29"/>
                  </a:cubicBezTo>
                  <a:cubicBezTo>
                    <a:pt x="33" y="15"/>
                    <a:pt x="22" y="0"/>
                    <a:pt x="4" y="0"/>
                  </a:cubicBezTo>
                  <a:cubicBezTo>
                    <a:pt x="0" y="0"/>
                    <a:pt x="0" y="6"/>
                    <a:pt x="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8" name="Freeform 157"/>
            <p:cNvSpPr>
              <a:spLocks/>
            </p:cNvSpPr>
            <p:nvPr/>
          </p:nvSpPr>
          <p:spPr bwMode="auto">
            <a:xfrm>
              <a:off x="2657625" y="3015010"/>
              <a:ext cx="73025" cy="58738"/>
            </a:xfrm>
            <a:custGeom>
              <a:avLst/>
              <a:gdLst>
                <a:gd name="T0" fmla="*/ 6 w 17"/>
                <a:gd name="T1" fmla="*/ 12 h 14"/>
                <a:gd name="T2" fmla="*/ 14 w 17"/>
                <a:gd name="T3" fmla="*/ 6 h 14"/>
                <a:gd name="T4" fmla="*/ 11 w 17"/>
                <a:gd name="T5" fmla="*/ 1 h 14"/>
                <a:gd name="T6" fmla="*/ 2 w 17"/>
                <a:gd name="T7" fmla="*/ 8 h 14"/>
                <a:gd name="T8" fmla="*/ 6 w 17"/>
                <a:gd name="T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6" y="12"/>
                  </a:moveTo>
                  <a:cubicBezTo>
                    <a:pt x="9" y="10"/>
                    <a:pt x="11" y="8"/>
                    <a:pt x="14" y="6"/>
                  </a:cubicBezTo>
                  <a:cubicBezTo>
                    <a:pt x="17" y="5"/>
                    <a:pt x="14" y="0"/>
                    <a:pt x="11" y="1"/>
                  </a:cubicBezTo>
                  <a:cubicBezTo>
                    <a:pt x="7" y="3"/>
                    <a:pt x="5" y="5"/>
                    <a:pt x="2" y="8"/>
                  </a:cubicBezTo>
                  <a:cubicBezTo>
                    <a:pt x="0" y="10"/>
                    <a:pt x="4" y="14"/>
                    <a:pt x="6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9" name="Freeform 158"/>
            <p:cNvSpPr>
              <a:spLocks/>
            </p:cNvSpPr>
            <p:nvPr/>
          </p:nvSpPr>
          <p:spPr bwMode="auto">
            <a:xfrm>
              <a:off x="3278337" y="3894485"/>
              <a:ext cx="101600" cy="76200"/>
            </a:xfrm>
            <a:custGeom>
              <a:avLst/>
              <a:gdLst>
                <a:gd name="T0" fmla="*/ 2 w 24"/>
                <a:gd name="T1" fmla="*/ 0 h 18"/>
                <a:gd name="T2" fmla="*/ 0 w 24"/>
                <a:gd name="T3" fmla="*/ 18 h 18"/>
                <a:gd name="T4" fmla="*/ 24 w 24"/>
                <a:gd name="T5" fmla="*/ 18 h 18"/>
                <a:gd name="T6" fmla="*/ 2 w 2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2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17" y="12"/>
                    <a:pt x="10" y="6"/>
                    <a:pt x="2" y="0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0" name="Freeform 159"/>
            <p:cNvSpPr>
              <a:spLocks/>
            </p:cNvSpPr>
            <p:nvPr/>
          </p:nvSpPr>
          <p:spPr bwMode="auto">
            <a:xfrm>
              <a:off x="3270400" y="3877023"/>
              <a:ext cx="122237" cy="93663"/>
            </a:xfrm>
            <a:custGeom>
              <a:avLst/>
              <a:gdLst>
                <a:gd name="T0" fmla="*/ 6 w 29"/>
                <a:gd name="T1" fmla="*/ 2 h 22"/>
                <a:gd name="T2" fmla="*/ 3 w 29"/>
                <a:gd name="T3" fmla="*/ 6 h 22"/>
                <a:gd name="T4" fmla="*/ 22 w 29"/>
                <a:gd name="T5" fmla="*/ 22 h 22"/>
                <a:gd name="T6" fmla="*/ 29 w 29"/>
                <a:gd name="T7" fmla="*/ 22 h 22"/>
                <a:gd name="T8" fmla="*/ 6 w 29"/>
                <a:gd name="T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2">
                  <a:moveTo>
                    <a:pt x="6" y="2"/>
                  </a:moveTo>
                  <a:cubicBezTo>
                    <a:pt x="3" y="0"/>
                    <a:pt x="0" y="5"/>
                    <a:pt x="3" y="6"/>
                  </a:cubicBezTo>
                  <a:cubicBezTo>
                    <a:pt x="10" y="11"/>
                    <a:pt x="16" y="17"/>
                    <a:pt x="22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2" y="15"/>
                    <a:pt x="14" y="8"/>
                    <a:pt x="6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1" name="Freeform 160"/>
            <p:cNvSpPr>
              <a:spLocks/>
            </p:cNvSpPr>
            <p:nvPr/>
          </p:nvSpPr>
          <p:spPr bwMode="auto">
            <a:xfrm>
              <a:off x="2824312" y="2305398"/>
              <a:ext cx="679450" cy="1665288"/>
            </a:xfrm>
            <a:custGeom>
              <a:avLst/>
              <a:gdLst>
                <a:gd name="T0" fmla="*/ 121 w 160"/>
                <a:gd name="T1" fmla="*/ 262 h 392"/>
                <a:gd name="T2" fmla="*/ 97 w 160"/>
                <a:gd name="T3" fmla="*/ 0 h 392"/>
                <a:gd name="T4" fmla="*/ 53 w 160"/>
                <a:gd name="T5" fmla="*/ 59 h 392"/>
                <a:gd name="T6" fmla="*/ 55 w 160"/>
                <a:gd name="T7" fmla="*/ 265 h 392"/>
                <a:gd name="T8" fmla="*/ 5 w 160"/>
                <a:gd name="T9" fmla="*/ 362 h 392"/>
                <a:gd name="T10" fmla="*/ 0 w 160"/>
                <a:gd name="T11" fmla="*/ 392 h 392"/>
                <a:gd name="T12" fmla="*/ 158 w 160"/>
                <a:gd name="T13" fmla="*/ 392 h 392"/>
                <a:gd name="T14" fmla="*/ 121 w 160"/>
                <a:gd name="T15" fmla="*/ 26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392">
                  <a:moveTo>
                    <a:pt x="121" y="262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55" y="265"/>
                    <a:pt x="55" y="265"/>
                    <a:pt x="55" y="265"/>
                  </a:cubicBezTo>
                  <a:cubicBezTo>
                    <a:pt x="44" y="280"/>
                    <a:pt x="14" y="323"/>
                    <a:pt x="5" y="362"/>
                  </a:cubicBezTo>
                  <a:cubicBezTo>
                    <a:pt x="2" y="374"/>
                    <a:pt x="1" y="384"/>
                    <a:pt x="0" y="392"/>
                  </a:cubicBezTo>
                  <a:cubicBezTo>
                    <a:pt x="158" y="392"/>
                    <a:pt x="158" y="392"/>
                    <a:pt x="158" y="392"/>
                  </a:cubicBezTo>
                  <a:cubicBezTo>
                    <a:pt x="160" y="357"/>
                    <a:pt x="153" y="312"/>
                    <a:pt x="121" y="262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2" name="Freeform 161"/>
            <p:cNvSpPr>
              <a:spLocks noEditPoints="1"/>
            </p:cNvSpPr>
            <p:nvPr/>
          </p:nvSpPr>
          <p:spPr bwMode="auto">
            <a:xfrm>
              <a:off x="3060850" y="2411760"/>
              <a:ext cx="192087" cy="989013"/>
            </a:xfrm>
            <a:custGeom>
              <a:avLst/>
              <a:gdLst>
                <a:gd name="T0" fmla="*/ 17 w 45"/>
                <a:gd name="T1" fmla="*/ 147 h 233"/>
                <a:gd name="T2" fmla="*/ 6 w 45"/>
                <a:gd name="T3" fmla="*/ 151 h 233"/>
                <a:gd name="T4" fmla="*/ 4 w 45"/>
                <a:gd name="T5" fmla="*/ 151 h 233"/>
                <a:gd name="T6" fmla="*/ 1 w 45"/>
                <a:gd name="T7" fmla="*/ 150 h 233"/>
                <a:gd name="T8" fmla="*/ 1 w 45"/>
                <a:gd name="T9" fmla="*/ 195 h 233"/>
                <a:gd name="T10" fmla="*/ 1 w 45"/>
                <a:gd name="T11" fmla="*/ 195 h 233"/>
                <a:gd name="T12" fmla="*/ 1 w 45"/>
                <a:gd name="T13" fmla="*/ 196 h 233"/>
                <a:gd name="T14" fmla="*/ 1 w 45"/>
                <a:gd name="T15" fmla="*/ 200 h 233"/>
                <a:gd name="T16" fmla="*/ 9 w 45"/>
                <a:gd name="T17" fmla="*/ 225 h 233"/>
                <a:gd name="T18" fmla="*/ 18 w 45"/>
                <a:gd name="T19" fmla="*/ 233 h 233"/>
                <a:gd name="T20" fmla="*/ 18 w 45"/>
                <a:gd name="T21" fmla="*/ 226 h 233"/>
                <a:gd name="T22" fmla="*/ 17 w 45"/>
                <a:gd name="T23" fmla="*/ 217 h 233"/>
                <a:gd name="T24" fmla="*/ 18 w 45"/>
                <a:gd name="T25" fmla="*/ 212 h 233"/>
                <a:gd name="T26" fmla="*/ 17 w 45"/>
                <a:gd name="T27" fmla="*/ 147 h 233"/>
                <a:gd name="T28" fmla="*/ 33 w 45"/>
                <a:gd name="T29" fmla="*/ 0 h 233"/>
                <a:gd name="T30" fmla="*/ 0 w 45"/>
                <a:gd name="T31" fmla="*/ 41 h 233"/>
                <a:gd name="T32" fmla="*/ 0 w 45"/>
                <a:gd name="T33" fmla="*/ 47 h 233"/>
                <a:gd name="T34" fmla="*/ 1 w 45"/>
                <a:gd name="T35" fmla="*/ 117 h 233"/>
                <a:gd name="T36" fmla="*/ 6 w 45"/>
                <a:gd name="T37" fmla="*/ 116 h 233"/>
                <a:gd name="T38" fmla="*/ 8 w 45"/>
                <a:gd name="T39" fmla="*/ 116 h 233"/>
                <a:gd name="T40" fmla="*/ 17 w 45"/>
                <a:gd name="T41" fmla="*/ 121 h 233"/>
                <a:gd name="T42" fmla="*/ 16 w 45"/>
                <a:gd name="T43" fmla="*/ 75 h 233"/>
                <a:gd name="T44" fmla="*/ 45 w 45"/>
                <a:gd name="T45" fmla="*/ 48 h 233"/>
                <a:gd name="T46" fmla="*/ 41 w 45"/>
                <a:gd name="T47" fmla="*/ 9 h 233"/>
                <a:gd name="T48" fmla="*/ 33 w 45"/>
                <a:gd name="T4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233">
                  <a:moveTo>
                    <a:pt x="17" y="147"/>
                  </a:moveTo>
                  <a:cubicBezTo>
                    <a:pt x="14" y="150"/>
                    <a:pt x="10" y="151"/>
                    <a:pt x="6" y="151"/>
                  </a:cubicBezTo>
                  <a:cubicBezTo>
                    <a:pt x="5" y="151"/>
                    <a:pt x="4" y="151"/>
                    <a:pt x="4" y="151"/>
                  </a:cubicBezTo>
                  <a:cubicBezTo>
                    <a:pt x="3" y="151"/>
                    <a:pt x="2" y="151"/>
                    <a:pt x="1" y="150"/>
                  </a:cubicBezTo>
                  <a:cubicBezTo>
                    <a:pt x="1" y="165"/>
                    <a:pt x="1" y="180"/>
                    <a:pt x="1" y="195"/>
                  </a:cubicBezTo>
                  <a:cubicBezTo>
                    <a:pt x="1" y="195"/>
                    <a:pt x="1" y="195"/>
                    <a:pt x="1" y="195"/>
                  </a:cubicBezTo>
                  <a:cubicBezTo>
                    <a:pt x="1" y="195"/>
                    <a:pt x="1" y="196"/>
                    <a:pt x="1" y="196"/>
                  </a:cubicBezTo>
                  <a:cubicBezTo>
                    <a:pt x="1" y="197"/>
                    <a:pt x="1" y="199"/>
                    <a:pt x="1" y="200"/>
                  </a:cubicBezTo>
                  <a:cubicBezTo>
                    <a:pt x="2" y="209"/>
                    <a:pt x="4" y="219"/>
                    <a:pt x="9" y="225"/>
                  </a:cubicBezTo>
                  <a:cubicBezTo>
                    <a:pt x="12" y="228"/>
                    <a:pt x="15" y="230"/>
                    <a:pt x="18" y="233"/>
                  </a:cubicBezTo>
                  <a:cubicBezTo>
                    <a:pt x="18" y="226"/>
                    <a:pt x="18" y="226"/>
                    <a:pt x="18" y="226"/>
                  </a:cubicBezTo>
                  <a:cubicBezTo>
                    <a:pt x="17" y="223"/>
                    <a:pt x="16" y="220"/>
                    <a:pt x="17" y="217"/>
                  </a:cubicBezTo>
                  <a:cubicBezTo>
                    <a:pt x="17" y="215"/>
                    <a:pt x="17" y="214"/>
                    <a:pt x="18" y="212"/>
                  </a:cubicBezTo>
                  <a:cubicBezTo>
                    <a:pt x="17" y="147"/>
                    <a:pt x="17" y="147"/>
                    <a:pt x="17" y="147"/>
                  </a:cubicBezTo>
                  <a:moveTo>
                    <a:pt x="33" y="0"/>
                  </a:moveTo>
                  <a:cubicBezTo>
                    <a:pt x="23" y="15"/>
                    <a:pt x="13" y="30"/>
                    <a:pt x="0" y="41"/>
                  </a:cubicBezTo>
                  <a:cubicBezTo>
                    <a:pt x="0" y="43"/>
                    <a:pt x="0" y="45"/>
                    <a:pt x="0" y="47"/>
                  </a:cubicBezTo>
                  <a:cubicBezTo>
                    <a:pt x="0" y="70"/>
                    <a:pt x="0" y="94"/>
                    <a:pt x="1" y="117"/>
                  </a:cubicBezTo>
                  <a:cubicBezTo>
                    <a:pt x="2" y="117"/>
                    <a:pt x="4" y="116"/>
                    <a:pt x="6" y="116"/>
                  </a:cubicBezTo>
                  <a:cubicBezTo>
                    <a:pt x="6" y="116"/>
                    <a:pt x="7" y="116"/>
                    <a:pt x="8" y="116"/>
                  </a:cubicBezTo>
                  <a:cubicBezTo>
                    <a:pt x="11" y="117"/>
                    <a:pt x="14" y="118"/>
                    <a:pt x="17" y="121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24" y="72"/>
                    <a:pt x="36" y="59"/>
                    <a:pt x="45" y="48"/>
                  </a:cubicBezTo>
                  <a:cubicBezTo>
                    <a:pt x="44" y="35"/>
                    <a:pt x="42" y="22"/>
                    <a:pt x="41" y="9"/>
                  </a:cubicBezTo>
                  <a:cubicBezTo>
                    <a:pt x="38" y="7"/>
                    <a:pt x="35" y="4"/>
                    <a:pt x="33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auto">
            <a:xfrm>
              <a:off x="3367237" y="3567460"/>
              <a:ext cx="127000" cy="403225"/>
            </a:xfrm>
            <a:custGeom>
              <a:avLst/>
              <a:gdLst>
                <a:gd name="T0" fmla="*/ 0 w 30"/>
                <a:gd name="T1" fmla="*/ 0 h 95"/>
                <a:gd name="T2" fmla="*/ 2 w 30"/>
                <a:gd name="T3" fmla="*/ 20 h 95"/>
                <a:gd name="T4" fmla="*/ 3 w 30"/>
                <a:gd name="T5" fmla="*/ 21 h 95"/>
                <a:gd name="T6" fmla="*/ 3 w 30"/>
                <a:gd name="T7" fmla="*/ 25 h 95"/>
                <a:gd name="T8" fmla="*/ 3 w 30"/>
                <a:gd name="T9" fmla="*/ 36 h 95"/>
                <a:gd name="T10" fmla="*/ 4 w 30"/>
                <a:gd name="T11" fmla="*/ 37 h 95"/>
                <a:gd name="T12" fmla="*/ 8 w 30"/>
                <a:gd name="T13" fmla="*/ 38 h 95"/>
                <a:gd name="T14" fmla="*/ 4 w 30"/>
                <a:gd name="T15" fmla="*/ 51 h 95"/>
                <a:gd name="T16" fmla="*/ 4 w 30"/>
                <a:gd name="T17" fmla="*/ 51 h 95"/>
                <a:gd name="T18" fmla="*/ 2 w 30"/>
                <a:gd name="T19" fmla="*/ 95 h 95"/>
                <a:gd name="T20" fmla="*/ 30 w 30"/>
                <a:gd name="T21" fmla="*/ 95 h 95"/>
                <a:gd name="T22" fmla="*/ 30 w 30"/>
                <a:gd name="T23" fmla="*/ 95 h 95"/>
                <a:gd name="T24" fmla="*/ 27 w 30"/>
                <a:gd name="T25" fmla="*/ 95 h 95"/>
                <a:gd name="T26" fmla="*/ 18 w 30"/>
                <a:gd name="T27" fmla="*/ 23 h 95"/>
                <a:gd name="T28" fmla="*/ 10 w 30"/>
                <a:gd name="T29" fmla="*/ 4 h 95"/>
                <a:gd name="T30" fmla="*/ 0 w 30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95">
                  <a:moveTo>
                    <a:pt x="0" y="0"/>
                  </a:moveTo>
                  <a:cubicBezTo>
                    <a:pt x="1" y="7"/>
                    <a:pt x="2" y="13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3"/>
                    <a:pt x="3" y="25"/>
                  </a:cubicBezTo>
                  <a:cubicBezTo>
                    <a:pt x="3" y="29"/>
                    <a:pt x="3" y="32"/>
                    <a:pt x="3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5" y="37"/>
                    <a:pt x="7" y="37"/>
                    <a:pt x="8" y="38"/>
                  </a:cubicBezTo>
                  <a:cubicBezTo>
                    <a:pt x="7" y="42"/>
                    <a:pt x="6" y="47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67"/>
                    <a:pt x="3" y="82"/>
                    <a:pt x="2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8" y="71"/>
                    <a:pt x="25" y="47"/>
                    <a:pt x="18" y="23"/>
                  </a:cubicBezTo>
                  <a:cubicBezTo>
                    <a:pt x="15" y="17"/>
                    <a:pt x="13" y="10"/>
                    <a:pt x="10" y="4"/>
                  </a:cubicBezTo>
                  <a:cubicBezTo>
                    <a:pt x="7" y="3"/>
                    <a:pt x="3" y="2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4" name="Freeform 163"/>
            <p:cNvSpPr>
              <a:spLocks/>
            </p:cNvSpPr>
            <p:nvPr/>
          </p:nvSpPr>
          <p:spPr bwMode="auto">
            <a:xfrm>
              <a:off x="3222775" y="2305398"/>
              <a:ext cx="22225" cy="30163"/>
            </a:xfrm>
            <a:custGeom>
              <a:avLst/>
              <a:gdLst>
                <a:gd name="T0" fmla="*/ 0 w 5"/>
                <a:gd name="T1" fmla="*/ 0 h 7"/>
                <a:gd name="T2" fmla="*/ 1 w 5"/>
                <a:gd name="T3" fmla="*/ 7 h 7"/>
                <a:gd name="T4" fmla="*/ 5 w 5"/>
                <a:gd name="T5" fmla="*/ 1 h 7"/>
                <a:gd name="T6" fmla="*/ 0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cubicBezTo>
                    <a:pt x="0" y="2"/>
                    <a:pt x="1" y="5"/>
                    <a:pt x="1" y="7"/>
                  </a:cubicBezTo>
                  <a:cubicBezTo>
                    <a:pt x="2" y="5"/>
                    <a:pt x="4" y="3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5" name="Freeform 164"/>
            <p:cNvSpPr>
              <a:spLocks/>
            </p:cNvSpPr>
            <p:nvPr/>
          </p:nvSpPr>
          <p:spPr bwMode="auto">
            <a:xfrm>
              <a:off x="3057675" y="2556223"/>
              <a:ext cx="3175" cy="7938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1 w 1"/>
                <a:gd name="T5" fmla="*/ 1 h 2"/>
                <a:gd name="T6" fmla="*/ 1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0" y="2"/>
                    <a:pt x="1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6" name="Freeform 165"/>
            <p:cNvSpPr>
              <a:spLocks/>
            </p:cNvSpPr>
            <p:nvPr/>
          </p:nvSpPr>
          <p:spPr bwMode="auto">
            <a:xfrm>
              <a:off x="2811612" y="2287935"/>
              <a:ext cx="704850" cy="1682750"/>
            </a:xfrm>
            <a:custGeom>
              <a:avLst/>
              <a:gdLst>
                <a:gd name="T0" fmla="*/ 134 w 166"/>
                <a:gd name="T1" fmla="*/ 277 h 396"/>
                <a:gd name="T2" fmla="*/ 126 w 166"/>
                <a:gd name="T3" fmla="*/ 258 h 396"/>
                <a:gd name="T4" fmla="*/ 124 w 166"/>
                <a:gd name="T5" fmla="*/ 232 h 396"/>
                <a:gd name="T6" fmla="*/ 116 w 166"/>
                <a:gd name="T7" fmla="*/ 148 h 396"/>
                <a:gd name="T8" fmla="*/ 103 w 166"/>
                <a:gd name="T9" fmla="*/ 3 h 396"/>
                <a:gd name="T10" fmla="*/ 98 w 166"/>
                <a:gd name="T11" fmla="*/ 2 h 396"/>
                <a:gd name="T12" fmla="*/ 57 w 166"/>
                <a:gd name="T13" fmla="*/ 58 h 396"/>
                <a:gd name="T14" fmla="*/ 54 w 166"/>
                <a:gd name="T15" fmla="*/ 93 h 396"/>
                <a:gd name="T16" fmla="*/ 55 w 166"/>
                <a:gd name="T17" fmla="*/ 258 h 396"/>
                <a:gd name="T18" fmla="*/ 52 w 166"/>
                <a:gd name="T19" fmla="*/ 272 h 396"/>
                <a:gd name="T20" fmla="*/ 20 w 166"/>
                <a:gd name="T21" fmla="*/ 326 h 396"/>
                <a:gd name="T22" fmla="*/ 1 w 166"/>
                <a:gd name="T23" fmla="*/ 391 h 396"/>
                <a:gd name="T24" fmla="*/ 0 w 166"/>
                <a:gd name="T25" fmla="*/ 396 h 396"/>
                <a:gd name="T26" fmla="*/ 6 w 166"/>
                <a:gd name="T27" fmla="*/ 396 h 396"/>
                <a:gd name="T28" fmla="*/ 48 w 166"/>
                <a:gd name="T29" fmla="*/ 287 h 396"/>
                <a:gd name="T30" fmla="*/ 60 w 166"/>
                <a:gd name="T31" fmla="*/ 266 h 396"/>
                <a:gd name="T32" fmla="*/ 60 w 166"/>
                <a:gd name="T33" fmla="*/ 242 h 396"/>
                <a:gd name="T34" fmla="*/ 59 w 166"/>
                <a:gd name="T35" fmla="*/ 76 h 396"/>
                <a:gd name="T36" fmla="*/ 59 w 166"/>
                <a:gd name="T37" fmla="*/ 64 h 396"/>
                <a:gd name="T38" fmla="*/ 59 w 166"/>
                <a:gd name="T39" fmla="*/ 65 h 396"/>
                <a:gd name="T40" fmla="*/ 59 w 166"/>
                <a:gd name="T41" fmla="*/ 64 h 396"/>
                <a:gd name="T42" fmla="*/ 59 w 166"/>
                <a:gd name="T43" fmla="*/ 64 h 396"/>
                <a:gd name="T44" fmla="*/ 59 w 166"/>
                <a:gd name="T45" fmla="*/ 64 h 396"/>
                <a:gd name="T46" fmla="*/ 60 w 166"/>
                <a:gd name="T47" fmla="*/ 63 h 396"/>
                <a:gd name="T48" fmla="*/ 68 w 166"/>
                <a:gd name="T49" fmla="*/ 52 h 396"/>
                <a:gd name="T50" fmla="*/ 98 w 166"/>
                <a:gd name="T51" fmla="*/ 11 h 396"/>
                <a:gd name="T52" fmla="*/ 97 w 166"/>
                <a:gd name="T53" fmla="*/ 4 h 396"/>
                <a:gd name="T54" fmla="*/ 102 w 166"/>
                <a:gd name="T55" fmla="*/ 5 h 396"/>
                <a:gd name="T56" fmla="*/ 98 w 166"/>
                <a:gd name="T57" fmla="*/ 11 h 396"/>
                <a:gd name="T58" fmla="*/ 121 w 166"/>
                <a:gd name="T59" fmla="*/ 265 h 396"/>
                <a:gd name="T60" fmla="*/ 121 w 166"/>
                <a:gd name="T61" fmla="*/ 266 h 396"/>
                <a:gd name="T62" fmla="*/ 124 w 166"/>
                <a:gd name="T63" fmla="*/ 271 h 396"/>
                <a:gd name="T64" fmla="*/ 132 w 166"/>
                <a:gd name="T65" fmla="*/ 286 h 396"/>
                <a:gd name="T66" fmla="*/ 149 w 166"/>
                <a:gd name="T67" fmla="*/ 324 h 396"/>
                <a:gd name="T68" fmla="*/ 158 w 166"/>
                <a:gd name="T69" fmla="*/ 396 h 396"/>
                <a:gd name="T70" fmla="*/ 164 w 166"/>
                <a:gd name="T71" fmla="*/ 396 h 396"/>
                <a:gd name="T72" fmla="*/ 134 w 166"/>
                <a:gd name="T73" fmla="*/ 277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6" h="396">
                  <a:moveTo>
                    <a:pt x="134" y="277"/>
                  </a:moveTo>
                  <a:cubicBezTo>
                    <a:pt x="129" y="269"/>
                    <a:pt x="127" y="266"/>
                    <a:pt x="126" y="258"/>
                  </a:cubicBezTo>
                  <a:cubicBezTo>
                    <a:pt x="125" y="249"/>
                    <a:pt x="124" y="240"/>
                    <a:pt x="124" y="232"/>
                  </a:cubicBezTo>
                  <a:cubicBezTo>
                    <a:pt x="121" y="204"/>
                    <a:pt x="118" y="176"/>
                    <a:pt x="116" y="148"/>
                  </a:cubicBezTo>
                  <a:cubicBezTo>
                    <a:pt x="111" y="99"/>
                    <a:pt x="107" y="51"/>
                    <a:pt x="103" y="3"/>
                  </a:cubicBezTo>
                  <a:cubicBezTo>
                    <a:pt x="102" y="1"/>
                    <a:pt x="99" y="0"/>
                    <a:pt x="98" y="2"/>
                  </a:cubicBezTo>
                  <a:cubicBezTo>
                    <a:pt x="84" y="20"/>
                    <a:pt x="70" y="39"/>
                    <a:pt x="57" y="58"/>
                  </a:cubicBezTo>
                  <a:cubicBezTo>
                    <a:pt x="50" y="67"/>
                    <a:pt x="54" y="82"/>
                    <a:pt x="54" y="93"/>
                  </a:cubicBezTo>
                  <a:cubicBezTo>
                    <a:pt x="54" y="148"/>
                    <a:pt x="55" y="203"/>
                    <a:pt x="55" y="258"/>
                  </a:cubicBezTo>
                  <a:cubicBezTo>
                    <a:pt x="55" y="265"/>
                    <a:pt x="56" y="267"/>
                    <a:pt x="52" y="272"/>
                  </a:cubicBezTo>
                  <a:cubicBezTo>
                    <a:pt x="40" y="289"/>
                    <a:pt x="29" y="307"/>
                    <a:pt x="20" y="326"/>
                  </a:cubicBezTo>
                  <a:cubicBezTo>
                    <a:pt x="10" y="346"/>
                    <a:pt x="3" y="368"/>
                    <a:pt x="1" y="391"/>
                  </a:cubicBezTo>
                  <a:cubicBezTo>
                    <a:pt x="1" y="393"/>
                    <a:pt x="0" y="395"/>
                    <a:pt x="0" y="396"/>
                  </a:cubicBezTo>
                  <a:cubicBezTo>
                    <a:pt x="6" y="396"/>
                    <a:pt x="6" y="396"/>
                    <a:pt x="6" y="396"/>
                  </a:cubicBezTo>
                  <a:cubicBezTo>
                    <a:pt x="9" y="357"/>
                    <a:pt x="26" y="320"/>
                    <a:pt x="48" y="287"/>
                  </a:cubicBezTo>
                  <a:cubicBezTo>
                    <a:pt x="52" y="281"/>
                    <a:pt x="61" y="274"/>
                    <a:pt x="60" y="266"/>
                  </a:cubicBezTo>
                  <a:cubicBezTo>
                    <a:pt x="60" y="258"/>
                    <a:pt x="60" y="250"/>
                    <a:pt x="60" y="242"/>
                  </a:cubicBezTo>
                  <a:cubicBezTo>
                    <a:pt x="60" y="186"/>
                    <a:pt x="60" y="131"/>
                    <a:pt x="59" y="76"/>
                  </a:cubicBezTo>
                  <a:cubicBezTo>
                    <a:pt x="59" y="72"/>
                    <a:pt x="59" y="68"/>
                    <a:pt x="59" y="64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8" y="65"/>
                    <a:pt x="59" y="65"/>
                    <a:pt x="59" y="64"/>
                  </a:cubicBezTo>
                  <a:cubicBezTo>
                    <a:pt x="59" y="64"/>
                    <a:pt x="59" y="63"/>
                    <a:pt x="59" y="64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59" y="64"/>
                    <a:pt x="60" y="63"/>
                    <a:pt x="60" y="63"/>
                  </a:cubicBezTo>
                  <a:cubicBezTo>
                    <a:pt x="63" y="59"/>
                    <a:pt x="66" y="55"/>
                    <a:pt x="68" y="52"/>
                  </a:cubicBezTo>
                  <a:cubicBezTo>
                    <a:pt x="78" y="38"/>
                    <a:pt x="88" y="25"/>
                    <a:pt x="98" y="11"/>
                  </a:cubicBezTo>
                  <a:cubicBezTo>
                    <a:pt x="98" y="9"/>
                    <a:pt x="97" y="6"/>
                    <a:pt x="97" y="4"/>
                  </a:cubicBezTo>
                  <a:cubicBezTo>
                    <a:pt x="99" y="4"/>
                    <a:pt x="100" y="5"/>
                    <a:pt x="102" y="5"/>
                  </a:cubicBezTo>
                  <a:cubicBezTo>
                    <a:pt x="101" y="7"/>
                    <a:pt x="99" y="9"/>
                    <a:pt x="98" y="11"/>
                  </a:cubicBezTo>
                  <a:cubicBezTo>
                    <a:pt x="106" y="96"/>
                    <a:pt x="113" y="181"/>
                    <a:pt x="121" y="265"/>
                  </a:cubicBezTo>
                  <a:cubicBezTo>
                    <a:pt x="121" y="266"/>
                    <a:pt x="121" y="266"/>
                    <a:pt x="121" y="266"/>
                  </a:cubicBezTo>
                  <a:cubicBezTo>
                    <a:pt x="121" y="267"/>
                    <a:pt x="123" y="270"/>
                    <a:pt x="124" y="271"/>
                  </a:cubicBezTo>
                  <a:cubicBezTo>
                    <a:pt x="127" y="276"/>
                    <a:pt x="129" y="281"/>
                    <a:pt x="132" y="286"/>
                  </a:cubicBezTo>
                  <a:cubicBezTo>
                    <a:pt x="139" y="298"/>
                    <a:pt x="144" y="311"/>
                    <a:pt x="149" y="324"/>
                  </a:cubicBezTo>
                  <a:cubicBezTo>
                    <a:pt x="156" y="348"/>
                    <a:pt x="159" y="372"/>
                    <a:pt x="158" y="396"/>
                  </a:cubicBezTo>
                  <a:cubicBezTo>
                    <a:pt x="164" y="396"/>
                    <a:pt x="164" y="396"/>
                    <a:pt x="164" y="396"/>
                  </a:cubicBezTo>
                  <a:cubicBezTo>
                    <a:pt x="166" y="355"/>
                    <a:pt x="154" y="314"/>
                    <a:pt x="134" y="27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7" name="Freeform 166"/>
            <p:cNvSpPr>
              <a:spLocks/>
            </p:cNvSpPr>
            <p:nvPr/>
          </p:nvSpPr>
          <p:spPr bwMode="auto">
            <a:xfrm>
              <a:off x="3010050" y="3792885"/>
              <a:ext cx="280987" cy="177800"/>
            </a:xfrm>
            <a:custGeom>
              <a:avLst/>
              <a:gdLst>
                <a:gd name="T0" fmla="*/ 39 w 66"/>
                <a:gd name="T1" fmla="*/ 2 h 42"/>
                <a:gd name="T2" fmla="*/ 0 w 66"/>
                <a:gd name="T3" fmla="*/ 42 h 42"/>
                <a:gd name="T4" fmla="*/ 66 w 66"/>
                <a:gd name="T5" fmla="*/ 42 h 42"/>
                <a:gd name="T6" fmla="*/ 39 w 66"/>
                <a:gd name="T7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42">
                  <a:moveTo>
                    <a:pt x="39" y="2"/>
                  </a:moveTo>
                  <a:cubicBezTo>
                    <a:pt x="23" y="0"/>
                    <a:pt x="8" y="17"/>
                    <a:pt x="0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2" y="20"/>
                    <a:pt x="52" y="4"/>
                    <a:pt x="3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8" name="Freeform 167"/>
            <p:cNvSpPr>
              <a:spLocks/>
            </p:cNvSpPr>
            <p:nvPr/>
          </p:nvSpPr>
          <p:spPr bwMode="auto">
            <a:xfrm>
              <a:off x="3171975" y="2692748"/>
              <a:ext cx="101600" cy="147638"/>
            </a:xfrm>
            <a:custGeom>
              <a:avLst/>
              <a:gdLst>
                <a:gd name="T0" fmla="*/ 18 w 24"/>
                <a:gd name="T1" fmla="*/ 0 h 35"/>
                <a:gd name="T2" fmla="*/ 2 w 24"/>
                <a:gd name="T3" fmla="*/ 15 h 35"/>
                <a:gd name="T4" fmla="*/ 16 w 24"/>
                <a:gd name="T5" fmla="*/ 35 h 35"/>
                <a:gd name="T6" fmla="*/ 18 w 24"/>
                <a:gd name="T7" fmla="*/ 35 h 35"/>
                <a:gd name="T8" fmla="*/ 24 w 24"/>
                <a:gd name="T9" fmla="*/ 34 h 35"/>
                <a:gd name="T10" fmla="*/ 20 w 24"/>
                <a:gd name="T11" fmla="*/ 0 h 35"/>
                <a:gd name="T12" fmla="*/ 20 w 24"/>
                <a:gd name="T13" fmla="*/ 0 h 35"/>
                <a:gd name="T14" fmla="*/ 18 w 24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5">
                  <a:moveTo>
                    <a:pt x="18" y="0"/>
                  </a:moveTo>
                  <a:cubicBezTo>
                    <a:pt x="10" y="0"/>
                    <a:pt x="3" y="7"/>
                    <a:pt x="2" y="15"/>
                  </a:cubicBezTo>
                  <a:cubicBezTo>
                    <a:pt x="0" y="25"/>
                    <a:pt x="7" y="34"/>
                    <a:pt x="16" y="35"/>
                  </a:cubicBezTo>
                  <a:cubicBezTo>
                    <a:pt x="17" y="35"/>
                    <a:pt x="18" y="35"/>
                    <a:pt x="18" y="35"/>
                  </a:cubicBezTo>
                  <a:cubicBezTo>
                    <a:pt x="20" y="35"/>
                    <a:pt x="22" y="35"/>
                    <a:pt x="24" y="34"/>
                  </a:cubicBezTo>
                  <a:cubicBezTo>
                    <a:pt x="23" y="23"/>
                    <a:pt x="21" y="11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9" y="0"/>
                    <a:pt x="18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9" name="Freeform 168"/>
            <p:cNvSpPr>
              <a:spLocks/>
            </p:cNvSpPr>
            <p:nvPr/>
          </p:nvSpPr>
          <p:spPr bwMode="auto">
            <a:xfrm>
              <a:off x="3257700" y="2692748"/>
              <a:ext cx="25400" cy="144463"/>
            </a:xfrm>
            <a:custGeom>
              <a:avLst/>
              <a:gdLst>
                <a:gd name="T0" fmla="*/ 0 w 6"/>
                <a:gd name="T1" fmla="*/ 0 h 34"/>
                <a:gd name="T2" fmla="*/ 4 w 6"/>
                <a:gd name="T3" fmla="*/ 34 h 34"/>
                <a:gd name="T4" fmla="*/ 6 w 6"/>
                <a:gd name="T5" fmla="*/ 33 h 34"/>
                <a:gd name="T6" fmla="*/ 3 w 6"/>
                <a:gd name="T7" fmla="*/ 1 h 34"/>
                <a:gd name="T8" fmla="*/ 0 w 6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4">
                  <a:moveTo>
                    <a:pt x="0" y="0"/>
                  </a:moveTo>
                  <a:cubicBezTo>
                    <a:pt x="1" y="11"/>
                    <a:pt x="3" y="23"/>
                    <a:pt x="4" y="34"/>
                  </a:cubicBezTo>
                  <a:cubicBezTo>
                    <a:pt x="4" y="34"/>
                    <a:pt x="5" y="33"/>
                    <a:pt x="6" y="3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0" name="Freeform 169"/>
            <p:cNvSpPr>
              <a:spLocks/>
            </p:cNvSpPr>
            <p:nvPr/>
          </p:nvSpPr>
          <p:spPr bwMode="auto">
            <a:xfrm>
              <a:off x="3133875" y="2926110"/>
              <a:ext cx="25400" cy="109538"/>
            </a:xfrm>
            <a:custGeom>
              <a:avLst/>
              <a:gdLst>
                <a:gd name="T0" fmla="*/ 0 w 6"/>
                <a:gd name="T1" fmla="*/ 0 h 26"/>
                <a:gd name="T2" fmla="*/ 0 w 6"/>
                <a:gd name="T3" fmla="*/ 26 h 26"/>
                <a:gd name="T4" fmla="*/ 5 w 6"/>
                <a:gd name="T5" fmla="*/ 15 h 26"/>
                <a:gd name="T6" fmla="*/ 0 w 6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" y="23"/>
                    <a:pt x="5" y="19"/>
                    <a:pt x="5" y="15"/>
                  </a:cubicBezTo>
                  <a:cubicBezTo>
                    <a:pt x="6" y="9"/>
                    <a:pt x="4" y="3"/>
                    <a:pt x="0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1" name="Freeform 170"/>
            <p:cNvSpPr>
              <a:spLocks/>
            </p:cNvSpPr>
            <p:nvPr/>
          </p:nvSpPr>
          <p:spPr bwMode="auto">
            <a:xfrm>
              <a:off x="3065612" y="2903885"/>
              <a:ext cx="68262" cy="149225"/>
            </a:xfrm>
            <a:custGeom>
              <a:avLst/>
              <a:gdLst>
                <a:gd name="T0" fmla="*/ 5 w 16"/>
                <a:gd name="T1" fmla="*/ 0 h 35"/>
                <a:gd name="T2" fmla="*/ 0 w 16"/>
                <a:gd name="T3" fmla="*/ 1 h 35"/>
                <a:gd name="T4" fmla="*/ 0 w 16"/>
                <a:gd name="T5" fmla="*/ 34 h 35"/>
                <a:gd name="T6" fmla="*/ 3 w 16"/>
                <a:gd name="T7" fmla="*/ 35 h 35"/>
                <a:gd name="T8" fmla="*/ 5 w 16"/>
                <a:gd name="T9" fmla="*/ 35 h 35"/>
                <a:gd name="T10" fmla="*/ 16 w 16"/>
                <a:gd name="T11" fmla="*/ 31 h 35"/>
                <a:gd name="T12" fmla="*/ 16 w 16"/>
                <a:gd name="T13" fmla="*/ 5 h 35"/>
                <a:gd name="T14" fmla="*/ 7 w 16"/>
                <a:gd name="T15" fmla="*/ 0 h 35"/>
                <a:gd name="T16" fmla="*/ 5 w 16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5">
                  <a:moveTo>
                    <a:pt x="5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12"/>
                    <a:pt x="0" y="23"/>
                    <a:pt x="0" y="34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4" y="35"/>
                    <a:pt x="5" y="35"/>
                  </a:cubicBezTo>
                  <a:cubicBezTo>
                    <a:pt x="9" y="35"/>
                    <a:pt x="13" y="34"/>
                    <a:pt x="16" y="31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3" y="2"/>
                    <a:pt x="10" y="1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2" name="Freeform 171"/>
            <p:cNvSpPr>
              <a:spLocks/>
            </p:cNvSpPr>
            <p:nvPr/>
          </p:nvSpPr>
          <p:spPr bwMode="auto">
            <a:xfrm>
              <a:off x="3052912" y="2908648"/>
              <a:ext cx="12700" cy="139700"/>
            </a:xfrm>
            <a:custGeom>
              <a:avLst/>
              <a:gdLst>
                <a:gd name="T0" fmla="*/ 3 w 3"/>
                <a:gd name="T1" fmla="*/ 0 h 33"/>
                <a:gd name="T2" fmla="*/ 0 w 3"/>
                <a:gd name="T3" fmla="*/ 1 h 33"/>
                <a:gd name="T4" fmla="*/ 0 w 3"/>
                <a:gd name="T5" fmla="*/ 32 h 33"/>
                <a:gd name="T6" fmla="*/ 3 w 3"/>
                <a:gd name="T7" fmla="*/ 33 h 33"/>
                <a:gd name="T8" fmla="*/ 3 w 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3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33"/>
                    <a:pt x="2" y="33"/>
                    <a:pt x="3" y="33"/>
                  </a:cubicBezTo>
                  <a:cubicBezTo>
                    <a:pt x="3" y="22"/>
                    <a:pt x="3" y="11"/>
                    <a:pt x="3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3" name="Freeform 172"/>
            <p:cNvSpPr>
              <a:spLocks noEditPoints="1"/>
            </p:cNvSpPr>
            <p:nvPr/>
          </p:nvSpPr>
          <p:spPr bwMode="auto">
            <a:xfrm>
              <a:off x="3078312" y="3473798"/>
              <a:ext cx="149225" cy="88900"/>
            </a:xfrm>
            <a:custGeom>
              <a:avLst/>
              <a:gdLst>
                <a:gd name="T0" fmla="*/ 5 w 35"/>
                <a:gd name="T1" fmla="*/ 3 h 21"/>
                <a:gd name="T2" fmla="*/ 0 w 35"/>
                <a:gd name="T3" fmla="*/ 3 h 21"/>
                <a:gd name="T4" fmla="*/ 2 w 35"/>
                <a:gd name="T5" fmla="*/ 5 h 21"/>
                <a:gd name="T6" fmla="*/ 5 w 35"/>
                <a:gd name="T7" fmla="*/ 3 h 21"/>
                <a:gd name="T8" fmla="*/ 5 w 35"/>
                <a:gd name="T9" fmla="*/ 3 h 21"/>
                <a:gd name="T10" fmla="*/ 28 w 35"/>
                <a:gd name="T11" fmla="*/ 0 h 21"/>
                <a:gd name="T12" fmla="*/ 26 w 35"/>
                <a:gd name="T13" fmla="*/ 0 h 21"/>
                <a:gd name="T14" fmla="*/ 26 w 35"/>
                <a:gd name="T15" fmla="*/ 0 h 21"/>
                <a:gd name="T16" fmla="*/ 28 w 35"/>
                <a:gd name="T17" fmla="*/ 4 h 21"/>
                <a:gd name="T18" fmla="*/ 23 w 35"/>
                <a:gd name="T19" fmla="*/ 15 h 21"/>
                <a:gd name="T20" fmla="*/ 35 w 35"/>
                <a:gd name="T21" fmla="*/ 21 h 21"/>
                <a:gd name="T22" fmla="*/ 35 w 35"/>
                <a:gd name="T23" fmla="*/ 20 h 21"/>
                <a:gd name="T24" fmla="*/ 31 w 35"/>
                <a:gd name="T25" fmla="*/ 2 h 21"/>
                <a:gd name="T26" fmla="*/ 31 w 35"/>
                <a:gd name="T27" fmla="*/ 0 h 21"/>
                <a:gd name="T28" fmla="*/ 28 w 35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21">
                  <a:moveTo>
                    <a:pt x="5" y="3"/>
                  </a:moveTo>
                  <a:cubicBezTo>
                    <a:pt x="4" y="3"/>
                    <a:pt x="2" y="3"/>
                    <a:pt x="0" y="3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3" y="4"/>
                    <a:pt x="4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moveTo>
                    <a:pt x="28" y="0"/>
                  </a:moveTo>
                  <a:cubicBezTo>
                    <a:pt x="27" y="0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1"/>
                    <a:pt x="29" y="2"/>
                    <a:pt x="28" y="4"/>
                  </a:cubicBezTo>
                  <a:cubicBezTo>
                    <a:pt x="27" y="8"/>
                    <a:pt x="25" y="12"/>
                    <a:pt x="23" y="15"/>
                  </a:cubicBezTo>
                  <a:cubicBezTo>
                    <a:pt x="27" y="17"/>
                    <a:pt x="31" y="19"/>
                    <a:pt x="35" y="21"/>
                  </a:cubicBezTo>
                  <a:cubicBezTo>
                    <a:pt x="35" y="21"/>
                    <a:pt x="35" y="21"/>
                    <a:pt x="35" y="20"/>
                  </a:cubicBezTo>
                  <a:cubicBezTo>
                    <a:pt x="33" y="17"/>
                    <a:pt x="31" y="9"/>
                    <a:pt x="31" y="2"/>
                  </a:cubicBezTo>
                  <a:cubicBezTo>
                    <a:pt x="31" y="2"/>
                    <a:pt x="31" y="1"/>
                    <a:pt x="31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4" name="Freeform 173"/>
            <p:cNvSpPr>
              <a:spLocks/>
            </p:cNvSpPr>
            <p:nvPr/>
          </p:nvSpPr>
          <p:spPr bwMode="auto">
            <a:xfrm>
              <a:off x="3414862" y="3537298"/>
              <a:ext cx="33337" cy="50800"/>
            </a:xfrm>
            <a:custGeom>
              <a:avLst/>
              <a:gdLst>
                <a:gd name="T0" fmla="*/ 0 w 8"/>
                <a:gd name="T1" fmla="*/ 0 h 12"/>
                <a:gd name="T2" fmla="*/ 6 w 8"/>
                <a:gd name="T3" fmla="*/ 12 h 12"/>
                <a:gd name="T4" fmla="*/ 8 w 8"/>
                <a:gd name="T5" fmla="*/ 12 h 12"/>
                <a:gd name="T6" fmla="*/ 2 w 8"/>
                <a:gd name="T7" fmla="*/ 0 h 12"/>
                <a:gd name="T8" fmla="*/ 2 w 8"/>
                <a:gd name="T9" fmla="*/ 0 h 12"/>
                <a:gd name="T10" fmla="*/ 0 w 8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2">
                  <a:moveTo>
                    <a:pt x="0" y="0"/>
                  </a:moveTo>
                  <a:cubicBezTo>
                    <a:pt x="2" y="4"/>
                    <a:pt x="4" y="8"/>
                    <a:pt x="6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6" y="12"/>
                    <a:pt x="4" y="7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5" name="Freeform 174"/>
            <p:cNvSpPr>
              <a:spLocks/>
            </p:cNvSpPr>
            <p:nvPr/>
          </p:nvSpPr>
          <p:spPr bwMode="auto">
            <a:xfrm>
              <a:off x="3270400" y="3486498"/>
              <a:ext cx="96837" cy="80963"/>
            </a:xfrm>
            <a:custGeom>
              <a:avLst/>
              <a:gdLst>
                <a:gd name="T0" fmla="*/ 0 w 23"/>
                <a:gd name="T1" fmla="*/ 0 h 19"/>
                <a:gd name="T2" fmla="*/ 9 w 23"/>
                <a:gd name="T3" fmla="*/ 11 h 19"/>
                <a:gd name="T4" fmla="*/ 23 w 23"/>
                <a:gd name="T5" fmla="*/ 19 h 19"/>
                <a:gd name="T6" fmla="*/ 21 w 23"/>
                <a:gd name="T7" fmla="*/ 7 h 19"/>
                <a:gd name="T8" fmla="*/ 14 w 23"/>
                <a:gd name="T9" fmla="*/ 4 h 19"/>
                <a:gd name="T10" fmla="*/ 0 w 23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9">
                  <a:moveTo>
                    <a:pt x="0" y="0"/>
                  </a:moveTo>
                  <a:cubicBezTo>
                    <a:pt x="4" y="4"/>
                    <a:pt x="8" y="9"/>
                    <a:pt x="9" y="11"/>
                  </a:cubicBezTo>
                  <a:cubicBezTo>
                    <a:pt x="13" y="14"/>
                    <a:pt x="18" y="17"/>
                    <a:pt x="23" y="19"/>
                  </a:cubicBezTo>
                  <a:cubicBezTo>
                    <a:pt x="22" y="15"/>
                    <a:pt x="22" y="11"/>
                    <a:pt x="21" y="7"/>
                  </a:cubicBezTo>
                  <a:cubicBezTo>
                    <a:pt x="19" y="6"/>
                    <a:pt x="16" y="5"/>
                    <a:pt x="14" y="4"/>
                  </a:cubicBezTo>
                  <a:cubicBezTo>
                    <a:pt x="9" y="3"/>
                    <a:pt x="5" y="1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6" name="Freeform 175"/>
            <p:cNvSpPr>
              <a:spLocks/>
            </p:cNvSpPr>
            <p:nvPr/>
          </p:nvSpPr>
          <p:spPr bwMode="auto">
            <a:xfrm>
              <a:off x="3359300" y="3516660"/>
              <a:ext cx="50800" cy="66675"/>
            </a:xfrm>
            <a:custGeom>
              <a:avLst/>
              <a:gdLst>
                <a:gd name="T0" fmla="*/ 0 w 12"/>
                <a:gd name="T1" fmla="*/ 0 h 16"/>
                <a:gd name="T2" fmla="*/ 2 w 12"/>
                <a:gd name="T3" fmla="*/ 12 h 16"/>
                <a:gd name="T4" fmla="*/ 12 w 12"/>
                <a:gd name="T5" fmla="*/ 16 h 16"/>
                <a:gd name="T6" fmla="*/ 6 w 12"/>
                <a:gd name="T7" fmla="*/ 2 h 16"/>
                <a:gd name="T8" fmla="*/ 0 w 1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0" y="0"/>
                  </a:moveTo>
                  <a:cubicBezTo>
                    <a:pt x="1" y="4"/>
                    <a:pt x="1" y="8"/>
                    <a:pt x="2" y="12"/>
                  </a:cubicBezTo>
                  <a:cubicBezTo>
                    <a:pt x="5" y="14"/>
                    <a:pt x="9" y="15"/>
                    <a:pt x="12" y="16"/>
                  </a:cubicBezTo>
                  <a:cubicBezTo>
                    <a:pt x="10" y="11"/>
                    <a:pt x="8" y="6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7" name="Freeform 176"/>
            <p:cNvSpPr>
              <a:spLocks/>
            </p:cNvSpPr>
            <p:nvPr/>
          </p:nvSpPr>
          <p:spPr bwMode="auto">
            <a:xfrm>
              <a:off x="3384700" y="3524598"/>
              <a:ext cx="55562" cy="63500"/>
            </a:xfrm>
            <a:custGeom>
              <a:avLst/>
              <a:gdLst>
                <a:gd name="T0" fmla="*/ 0 w 13"/>
                <a:gd name="T1" fmla="*/ 0 h 15"/>
                <a:gd name="T2" fmla="*/ 6 w 13"/>
                <a:gd name="T3" fmla="*/ 14 h 15"/>
                <a:gd name="T4" fmla="*/ 13 w 13"/>
                <a:gd name="T5" fmla="*/ 15 h 15"/>
                <a:gd name="T6" fmla="*/ 7 w 13"/>
                <a:gd name="T7" fmla="*/ 3 h 15"/>
                <a:gd name="T8" fmla="*/ 0 w 13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0" y="0"/>
                  </a:moveTo>
                  <a:cubicBezTo>
                    <a:pt x="2" y="4"/>
                    <a:pt x="4" y="9"/>
                    <a:pt x="6" y="14"/>
                  </a:cubicBezTo>
                  <a:cubicBezTo>
                    <a:pt x="8" y="14"/>
                    <a:pt x="10" y="15"/>
                    <a:pt x="13" y="15"/>
                  </a:cubicBezTo>
                  <a:cubicBezTo>
                    <a:pt x="11" y="11"/>
                    <a:pt x="9" y="7"/>
                    <a:pt x="7" y="3"/>
                  </a:cubicBezTo>
                  <a:cubicBezTo>
                    <a:pt x="5" y="2"/>
                    <a:pt x="2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8" name="Freeform 177"/>
            <p:cNvSpPr>
              <a:spLocks/>
            </p:cNvSpPr>
            <p:nvPr/>
          </p:nvSpPr>
          <p:spPr bwMode="auto">
            <a:xfrm>
              <a:off x="3138637" y="3269010"/>
              <a:ext cx="134937" cy="144463"/>
            </a:xfrm>
            <a:custGeom>
              <a:avLst/>
              <a:gdLst>
                <a:gd name="T0" fmla="*/ 15 w 32"/>
                <a:gd name="T1" fmla="*/ 0 h 34"/>
                <a:gd name="T2" fmla="*/ 0 w 32"/>
                <a:gd name="T3" fmla="*/ 10 h 34"/>
                <a:gd name="T4" fmla="*/ 0 w 32"/>
                <a:gd name="T5" fmla="*/ 24 h 34"/>
                <a:gd name="T6" fmla="*/ 14 w 32"/>
                <a:gd name="T7" fmla="*/ 34 h 34"/>
                <a:gd name="T8" fmla="*/ 16 w 32"/>
                <a:gd name="T9" fmla="*/ 34 h 34"/>
                <a:gd name="T10" fmla="*/ 22 w 32"/>
                <a:gd name="T11" fmla="*/ 33 h 34"/>
                <a:gd name="T12" fmla="*/ 32 w 32"/>
                <a:gd name="T13" fmla="*/ 17 h 34"/>
                <a:gd name="T14" fmla="*/ 18 w 32"/>
                <a:gd name="T15" fmla="*/ 0 h 34"/>
                <a:gd name="T16" fmla="*/ 15 w 32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4">
                  <a:moveTo>
                    <a:pt x="15" y="0"/>
                  </a:moveTo>
                  <a:cubicBezTo>
                    <a:pt x="9" y="0"/>
                    <a:pt x="2" y="4"/>
                    <a:pt x="0" y="1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9"/>
                    <a:pt x="7" y="34"/>
                    <a:pt x="14" y="34"/>
                  </a:cubicBezTo>
                  <a:cubicBezTo>
                    <a:pt x="14" y="34"/>
                    <a:pt x="15" y="34"/>
                    <a:pt x="16" y="34"/>
                  </a:cubicBezTo>
                  <a:cubicBezTo>
                    <a:pt x="18" y="34"/>
                    <a:pt x="20" y="34"/>
                    <a:pt x="22" y="33"/>
                  </a:cubicBezTo>
                  <a:cubicBezTo>
                    <a:pt x="26" y="28"/>
                    <a:pt x="30" y="23"/>
                    <a:pt x="32" y="17"/>
                  </a:cubicBezTo>
                  <a:cubicBezTo>
                    <a:pt x="32" y="8"/>
                    <a:pt x="26" y="1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9" name="Freeform 178"/>
            <p:cNvSpPr>
              <a:spLocks/>
            </p:cNvSpPr>
            <p:nvPr/>
          </p:nvSpPr>
          <p:spPr bwMode="auto">
            <a:xfrm>
              <a:off x="3129112" y="3311873"/>
              <a:ext cx="9525" cy="60325"/>
            </a:xfrm>
            <a:custGeom>
              <a:avLst/>
              <a:gdLst>
                <a:gd name="T0" fmla="*/ 2 w 2"/>
                <a:gd name="T1" fmla="*/ 0 h 14"/>
                <a:gd name="T2" fmla="*/ 1 w 2"/>
                <a:gd name="T3" fmla="*/ 5 h 14"/>
                <a:gd name="T4" fmla="*/ 2 w 2"/>
                <a:gd name="T5" fmla="*/ 14 h 14"/>
                <a:gd name="T6" fmla="*/ 2 w 2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2" y="0"/>
                  </a:moveTo>
                  <a:cubicBezTo>
                    <a:pt x="1" y="2"/>
                    <a:pt x="1" y="3"/>
                    <a:pt x="1" y="5"/>
                  </a:cubicBezTo>
                  <a:cubicBezTo>
                    <a:pt x="0" y="8"/>
                    <a:pt x="1" y="11"/>
                    <a:pt x="2" y="14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0" name="Freeform 179"/>
            <p:cNvSpPr>
              <a:spLocks/>
            </p:cNvSpPr>
            <p:nvPr/>
          </p:nvSpPr>
          <p:spPr bwMode="auto">
            <a:xfrm>
              <a:off x="2916387" y="3240435"/>
              <a:ext cx="268287" cy="292100"/>
            </a:xfrm>
            <a:custGeom>
              <a:avLst/>
              <a:gdLst>
                <a:gd name="T0" fmla="*/ 32 w 63"/>
                <a:gd name="T1" fmla="*/ 0 h 69"/>
                <a:gd name="T2" fmla="*/ 44 w 63"/>
                <a:gd name="T3" fmla="*/ 35 h 69"/>
                <a:gd name="T4" fmla="*/ 63 w 63"/>
                <a:gd name="T5" fmla="*/ 53 h 69"/>
                <a:gd name="T6" fmla="*/ 4 w 63"/>
                <a:gd name="T7" fmla="*/ 69 h 69"/>
                <a:gd name="T8" fmla="*/ 32 w 63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9">
                  <a:moveTo>
                    <a:pt x="32" y="0"/>
                  </a:moveTo>
                  <a:cubicBezTo>
                    <a:pt x="32" y="0"/>
                    <a:pt x="31" y="24"/>
                    <a:pt x="44" y="35"/>
                  </a:cubicBezTo>
                  <a:cubicBezTo>
                    <a:pt x="58" y="45"/>
                    <a:pt x="63" y="53"/>
                    <a:pt x="63" y="53"/>
                  </a:cubicBezTo>
                  <a:cubicBezTo>
                    <a:pt x="63" y="53"/>
                    <a:pt x="20" y="56"/>
                    <a:pt x="4" y="69"/>
                  </a:cubicBezTo>
                  <a:cubicBezTo>
                    <a:pt x="4" y="69"/>
                    <a:pt x="0" y="55"/>
                    <a:pt x="32" y="0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1" name="Freeform 180"/>
            <p:cNvSpPr>
              <a:spLocks/>
            </p:cNvSpPr>
            <p:nvPr/>
          </p:nvSpPr>
          <p:spPr bwMode="auto">
            <a:xfrm>
              <a:off x="3002112" y="3430935"/>
              <a:ext cx="157162" cy="38100"/>
            </a:xfrm>
            <a:custGeom>
              <a:avLst/>
              <a:gdLst>
                <a:gd name="T0" fmla="*/ 32 w 37"/>
                <a:gd name="T1" fmla="*/ 0 h 9"/>
                <a:gd name="T2" fmla="*/ 0 w 37"/>
                <a:gd name="T3" fmla="*/ 4 h 9"/>
                <a:gd name="T4" fmla="*/ 10 w 37"/>
                <a:gd name="T5" fmla="*/ 9 h 9"/>
                <a:gd name="T6" fmla="*/ 37 w 37"/>
                <a:gd name="T7" fmla="*/ 5 h 9"/>
                <a:gd name="T8" fmla="*/ 32 w 3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">
                  <a:moveTo>
                    <a:pt x="32" y="0"/>
                  </a:moveTo>
                  <a:cubicBezTo>
                    <a:pt x="21" y="0"/>
                    <a:pt x="10" y="1"/>
                    <a:pt x="0" y="4"/>
                  </a:cubicBezTo>
                  <a:cubicBezTo>
                    <a:pt x="4" y="6"/>
                    <a:pt x="7" y="7"/>
                    <a:pt x="10" y="9"/>
                  </a:cubicBezTo>
                  <a:cubicBezTo>
                    <a:pt x="19" y="7"/>
                    <a:pt x="29" y="6"/>
                    <a:pt x="37" y="5"/>
                  </a:cubicBezTo>
                  <a:cubicBezTo>
                    <a:pt x="35" y="3"/>
                    <a:pt x="33" y="1"/>
                    <a:pt x="32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2" name="Freeform 181"/>
            <p:cNvSpPr>
              <a:spLocks/>
            </p:cNvSpPr>
            <p:nvPr/>
          </p:nvSpPr>
          <p:spPr bwMode="auto">
            <a:xfrm>
              <a:off x="2916387" y="3218210"/>
              <a:ext cx="280987" cy="331788"/>
            </a:xfrm>
            <a:custGeom>
              <a:avLst/>
              <a:gdLst>
                <a:gd name="T0" fmla="*/ 30 w 66"/>
                <a:gd name="T1" fmla="*/ 5 h 78"/>
                <a:gd name="T2" fmla="*/ 35 w 66"/>
                <a:gd name="T3" fmla="*/ 32 h 78"/>
                <a:gd name="T4" fmla="*/ 60 w 66"/>
                <a:gd name="T5" fmla="*/ 59 h 78"/>
                <a:gd name="T6" fmla="*/ 62 w 66"/>
                <a:gd name="T7" fmla="*/ 55 h 78"/>
                <a:gd name="T8" fmla="*/ 2 w 66"/>
                <a:gd name="T9" fmla="*/ 72 h 78"/>
                <a:gd name="T10" fmla="*/ 7 w 66"/>
                <a:gd name="T11" fmla="*/ 74 h 78"/>
                <a:gd name="T12" fmla="*/ 9 w 66"/>
                <a:gd name="T13" fmla="*/ 61 h 78"/>
                <a:gd name="T14" fmla="*/ 35 w 66"/>
                <a:gd name="T15" fmla="*/ 7 h 78"/>
                <a:gd name="T16" fmla="*/ 30 w 66"/>
                <a:gd name="T17" fmla="*/ 3 h 78"/>
                <a:gd name="T18" fmla="*/ 3 w 66"/>
                <a:gd name="T19" fmla="*/ 60 h 78"/>
                <a:gd name="T20" fmla="*/ 1 w 66"/>
                <a:gd name="T21" fmla="*/ 75 h 78"/>
                <a:gd name="T22" fmla="*/ 6 w 66"/>
                <a:gd name="T23" fmla="*/ 77 h 78"/>
                <a:gd name="T24" fmla="*/ 63 w 66"/>
                <a:gd name="T25" fmla="*/ 60 h 78"/>
                <a:gd name="T26" fmla="*/ 65 w 66"/>
                <a:gd name="T27" fmla="*/ 56 h 78"/>
                <a:gd name="T28" fmla="*/ 43 w 66"/>
                <a:gd name="T29" fmla="*/ 35 h 78"/>
                <a:gd name="T30" fmla="*/ 35 w 66"/>
                <a:gd name="T31" fmla="*/ 5 h 78"/>
                <a:gd name="T32" fmla="*/ 30 w 66"/>
                <a:gd name="T33" fmla="*/ 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78">
                  <a:moveTo>
                    <a:pt x="30" y="5"/>
                  </a:moveTo>
                  <a:cubicBezTo>
                    <a:pt x="29" y="14"/>
                    <a:pt x="31" y="23"/>
                    <a:pt x="35" y="32"/>
                  </a:cubicBezTo>
                  <a:cubicBezTo>
                    <a:pt x="40" y="43"/>
                    <a:pt x="53" y="49"/>
                    <a:pt x="60" y="59"/>
                  </a:cubicBezTo>
                  <a:cubicBezTo>
                    <a:pt x="61" y="58"/>
                    <a:pt x="62" y="56"/>
                    <a:pt x="62" y="55"/>
                  </a:cubicBezTo>
                  <a:cubicBezTo>
                    <a:pt x="43" y="56"/>
                    <a:pt x="18" y="59"/>
                    <a:pt x="2" y="72"/>
                  </a:cubicBezTo>
                  <a:cubicBezTo>
                    <a:pt x="4" y="73"/>
                    <a:pt x="5" y="73"/>
                    <a:pt x="7" y="74"/>
                  </a:cubicBezTo>
                  <a:cubicBezTo>
                    <a:pt x="6" y="70"/>
                    <a:pt x="8" y="64"/>
                    <a:pt x="9" y="61"/>
                  </a:cubicBezTo>
                  <a:cubicBezTo>
                    <a:pt x="14" y="42"/>
                    <a:pt x="25" y="24"/>
                    <a:pt x="35" y="7"/>
                  </a:cubicBezTo>
                  <a:cubicBezTo>
                    <a:pt x="36" y="4"/>
                    <a:pt x="32" y="0"/>
                    <a:pt x="30" y="3"/>
                  </a:cubicBezTo>
                  <a:cubicBezTo>
                    <a:pt x="20" y="21"/>
                    <a:pt x="9" y="40"/>
                    <a:pt x="3" y="60"/>
                  </a:cubicBezTo>
                  <a:cubicBezTo>
                    <a:pt x="2" y="64"/>
                    <a:pt x="0" y="70"/>
                    <a:pt x="1" y="75"/>
                  </a:cubicBezTo>
                  <a:cubicBezTo>
                    <a:pt x="2" y="77"/>
                    <a:pt x="4" y="78"/>
                    <a:pt x="6" y="77"/>
                  </a:cubicBezTo>
                  <a:cubicBezTo>
                    <a:pt x="21" y="65"/>
                    <a:pt x="44" y="62"/>
                    <a:pt x="63" y="60"/>
                  </a:cubicBezTo>
                  <a:cubicBezTo>
                    <a:pt x="65" y="60"/>
                    <a:pt x="66" y="57"/>
                    <a:pt x="65" y="56"/>
                  </a:cubicBezTo>
                  <a:cubicBezTo>
                    <a:pt x="59" y="47"/>
                    <a:pt x="50" y="42"/>
                    <a:pt x="43" y="35"/>
                  </a:cubicBezTo>
                  <a:cubicBezTo>
                    <a:pt x="37" y="27"/>
                    <a:pt x="35" y="15"/>
                    <a:pt x="35" y="5"/>
                  </a:cubicBezTo>
                  <a:cubicBezTo>
                    <a:pt x="35" y="2"/>
                    <a:pt x="30" y="1"/>
                    <a:pt x="3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3" name="Freeform 182"/>
            <p:cNvSpPr>
              <a:spLocks/>
            </p:cNvSpPr>
            <p:nvPr/>
          </p:nvSpPr>
          <p:spPr bwMode="auto">
            <a:xfrm>
              <a:off x="3184675" y="3227735"/>
              <a:ext cx="242887" cy="301625"/>
            </a:xfrm>
            <a:custGeom>
              <a:avLst/>
              <a:gdLst>
                <a:gd name="T0" fmla="*/ 0 w 57"/>
                <a:gd name="T1" fmla="*/ 56 h 71"/>
                <a:gd name="T2" fmla="*/ 32 w 57"/>
                <a:gd name="T3" fmla="*/ 0 h 71"/>
                <a:gd name="T4" fmla="*/ 57 w 57"/>
                <a:gd name="T5" fmla="*/ 71 h 71"/>
                <a:gd name="T6" fmla="*/ 0 w 57"/>
                <a:gd name="T7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1">
                  <a:moveTo>
                    <a:pt x="0" y="56"/>
                  </a:moveTo>
                  <a:cubicBezTo>
                    <a:pt x="0" y="56"/>
                    <a:pt x="27" y="42"/>
                    <a:pt x="32" y="0"/>
                  </a:cubicBezTo>
                  <a:cubicBezTo>
                    <a:pt x="32" y="0"/>
                    <a:pt x="56" y="44"/>
                    <a:pt x="57" y="71"/>
                  </a:cubicBezTo>
                  <a:cubicBezTo>
                    <a:pt x="57" y="71"/>
                    <a:pt x="14" y="54"/>
                    <a:pt x="0" y="56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4" name="Freeform 183"/>
            <p:cNvSpPr>
              <a:spLocks/>
            </p:cNvSpPr>
            <p:nvPr/>
          </p:nvSpPr>
          <p:spPr bwMode="auto">
            <a:xfrm>
              <a:off x="3222775" y="3410298"/>
              <a:ext cx="192087" cy="96838"/>
            </a:xfrm>
            <a:custGeom>
              <a:avLst/>
              <a:gdLst>
                <a:gd name="T0" fmla="*/ 10 w 45"/>
                <a:gd name="T1" fmla="*/ 0 h 23"/>
                <a:gd name="T2" fmla="*/ 0 w 45"/>
                <a:gd name="T3" fmla="*/ 10 h 23"/>
                <a:gd name="T4" fmla="*/ 45 w 45"/>
                <a:gd name="T5" fmla="*/ 23 h 23"/>
                <a:gd name="T6" fmla="*/ 42 w 45"/>
                <a:gd name="T7" fmla="*/ 8 h 23"/>
                <a:gd name="T8" fmla="*/ 10 w 45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10" y="0"/>
                  </a:moveTo>
                  <a:cubicBezTo>
                    <a:pt x="7" y="3"/>
                    <a:pt x="4" y="7"/>
                    <a:pt x="0" y="10"/>
                  </a:cubicBezTo>
                  <a:cubicBezTo>
                    <a:pt x="15" y="11"/>
                    <a:pt x="31" y="18"/>
                    <a:pt x="45" y="23"/>
                  </a:cubicBezTo>
                  <a:cubicBezTo>
                    <a:pt x="44" y="18"/>
                    <a:pt x="43" y="13"/>
                    <a:pt x="42" y="8"/>
                  </a:cubicBezTo>
                  <a:cubicBezTo>
                    <a:pt x="31" y="7"/>
                    <a:pt x="19" y="6"/>
                    <a:pt x="10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5" name="Freeform 184"/>
            <p:cNvSpPr>
              <a:spLocks/>
            </p:cNvSpPr>
            <p:nvPr/>
          </p:nvSpPr>
          <p:spPr bwMode="auto">
            <a:xfrm>
              <a:off x="3164037" y="3210273"/>
              <a:ext cx="276225" cy="331788"/>
            </a:xfrm>
            <a:custGeom>
              <a:avLst/>
              <a:gdLst>
                <a:gd name="T0" fmla="*/ 6 w 65"/>
                <a:gd name="T1" fmla="*/ 62 h 78"/>
                <a:gd name="T2" fmla="*/ 40 w 65"/>
                <a:gd name="T3" fmla="*/ 4 h 78"/>
                <a:gd name="T4" fmla="*/ 35 w 65"/>
                <a:gd name="T5" fmla="*/ 5 h 78"/>
                <a:gd name="T6" fmla="*/ 59 w 65"/>
                <a:gd name="T7" fmla="*/ 75 h 78"/>
                <a:gd name="T8" fmla="*/ 63 w 65"/>
                <a:gd name="T9" fmla="*/ 72 h 78"/>
                <a:gd name="T10" fmla="*/ 4 w 65"/>
                <a:gd name="T11" fmla="*/ 57 h 78"/>
                <a:gd name="T12" fmla="*/ 5 w 65"/>
                <a:gd name="T13" fmla="*/ 62 h 78"/>
                <a:gd name="T14" fmla="*/ 39 w 65"/>
                <a:gd name="T15" fmla="*/ 69 h 78"/>
                <a:gd name="T16" fmla="*/ 61 w 65"/>
                <a:gd name="T17" fmla="*/ 77 h 78"/>
                <a:gd name="T18" fmla="*/ 65 w 65"/>
                <a:gd name="T19" fmla="*/ 74 h 78"/>
                <a:gd name="T20" fmla="*/ 40 w 65"/>
                <a:gd name="T21" fmla="*/ 3 h 78"/>
                <a:gd name="T22" fmla="*/ 35 w 65"/>
                <a:gd name="T23" fmla="*/ 3 h 78"/>
                <a:gd name="T24" fmla="*/ 4 w 65"/>
                <a:gd name="T25" fmla="*/ 57 h 78"/>
                <a:gd name="T26" fmla="*/ 6 w 65"/>
                <a:gd name="T27" fmla="*/ 6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78">
                  <a:moveTo>
                    <a:pt x="6" y="62"/>
                  </a:moveTo>
                  <a:cubicBezTo>
                    <a:pt x="27" y="52"/>
                    <a:pt x="37" y="26"/>
                    <a:pt x="40" y="4"/>
                  </a:cubicBezTo>
                  <a:cubicBezTo>
                    <a:pt x="38" y="4"/>
                    <a:pt x="37" y="5"/>
                    <a:pt x="35" y="5"/>
                  </a:cubicBezTo>
                  <a:cubicBezTo>
                    <a:pt x="46" y="26"/>
                    <a:pt x="58" y="51"/>
                    <a:pt x="59" y="75"/>
                  </a:cubicBezTo>
                  <a:cubicBezTo>
                    <a:pt x="61" y="74"/>
                    <a:pt x="62" y="73"/>
                    <a:pt x="63" y="72"/>
                  </a:cubicBezTo>
                  <a:cubicBezTo>
                    <a:pt x="45" y="65"/>
                    <a:pt x="24" y="55"/>
                    <a:pt x="4" y="57"/>
                  </a:cubicBezTo>
                  <a:cubicBezTo>
                    <a:pt x="1" y="57"/>
                    <a:pt x="2" y="63"/>
                    <a:pt x="5" y="62"/>
                  </a:cubicBezTo>
                  <a:cubicBezTo>
                    <a:pt x="16" y="62"/>
                    <a:pt x="28" y="66"/>
                    <a:pt x="39" y="69"/>
                  </a:cubicBezTo>
                  <a:cubicBezTo>
                    <a:pt x="46" y="72"/>
                    <a:pt x="54" y="75"/>
                    <a:pt x="61" y="77"/>
                  </a:cubicBezTo>
                  <a:cubicBezTo>
                    <a:pt x="63" y="78"/>
                    <a:pt x="65" y="76"/>
                    <a:pt x="65" y="74"/>
                  </a:cubicBezTo>
                  <a:cubicBezTo>
                    <a:pt x="63" y="49"/>
                    <a:pt x="52" y="24"/>
                    <a:pt x="40" y="3"/>
                  </a:cubicBezTo>
                  <a:cubicBezTo>
                    <a:pt x="39" y="0"/>
                    <a:pt x="35" y="0"/>
                    <a:pt x="35" y="3"/>
                  </a:cubicBezTo>
                  <a:cubicBezTo>
                    <a:pt x="32" y="23"/>
                    <a:pt x="22" y="47"/>
                    <a:pt x="4" y="57"/>
                  </a:cubicBezTo>
                  <a:cubicBezTo>
                    <a:pt x="0" y="58"/>
                    <a:pt x="3" y="64"/>
                    <a:pt x="6" y="6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6" name="Freeform 185"/>
            <p:cNvSpPr>
              <a:spLocks/>
            </p:cNvSpPr>
            <p:nvPr/>
          </p:nvSpPr>
          <p:spPr bwMode="auto">
            <a:xfrm>
              <a:off x="3032275" y="3451573"/>
              <a:ext cx="157162" cy="161925"/>
            </a:xfrm>
            <a:custGeom>
              <a:avLst/>
              <a:gdLst>
                <a:gd name="T0" fmla="*/ 35 w 37"/>
                <a:gd name="T1" fmla="*/ 4 h 38"/>
                <a:gd name="T2" fmla="*/ 11 w 37"/>
                <a:gd name="T3" fmla="*/ 15 h 38"/>
                <a:gd name="T4" fmla="*/ 0 w 37"/>
                <a:gd name="T5" fmla="*/ 38 h 38"/>
                <a:gd name="T6" fmla="*/ 21 w 37"/>
                <a:gd name="T7" fmla="*/ 31 h 38"/>
                <a:gd name="T8" fmla="*/ 37 w 37"/>
                <a:gd name="T9" fmla="*/ 8 h 38"/>
                <a:gd name="T10" fmla="*/ 35 w 37"/>
                <a:gd name="T1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8">
                  <a:moveTo>
                    <a:pt x="35" y="4"/>
                  </a:moveTo>
                  <a:cubicBezTo>
                    <a:pt x="31" y="0"/>
                    <a:pt x="15" y="11"/>
                    <a:pt x="11" y="15"/>
                  </a:cubicBezTo>
                  <a:cubicBezTo>
                    <a:pt x="4" y="20"/>
                    <a:pt x="2" y="30"/>
                    <a:pt x="0" y="38"/>
                  </a:cubicBezTo>
                  <a:cubicBezTo>
                    <a:pt x="6" y="33"/>
                    <a:pt x="14" y="37"/>
                    <a:pt x="21" y="31"/>
                  </a:cubicBezTo>
                  <a:cubicBezTo>
                    <a:pt x="28" y="25"/>
                    <a:pt x="34" y="16"/>
                    <a:pt x="37" y="8"/>
                  </a:cubicBezTo>
                  <a:cubicBezTo>
                    <a:pt x="35" y="4"/>
                    <a:pt x="35" y="4"/>
                    <a:pt x="35" y="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7" name="Freeform 186"/>
            <p:cNvSpPr>
              <a:spLocks/>
            </p:cNvSpPr>
            <p:nvPr/>
          </p:nvSpPr>
          <p:spPr bwMode="auto">
            <a:xfrm>
              <a:off x="3138637" y="3478560"/>
              <a:ext cx="38100" cy="50800"/>
            </a:xfrm>
            <a:custGeom>
              <a:avLst/>
              <a:gdLst>
                <a:gd name="T0" fmla="*/ 6 w 9"/>
                <a:gd name="T1" fmla="*/ 0 h 12"/>
                <a:gd name="T2" fmla="*/ 5 w 9"/>
                <a:gd name="T3" fmla="*/ 0 h 12"/>
                <a:gd name="T4" fmla="*/ 0 w 9"/>
                <a:gd name="T5" fmla="*/ 9 h 12"/>
                <a:gd name="T6" fmla="*/ 4 w 9"/>
                <a:gd name="T7" fmla="*/ 12 h 12"/>
                <a:gd name="T8" fmla="*/ 9 w 9"/>
                <a:gd name="T9" fmla="*/ 1 h 12"/>
                <a:gd name="T10" fmla="*/ 8 w 9"/>
                <a:gd name="T11" fmla="*/ 1 h 12"/>
                <a:gd name="T12" fmla="*/ 6 w 9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">
                  <a:moveTo>
                    <a:pt x="6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4"/>
                    <a:pt x="1" y="7"/>
                    <a:pt x="0" y="9"/>
                  </a:cubicBezTo>
                  <a:cubicBezTo>
                    <a:pt x="1" y="10"/>
                    <a:pt x="3" y="11"/>
                    <a:pt x="4" y="12"/>
                  </a:cubicBezTo>
                  <a:cubicBezTo>
                    <a:pt x="6" y="8"/>
                    <a:pt x="8" y="5"/>
                    <a:pt x="9" y="1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8" name="Freeform 187"/>
            <p:cNvSpPr>
              <a:spLocks/>
            </p:cNvSpPr>
            <p:nvPr/>
          </p:nvSpPr>
          <p:spPr bwMode="auto">
            <a:xfrm>
              <a:off x="3014812" y="3443635"/>
              <a:ext cx="190500" cy="187325"/>
            </a:xfrm>
            <a:custGeom>
              <a:avLst/>
              <a:gdLst>
                <a:gd name="T0" fmla="*/ 41 w 45"/>
                <a:gd name="T1" fmla="*/ 4 h 44"/>
                <a:gd name="T2" fmla="*/ 20 w 45"/>
                <a:gd name="T3" fmla="*/ 10 h 44"/>
                <a:gd name="T4" fmla="*/ 1 w 45"/>
                <a:gd name="T5" fmla="*/ 39 h 44"/>
                <a:gd name="T6" fmla="*/ 5 w 45"/>
                <a:gd name="T7" fmla="*/ 42 h 44"/>
                <a:gd name="T8" fmla="*/ 20 w 45"/>
                <a:gd name="T9" fmla="*/ 39 h 44"/>
                <a:gd name="T10" fmla="*/ 29 w 45"/>
                <a:gd name="T11" fmla="*/ 33 h 44"/>
                <a:gd name="T12" fmla="*/ 43 w 45"/>
                <a:gd name="T13" fmla="*/ 11 h 44"/>
                <a:gd name="T14" fmla="*/ 38 w 45"/>
                <a:gd name="T15" fmla="*/ 9 h 44"/>
                <a:gd name="T16" fmla="*/ 24 w 45"/>
                <a:gd name="T17" fmla="*/ 30 h 44"/>
                <a:gd name="T18" fmla="*/ 2 w 45"/>
                <a:gd name="T19" fmla="*/ 38 h 44"/>
                <a:gd name="T20" fmla="*/ 6 w 45"/>
                <a:gd name="T21" fmla="*/ 41 h 44"/>
                <a:gd name="T22" fmla="*/ 19 w 45"/>
                <a:gd name="T23" fmla="*/ 18 h 44"/>
                <a:gd name="T24" fmla="*/ 37 w 45"/>
                <a:gd name="T25" fmla="*/ 9 h 44"/>
                <a:gd name="T26" fmla="*/ 41 w 45"/>
                <a:gd name="T27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44">
                  <a:moveTo>
                    <a:pt x="41" y="4"/>
                  </a:moveTo>
                  <a:cubicBezTo>
                    <a:pt x="34" y="0"/>
                    <a:pt x="25" y="7"/>
                    <a:pt x="20" y="10"/>
                  </a:cubicBezTo>
                  <a:cubicBezTo>
                    <a:pt x="9" y="17"/>
                    <a:pt x="5" y="27"/>
                    <a:pt x="1" y="39"/>
                  </a:cubicBezTo>
                  <a:cubicBezTo>
                    <a:pt x="0" y="42"/>
                    <a:pt x="3" y="44"/>
                    <a:pt x="5" y="42"/>
                  </a:cubicBezTo>
                  <a:cubicBezTo>
                    <a:pt x="10" y="40"/>
                    <a:pt x="15" y="40"/>
                    <a:pt x="20" y="39"/>
                  </a:cubicBezTo>
                  <a:cubicBezTo>
                    <a:pt x="23" y="38"/>
                    <a:pt x="26" y="36"/>
                    <a:pt x="29" y="33"/>
                  </a:cubicBezTo>
                  <a:cubicBezTo>
                    <a:pt x="35" y="28"/>
                    <a:pt x="41" y="20"/>
                    <a:pt x="43" y="11"/>
                  </a:cubicBezTo>
                  <a:cubicBezTo>
                    <a:pt x="45" y="8"/>
                    <a:pt x="39" y="6"/>
                    <a:pt x="38" y="9"/>
                  </a:cubicBezTo>
                  <a:cubicBezTo>
                    <a:pt x="35" y="18"/>
                    <a:pt x="30" y="25"/>
                    <a:pt x="24" y="30"/>
                  </a:cubicBezTo>
                  <a:cubicBezTo>
                    <a:pt x="18" y="35"/>
                    <a:pt x="9" y="34"/>
                    <a:pt x="2" y="38"/>
                  </a:cubicBezTo>
                  <a:cubicBezTo>
                    <a:pt x="3" y="39"/>
                    <a:pt x="5" y="40"/>
                    <a:pt x="6" y="41"/>
                  </a:cubicBezTo>
                  <a:cubicBezTo>
                    <a:pt x="9" y="32"/>
                    <a:pt x="11" y="24"/>
                    <a:pt x="19" y="18"/>
                  </a:cubicBezTo>
                  <a:cubicBezTo>
                    <a:pt x="21" y="16"/>
                    <a:pt x="33" y="6"/>
                    <a:pt x="37" y="9"/>
                  </a:cubicBezTo>
                  <a:cubicBezTo>
                    <a:pt x="40" y="11"/>
                    <a:pt x="44" y="6"/>
                    <a:pt x="41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9" name="Freeform 188"/>
            <p:cNvSpPr>
              <a:spLocks/>
            </p:cNvSpPr>
            <p:nvPr/>
          </p:nvSpPr>
          <p:spPr bwMode="auto">
            <a:xfrm>
              <a:off x="3202137" y="3438873"/>
              <a:ext cx="119062" cy="192088"/>
            </a:xfrm>
            <a:custGeom>
              <a:avLst/>
              <a:gdLst>
                <a:gd name="T0" fmla="*/ 25 w 28"/>
                <a:gd name="T1" fmla="*/ 44 h 45"/>
                <a:gd name="T2" fmla="*/ 26 w 28"/>
                <a:gd name="T3" fmla="*/ 45 h 45"/>
                <a:gd name="T4" fmla="*/ 25 w 28"/>
                <a:gd name="T5" fmla="*/ 23 h 45"/>
                <a:gd name="T6" fmla="*/ 4 w 28"/>
                <a:gd name="T7" fmla="*/ 4 h 45"/>
                <a:gd name="T8" fmla="*/ 6 w 28"/>
                <a:gd name="T9" fmla="*/ 28 h 45"/>
                <a:gd name="T10" fmla="*/ 25 w 28"/>
                <a:gd name="T11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45">
                  <a:moveTo>
                    <a:pt x="25" y="44"/>
                  </a:moveTo>
                  <a:cubicBezTo>
                    <a:pt x="25" y="44"/>
                    <a:pt x="25" y="45"/>
                    <a:pt x="26" y="45"/>
                  </a:cubicBezTo>
                  <a:cubicBezTo>
                    <a:pt x="27" y="37"/>
                    <a:pt x="28" y="30"/>
                    <a:pt x="25" y="23"/>
                  </a:cubicBezTo>
                  <a:cubicBezTo>
                    <a:pt x="23" y="18"/>
                    <a:pt x="7" y="0"/>
                    <a:pt x="4" y="4"/>
                  </a:cubicBezTo>
                  <a:cubicBezTo>
                    <a:pt x="0" y="8"/>
                    <a:pt x="4" y="24"/>
                    <a:pt x="6" y="28"/>
                  </a:cubicBezTo>
                  <a:cubicBezTo>
                    <a:pt x="9" y="36"/>
                    <a:pt x="18" y="39"/>
                    <a:pt x="25" y="4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0" name="Freeform 189"/>
            <p:cNvSpPr>
              <a:spLocks/>
            </p:cNvSpPr>
            <p:nvPr/>
          </p:nvSpPr>
          <p:spPr bwMode="auto">
            <a:xfrm>
              <a:off x="3210075" y="3456335"/>
              <a:ext cx="22225" cy="17463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0 h 4"/>
                <a:gd name="T4" fmla="*/ 0 w 5"/>
                <a:gd name="T5" fmla="*/ 4 h 4"/>
                <a:gd name="T6" fmla="*/ 0 w 5"/>
                <a:gd name="T7" fmla="*/ 4 h 4"/>
                <a:gd name="T8" fmla="*/ 2 w 5"/>
                <a:gd name="T9" fmla="*/ 0 h 4"/>
                <a:gd name="T10" fmla="*/ 3 w 5"/>
                <a:gd name="T11" fmla="*/ 0 h 4"/>
                <a:gd name="T12" fmla="*/ 5 w 5"/>
                <a:gd name="T13" fmla="*/ 0 h 4"/>
                <a:gd name="T14" fmla="*/ 3 w 5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3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1" name="Freeform 190"/>
            <p:cNvSpPr>
              <a:spLocks/>
            </p:cNvSpPr>
            <p:nvPr/>
          </p:nvSpPr>
          <p:spPr bwMode="auto">
            <a:xfrm>
              <a:off x="3210075" y="3456335"/>
              <a:ext cx="60325" cy="127000"/>
            </a:xfrm>
            <a:custGeom>
              <a:avLst/>
              <a:gdLst>
                <a:gd name="T0" fmla="*/ 3 w 14"/>
                <a:gd name="T1" fmla="*/ 0 h 30"/>
                <a:gd name="T2" fmla="*/ 2 w 14"/>
                <a:gd name="T3" fmla="*/ 0 h 30"/>
                <a:gd name="T4" fmla="*/ 0 w 14"/>
                <a:gd name="T5" fmla="*/ 4 h 30"/>
                <a:gd name="T6" fmla="*/ 0 w 14"/>
                <a:gd name="T7" fmla="*/ 6 h 30"/>
                <a:gd name="T8" fmla="*/ 4 w 14"/>
                <a:gd name="T9" fmla="*/ 24 h 30"/>
                <a:gd name="T10" fmla="*/ 4 w 14"/>
                <a:gd name="T11" fmla="*/ 25 h 30"/>
                <a:gd name="T12" fmla="*/ 14 w 14"/>
                <a:gd name="T13" fmla="*/ 30 h 30"/>
                <a:gd name="T14" fmla="*/ 7 w 14"/>
                <a:gd name="T15" fmla="*/ 1 h 30"/>
                <a:gd name="T16" fmla="*/ 5 w 14"/>
                <a:gd name="T17" fmla="*/ 0 h 30"/>
                <a:gd name="T18" fmla="*/ 3 w 14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0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13"/>
                    <a:pt x="2" y="21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7" y="27"/>
                    <a:pt x="11" y="29"/>
                    <a:pt x="14" y="30"/>
                  </a:cubicBezTo>
                  <a:cubicBezTo>
                    <a:pt x="11" y="21"/>
                    <a:pt x="9" y="11"/>
                    <a:pt x="7" y="1"/>
                  </a:cubicBezTo>
                  <a:cubicBezTo>
                    <a:pt x="7" y="1"/>
                    <a:pt x="6" y="1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2" name="Freeform 191"/>
            <p:cNvSpPr>
              <a:spLocks/>
            </p:cNvSpPr>
            <p:nvPr/>
          </p:nvSpPr>
          <p:spPr bwMode="auto">
            <a:xfrm>
              <a:off x="3184675" y="3435698"/>
              <a:ext cx="149225" cy="212725"/>
            </a:xfrm>
            <a:custGeom>
              <a:avLst/>
              <a:gdLst>
                <a:gd name="T0" fmla="*/ 27 w 35"/>
                <a:gd name="T1" fmla="*/ 47 h 50"/>
                <a:gd name="T2" fmla="*/ 28 w 35"/>
                <a:gd name="T3" fmla="*/ 48 h 50"/>
                <a:gd name="T4" fmla="*/ 32 w 35"/>
                <a:gd name="T5" fmla="*/ 46 h 50"/>
                <a:gd name="T6" fmla="*/ 27 w 35"/>
                <a:gd name="T7" fmla="*/ 15 h 50"/>
                <a:gd name="T8" fmla="*/ 8 w 35"/>
                <a:gd name="T9" fmla="*/ 2 h 50"/>
                <a:gd name="T10" fmla="*/ 5 w 35"/>
                <a:gd name="T11" fmla="*/ 25 h 50"/>
                <a:gd name="T12" fmla="*/ 27 w 35"/>
                <a:gd name="T13" fmla="*/ 47 h 50"/>
                <a:gd name="T14" fmla="*/ 30 w 35"/>
                <a:gd name="T15" fmla="*/ 43 h 50"/>
                <a:gd name="T16" fmla="*/ 12 w 35"/>
                <a:gd name="T17" fmla="*/ 27 h 50"/>
                <a:gd name="T18" fmla="*/ 9 w 35"/>
                <a:gd name="T19" fmla="*/ 8 h 50"/>
                <a:gd name="T20" fmla="*/ 23 w 35"/>
                <a:gd name="T21" fmla="*/ 20 h 50"/>
                <a:gd name="T22" fmla="*/ 27 w 35"/>
                <a:gd name="T23" fmla="*/ 46 h 50"/>
                <a:gd name="T24" fmla="*/ 31 w 35"/>
                <a:gd name="T25" fmla="*/ 44 h 50"/>
                <a:gd name="T26" fmla="*/ 30 w 35"/>
                <a:gd name="T27" fmla="*/ 43 h 50"/>
                <a:gd name="T28" fmla="*/ 27 w 35"/>
                <a:gd name="T2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50">
                  <a:moveTo>
                    <a:pt x="27" y="47"/>
                  </a:moveTo>
                  <a:cubicBezTo>
                    <a:pt x="27" y="48"/>
                    <a:pt x="28" y="48"/>
                    <a:pt x="28" y="48"/>
                  </a:cubicBezTo>
                  <a:cubicBezTo>
                    <a:pt x="30" y="50"/>
                    <a:pt x="32" y="48"/>
                    <a:pt x="32" y="46"/>
                  </a:cubicBezTo>
                  <a:cubicBezTo>
                    <a:pt x="35" y="35"/>
                    <a:pt x="34" y="24"/>
                    <a:pt x="27" y="15"/>
                  </a:cubicBezTo>
                  <a:cubicBezTo>
                    <a:pt x="23" y="11"/>
                    <a:pt x="15" y="0"/>
                    <a:pt x="8" y="2"/>
                  </a:cubicBezTo>
                  <a:cubicBezTo>
                    <a:pt x="0" y="4"/>
                    <a:pt x="4" y="20"/>
                    <a:pt x="5" y="25"/>
                  </a:cubicBezTo>
                  <a:cubicBezTo>
                    <a:pt x="8" y="37"/>
                    <a:pt x="17" y="41"/>
                    <a:pt x="27" y="47"/>
                  </a:cubicBezTo>
                  <a:cubicBezTo>
                    <a:pt x="30" y="49"/>
                    <a:pt x="33" y="45"/>
                    <a:pt x="30" y="43"/>
                  </a:cubicBezTo>
                  <a:cubicBezTo>
                    <a:pt x="24" y="38"/>
                    <a:pt x="15" y="35"/>
                    <a:pt x="12" y="27"/>
                  </a:cubicBezTo>
                  <a:cubicBezTo>
                    <a:pt x="11" y="26"/>
                    <a:pt x="7" y="7"/>
                    <a:pt x="9" y="8"/>
                  </a:cubicBezTo>
                  <a:cubicBezTo>
                    <a:pt x="14" y="8"/>
                    <a:pt x="20" y="17"/>
                    <a:pt x="23" y="20"/>
                  </a:cubicBezTo>
                  <a:cubicBezTo>
                    <a:pt x="29" y="27"/>
                    <a:pt x="29" y="37"/>
                    <a:pt x="27" y="46"/>
                  </a:cubicBezTo>
                  <a:cubicBezTo>
                    <a:pt x="28" y="45"/>
                    <a:pt x="30" y="44"/>
                    <a:pt x="31" y="44"/>
                  </a:cubicBezTo>
                  <a:cubicBezTo>
                    <a:pt x="31" y="43"/>
                    <a:pt x="31" y="43"/>
                    <a:pt x="30" y="43"/>
                  </a:cubicBezTo>
                  <a:cubicBezTo>
                    <a:pt x="27" y="41"/>
                    <a:pt x="24" y="45"/>
                    <a:pt x="27" y="4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3" name="Freeform 192"/>
            <p:cNvSpPr>
              <a:spLocks/>
            </p:cNvSpPr>
            <p:nvPr/>
          </p:nvSpPr>
          <p:spPr bwMode="auto">
            <a:xfrm>
              <a:off x="3154512" y="3426173"/>
              <a:ext cx="85725" cy="77788"/>
            </a:xfrm>
            <a:custGeom>
              <a:avLst/>
              <a:gdLst>
                <a:gd name="T0" fmla="*/ 19 w 20"/>
                <a:gd name="T1" fmla="*/ 10 h 18"/>
                <a:gd name="T2" fmla="*/ 9 w 20"/>
                <a:gd name="T3" fmla="*/ 18 h 18"/>
                <a:gd name="T4" fmla="*/ 1 w 20"/>
                <a:gd name="T5" fmla="*/ 8 h 18"/>
                <a:gd name="T6" fmla="*/ 11 w 20"/>
                <a:gd name="T7" fmla="*/ 0 h 18"/>
                <a:gd name="T8" fmla="*/ 19 w 20"/>
                <a:gd name="T9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8">
                  <a:moveTo>
                    <a:pt x="19" y="10"/>
                  </a:moveTo>
                  <a:cubicBezTo>
                    <a:pt x="19" y="15"/>
                    <a:pt x="14" y="18"/>
                    <a:pt x="9" y="18"/>
                  </a:cubicBezTo>
                  <a:cubicBezTo>
                    <a:pt x="4" y="17"/>
                    <a:pt x="0" y="13"/>
                    <a:pt x="1" y="8"/>
                  </a:cubicBezTo>
                  <a:cubicBezTo>
                    <a:pt x="1" y="3"/>
                    <a:pt x="6" y="0"/>
                    <a:pt x="11" y="0"/>
                  </a:cubicBezTo>
                  <a:cubicBezTo>
                    <a:pt x="16" y="1"/>
                    <a:pt x="20" y="5"/>
                    <a:pt x="19" y="10"/>
                  </a:cubicBezTo>
                  <a:close/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4" name="Freeform 193"/>
            <p:cNvSpPr>
              <a:spLocks/>
            </p:cNvSpPr>
            <p:nvPr/>
          </p:nvSpPr>
          <p:spPr bwMode="auto">
            <a:xfrm>
              <a:off x="3141812" y="3397598"/>
              <a:ext cx="111125" cy="122238"/>
            </a:xfrm>
            <a:custGeom>
              <a:avLst/>
              <a:gdLst>
                <a:gd name="T0" fmla="*/ 19 w 26"/>
                <a:gd name="T1" fmla="*/ 17 h 29"/>
                <a:gd name="T2" fmla="*/ 7 w 26"/>
                <a:gd name="T3" fmla="*/ 15 h 29"/>
                <a:gd name="T4" fmla="*/ 19 w 26"/>
                <a:gd name="T5" fmla="*/ 17 h 29"/>
                <a:gd name="T6" fmla="*/ 25 w 26"/>
                <a:gd name="T7" fmla="*/ 17 h 29"/>
                <a:gd name="T8" fmla="*/ 1 w 26"/>
                <a:gd name="T9" fmla="*/ 14 h 29"/>
                <a:gd name="T10" fmla="*/ 12 w 26"/>
                <a:gd name="T11" fmla="*/ 27 h 29"/>
                <a:gd name="T12" fmla="*/ 25 w 26"/>
                <a:gd name="T13" fmla="*/ 17 h 29"/>
                <a:gd name="T14" fmla="*/ 19 w 26"/>
                <a:gd name="T15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9">
                  <a:moveTo>
                    <a:pt x="19" y="17"/>
                  </a:moveTo>
                  <a:cubicBezTo>
                    <a:pt x="18" y="24"/>
                    <a:pt x="6" y="23"/>
                    <a:pt x="7" y="15"/>
                  </a:cubicBezTo>
                  <a:cubicBezTo>
                    <a:pt x="7" y="8"/>
                    <a:pt x="20" y="9"/>
                    <a:pt x="19" y="17"/>
                  </a:cubicBezTo>
                  <a:cubicBezTo>
                    <a:pt x="19" y="20"/>
                    <a:pt x="25" y="21"/>
                    <a:pt x="25" y="17"/>
                  </a:cubicBezTo>
                  <a:cubicBezTo>
                    <a:pt x="26" y="3"/>
                    <a:pt x="4" y="0"/>
                    <a:pt x="1" y="14"/>
                  </a:cubicBezTo>
                  <a:cubicBezTo>
                    <a:pt x="0" y="21"/>
                    <a:pt x="6" y="26"/>
                    <a:pt x="12" y="27"/>
                  </a:cubicBezTo>
                  <a:cubicBezTo>
                    <a:pt x="18" y="29"/>
                    <a:pt x="24" y="24"/>
                    <a:pt x="25" y="17"/>
                  </a:cubicBezTo>
                  <a:cubicBezTo>
                    <a:pt x="26" y="14"/>
                    <a:pt x="20" y="13"/>
                    <a:pt x="19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5" name="Freeform 194"/>
            <p:cNvSpPr>
              <a:spLocks/>
            </p:cNvSpPr>
            <p:nvPr/>
          </p:nvSpPr>
          <p:spPr bwMode="auto">
            <a:xfrm>
              <a:off x="3022750" y="3346798"/>
              <a:ext cx="22225" cy="15875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6" name="Freeform 195"/>
            <p:cNvSpPr>
              <a:spLocks/>
            </p:cNvSpPr>
            <p:nvPr/>
          </p:nvSpPr>
          <p:spPr bwMode="auto">
            <a:xfrm>
              <a:off x="3070375" y="3413473"/>
              <a:ext cx="17462" cy="22225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4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7" name="Freeform 196"/>
            <p:cNvSpPr>
              <a:spLocks/>
            </p:cNvSpPr>
            <p:nvPr/>
          </p:nvSpPr>
          <p:spPr bwMode="auto">
            <a:xfrm>
              <a:off x="3002112" y="3418235"/>
              <a:ext cx="20637" cy="17463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8" name="Freeform 197"/>
            <p:cNvSpPr>
              <a:spLocks/>
            </p:cNvSpPr>
            <p:nvPr/>
          </p:nvSpPr>
          <p:spPr bwMode="auto">
            <a:xfrm>
              <a:off x="3349775" y="3354735"/>
              <a:ext cx="17462" cy="20638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5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9" name="Freeform 198"/>
            <p:cNvSpPr>
              <a:spLocks/>
            </p:cNvSpPr>
            <p:nvPr/>
          </p:nvSpPr>
          <p:spPr bwMode="auto">
            <a:xfrm>
              <a:off x="3291037" y="3413473"/>
              <a:ext cx="20637" cy="22225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1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0" name="Freeform 199"/>
            <p:cNvSpPr>
              <a:spLocks/>
            </p:cNvSpPr>
            <p:nvPr/>
          </p:nvSpPr>
          <p:spPr bwMode="auto">
            <a:xfrm>
              <a:off x="3367237" y="3448398"/>
              <a:ext cx="17462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1" name="Freeform 200"/>
            <p:cNvSpPr>
              <a:spLocks/>
            </p:cNvSpPr>
            <p:nvPr/>
          </p:nvSpPr>
          <p:spPr bwMode="auto">
            <a:xfrm>
              <a:off x="3113237" y="3511898"/>
              <a:ext cx="15875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2" name="Freeform 201"/>
            <p:cNvSpPr>
              <a:spLocks/>
            </p:cNvSpPr>
            <p:nvPr/>
          </p:nvSpPr>
          <p:spPr bwMode="auto">
            <a:xfrm>
              <a:off x="3087837" y="3567460"/>
              <a:ext cx="15875" cy="15875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3" name="Freeform 202"/>
            <p:cNvSpPr>
              <a:spLocks/>
            </p:cNvSpPr>
            <p:nvPr/>
          </p:nvSpPr>
          <p:spPr bwMode="auto">
            <a:xfrm>
              <a:off x="3260875" y="3542060"/>
              <a:ext cx="22225" cy="15875"/>
            </a:xfrm>
            <a:custGeom>
              <a:avLst/>
              <a:gdLst>
                <a:gd name="T0" fmla="*/ 5 w 5"/>
                <a:gd name="T1" fmla="*/ 2 h 4"/>
                <a:gd name="T2" fmla="*/ 2 w 5"/>
                <a:gd name="T3" fmla="*/ 4 h 4"/>
                <a:gd name="T4" fmla="*/ 1 w 5"/>
                <a:gd name="T5" fmla="*/ 2 h 4"/>
                <a:gd name="T6" fmla="*/ 3 w 5"/>
                <a:gd name="T7" fmla="*/ 0 h 4"/>
                <a:gd name="T8" fmla="*/ 5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4" name="Freeform 203"/>
            <p:cNvSpPr>
              <a:spLocks/>
            </p:cNvSpPr>
            <p:nvPr/>
          </p:nvSpPr>
          <p:spPr bwMode="auto">
            <a:xfrm>
              <a:off x="3227537" y="1868835"/>
              <a:ext cx="131762" cy="134938"/>
            </a:xfrm>
            <a:custGeom>
              <a:avLst/>
              <a:gdLst>
                <a:gd name="T0" fmla="*/ 27 w 31"/>
                <a:gd name="T1" fmla="*/ 23 h 32"/>
                <a:gd name="T2" fmla="*/ 8 w 31"/>
                <a:gd name="T3" fmla="*/ 28 h 32"/>
                <a:gd name="T4" fmla="*/ 3 w 31"/>
                <a:gd name="T5" fmla="*/ 9 h 32"/>
                <a:gd name="T6" fmla="*/ 22 w 31"/>
                <a:gd name="T7" fmla="*/ 4 h 32"/>
                <a:gd name="T8" fmla="*/ 27 w 31"/>
                <a:gd name="T9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7" y="23"/>
                  </a:moveTo>
                  <a:cubicBezTo>
                    <a:pt x="24" y="30"/>
                    <a:pt x="15" y="32"/>
                    <a:pt x="8" y="28"/>
                  </a:cubicBezTo>
                  <a:cubicBezTo>
                    <a:pt x="2" y="24"/>
                    <a:pt x="0" y="16"/>
                    <a:pt x="3" y="9"/>
                  </a:cubicBezTo>
                  <a:cubicBezTo>
                    <a:pt x="7" y="2"/>
                    <a:pt x="16" y="0"/>
                    <a:pt x="22" y="4"/>
                  </a:cubicBezTo>
                  <a:cubicBezTo>
                    <a:pt x="29" y="8"/>
                    <a:pt x="31" y="16"/>
                    <a:pt x="27" y="2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5" name="Freeform 204"/>
            <p:cNvSpPr>
              <a:spLocks/>
            </p:cNvSpPr>
            <p:nvPr/>
          </p:nvSpPr>
          <p:spPr bwMode="auto">
            <a:xfrm>
              <a:off x="3346600" y="2016473"/>
              <a:ext cx="134937" cy="139700"/>
            </a:xfrm>
            <a:custGeom>
              <a:avLst/>
              <a:gdLst>
                <a:gd name="T0" fmla="*/ 28 w 32"/>
                <a:gd name="T1" fmla="*/ 24 h 33"/>
                <a:gd name="T2" fmla="*/ 9 w 32"/>
                <a:gd name="T3" fmla="*/ 29 h 33"/>
                <a:gd name="T4" fmla="*/ 4 w 32"/>
                <a:gd name="T5" fmla="*/ 9 h 33"/>
                <a:gd name="T6" fmla="*/ 23 w 32"/>
                <a:gd name="T7" fmla="*/ 4 h 33"/>
                <a:gd name="T8" fmla="*/ 28 w 32"/>
                <a:gd name="T9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28" y="24"/>
                  </a:moveTo>
                  <a:cubicBezTo>
                    <a:pt x="24" y="31"/>
                    <a:pt x="15" y="33"/>
                    <a:pt x="9" y="29"/>
                  </a:cubicBezTo>
                  <a:cubicBezTo>
                    <a:pt x="2" y="25"/>
                    <a:pt x="0" y="16"/>
                    <a:pt x="4" y="9"/>
                  </a:cubicBezTo>
                  <a:cubicBezTo>
                    <a:pt x="8" y="3"/>
                    <a:pt x="16" y="0"/>
                    <a:pt x="23" y="4"/>
                  </a:cubicBezTo>
                  <a:cubicBezTo>
                    <a:pt x="29" y="8"/>
                    <a:pt x="32" y="17"/>
                    <a:pt x="28" y="2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6" name="Freeform 205"/>
            <p:cNvSpPr>
              <a:spLocks/>
            </p:cNvSpPr>
            <p:nvPr/>
          </p:nvSpPr>
          <p:spPr bwMode="auto">
            <a:xfrm>
              <a:off x="2517925" y="1935510"/>
              <a:ext cx="904875" cy="815975"/>
            </a:xfrm>
            <a:custGeom>
              <a:avLst/>
              <a:gdLst>
                <a:gd name="T0" fmla="*/ 170 w 213"/>
                <a:gd name="T1" fmla="*/ 87 h 192"/>
                <a:gd name="T2" fmla="*/ 169 w 213"/>
                <a:gd name="T3" fmla="*/ 69 h 192"/>
                <a:gd name="T4" fmla="*/ 209 w 213"/>
                <a:gd name="T5" fmla="*/ 39 h 192"/>
                <a:gd name="T6" fmla="*/ 211 w 213"/>
                <a:gd name="T7" fmla="*/ 31 h 192"/>
                <a:gd name="T8" fmla="*/ 203 w 213"/>
                <a:gd name="T9" fmla="*/ 30 h 192"/>
                <a:gd name="T10" fmla="*/ 164 w 213"/>
                <a:gd name="T11" fmla="*/ 58 h 192"/>
                <a:gd name="T12" fmla="*/ 159 w 213"/>
                <a:gd name="T13" fmla="*/ 51 h 192"/>
                <a:gd name="T14" fmla="*/ 151 w 213"/>
                <a:gd name="T15" fmla="*/ 45 h 192"/>
                <a:gd name="T16" fmla="*/ 184 w 213"/>
                <a:gd name="T17" fmla="*/ 12 h 192"/>
                <a:gd name="T18" fmla="*/ 185 w 213"/>
                <a:gd name="T19" fmla="*/ 3 h 192"/>
                <a:gd name="T20" fmla="*/ 177 w 213"/>
                <a:gd name="T21" fmla="*/ 4 h 192"/>
                <a:gd name="T22" fmla="*/ 140 w 213"/>
                <a:gd name="T23" fmla="*/ 39 h 192"/>
                <a:gd name="T24" fmla="*/ 123 w 213"/>
                <a:gd name="T25" fmla="*/ 39 h 192"/>
                <a:gd name="T26" fmla="*/ 95 w 213"/>
                <a:gd name="T27" fmla="*/ 12 h 192"/>
                <a:gd name="T28" fmla="*/ 103 w 213"/>
                <a:gd name="T29" fmla="*/ 54 h 192"/>
                <a:gd name="T30" fmla="*/ 100 w 213"/>
                <a:gd name="T31" fmla="*/ 58 h 192"/>
                <a:gd name="T32" fmla="*/ 55 w 213"/>
                <a:gd name="T33" fmla="*/ 147 h 192"/>
                <a:gd name="T34" fmla="*/ 160 w 213"/>
                <a:gd name="T35" fmla="*/ 107 h 192"/>
                <a:gd name="T36" fmla="*/ 206 w 213"/>
                <a:gd name="T37" fmla="*/ 112 h 192"/>
                <a:gd name="T38" fmla="*/ 170 w 213"/>
                <a:gd name="T39" fmla="*/ 8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" h="192">
                  <a:moveTo>
                    <a:pt x="170" y="87"/>
                  </a:moveTo>
                  <a:cubicBezTo>
                    <a:pt x="172" y="80"/>
                    <a:pt x="171" y="74"/>
                    <a:pt x="169" y="69"/>
                  </a:cubicBezTo>
                  <a:cubicBezTo>
                    <a:pt x="209" y="39"/>
                    <a:pt x="209" y="39"/>
                    <a:pt x="209" y="39"/>
                  </a:cubicBezTo>
                  <a:cubicBezTo>
                    <a:pt x="212" y="37"/>
                    <a:pt x="213" y="33"/>
                    <a:pt x="211" y="31"/>
                  </a:cubicBezTo>
                  <a:cubicBezTo>
                    <a:pt x="210" y="28"/>
                    <a:pt x="206" y="28"/>
                    <a:pt x="203" y="30"/>
                  </a:cubicBezTo>
                  <a:cubicBezTo>
                    <a:pt x="164" y="58"/>
                    <a:pt x="164" y="58"/>
                    <a:pt x="164" y="58"/>
                  </a:cubicBezTo>
                  <a:cubicBezTo>
                    <a:pt x="162" y="54"/>
                    <a:pt x="159" y="51"/>
                    <a:pt x="159" y="51"/>
                  </a:cubicBezTo>
                  <a:cubicBezTo>
                    <a:pt x="156" y="49"/>
                    <a:pt x="153" y="47"/>
                    <a:pt x="151" y="45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7" y="9"/>
                    <a:pt x="188" y="5"/>
                    <a:pt x="185" y="3"/>
                  </a:cubicBezTo>
                  <a:cubicBezTo>
                    <a:pt x="183" y="0"/>
                    <a:pt x="179" y="1"/>
                    <a:pt x="177" y="4"/>
                  </a:cubicBezTo>
                  <a:cubicBezTo>
                    <a:pt x="140" y="39"/>
                    <a:pt x="140" y="39"/>
                    <a:pt x="140" y="39"/>
                  </a:cubicBezTo>
                  <a:cubicBezTo>
                    <a:pt x="134" y="37"/>
                    <a:pt x="128" y="37"/>
                    <a:pt x="123" y="39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12"/>
                    <a:pt x="76" y="39"/>
                    <a:pt x="103" y="54"/>
                  </a:cubicBezTo>
                  <a:cubicBezTo>
                    <a:pt x="102" y="55"/>
                    <a:pt x="101" y="56"/>
                    <a:pt x="100" y="58"/>
                  </a:cubicBezTo>
                  <a:cubicBezTo>
                    <a:pt x="87" y="73"/>
                    <a:pt x="0" y="99"/>
                    <a:pt x="55" y="147"/>
                  </a:cubicBezTo>
                  <a:cubicBezTo>
                    <a:pt x="106" y="192"/>
                    <a:pt x="142" y="137"/>
                    <a:pt x="160" y="107"/>
                  </a:cubicBezTo>
                  <a:cubicBezTo>
                    <a:pt x="182" y="141"/>
                    <a:pt x="206" y="112"/>
                    <a:pt x="206" y="112"/>
                  </a:cubicBezTo>
                  <a:cubicBezTo>
                    <a:pt x="170" y="87"/>
                    <a:pt x="170" y="87"/>
                    <a:pt x="170" y="87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7" name="Freeform 206"/>
            <p:cNvSpPr>
              <a:spLocks/>
            </p:cNvSpPr>
            <p:nvPr/>
          </p:nvSpPr>
          <p:spPr bwMode="auto">
            <a:xfrm>
              <a:off x="2611587" y="2279998"/>
              <a:ext cx="436562" cy="387350"/>
            </a:xfrm>
            <a:custGeom>
              <a:avLst/>
              <a:gdLst>
                <a:gd name="T0" fmla="*/ 42 w 103"/>
                <a:gd name="T1" fmla="*/ 0 h 91"/>
                <a:gd name="T2" fmla="*/ 33 w 103"/>
                <a:gd name="T3" fmla="*/ 66 h 91"/>
                <a:gd name="T4" fmla="*/ 103 w 103"/>
                <a:gd name="T5" fmla="*/ 71 h 91"/>
                <a:gd name="T6" fmla="*/ 42 w 103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91">
                  <a:moveTo>
                    <a:pt x="42" y="0"/>
                  </a:moveTo>
                  <a:cubicBezTo>
                    <a:pt x="19" y="16"/>
                    <a:pt x="0" y="37"/>
                    <a:pt x="33" y="66"/>
                  </a:cubicBezTo>
                  <a:cubicBezTo>
                    <a:pt x="61" y="91"/>
                    <a:pt x="85" y="85"/>
                    <a:pt x="103" y="71"/>
                  </a:cubicBezTo>
                  <a:cubicBezTo>
                    <a:pt x="92" y="41"/>
                    <a:pt x="70" y="16"/>
                    <a:pt x="4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8" name="Freeform 207"/>
            <p:cNvSpPr>
              <a:spLocks/>
            </p:cNvSpPr>
            <p:nvPr/>
          </p:nvSpPr>
          <p:spPr bwMode="auto">
            <a:xfrm>
              <a:off x="2568725" y="1922810"/>
              <a:ext cx="879475" cy="752475"/>
            </a:xfrm>
            <a:custGeom>
              <a:avLst/>
              <a:gdLst>
                <a:gd name="T0" fmla="*/ 160 w 207"/>
                <a:gd name="T1" fmla="*/ 71 h 177"/>
                <a:gd name="T2" fmla="*/ 186 w 207"/>
                <a:gd name="T3" fmla="*/ 54 h 177"/>
                <a:gd name="T4" fmla="*/ 178 w 207"/>
                <a:gd name="T5" fmla="*/ 39 h 177"/>
                <a:gd name="T6" fmla="*/ 155 w 207"/>
                <a:gd name="T7" fmla="*/ 60 h 177"/>
                <a:gd name="T8" fmla="*/ 141 w 207"/>
                <a:gd name="T9" fmla="*/ 50 h 177"/>
                <a:gd name="T10" fmla="*/ 172 w 207"/>
                <a:gd name="T11" fmla="*/ 2 h 177"/>
                <a:gd name="T12" fmla="*/ 136 w 207"/>
                <a:gd name="T13" fmla="*/ 31 h 177"/>
                <a:gd name="T14" fmla="*/ 127 w 207"/>
                <a:gd name="T15" fmla="*/ 40 h 177"/>
                <a:gd name="T16" fmla="*/ 112 w 207"/>
                <a:gd name="T17" fmla="*/ 39 h 177"/>
                <a:gd name="T18" fmla="*/ 102 w 207"/>
                <a:gd name="T19" fmla="*/ 30 h 177"/>
                <a:gd name="T20" fmla="*/ 81 w 207"/>
                <a:gd name="T21" fmla="*/ 14 h 177"/>
                <a:gd name="T22" fmla="*/ 89 w 207"/>
                <a:gd name="T23" fmla="*/ 55 h 177"/>
                <a:gd name="T24" fmla="*/ 22 w 207"/>
                <a:gd name="T25" fmla="*/ 117 h 177"/>
                <a:gd name="T26" fmla="*/ 106 w 207"/>
                <a:gd name="T27" fmla="*/ 163 h 177"/>
                <a:gd name="T28" fmla="*/ 146 w 207"/>
                <a:gd name="T29" fmla="*/ 112 h 177"/>
                <a:gd name="T30" fmla="*/ 196 w 207"/>
                <a:gd name="T31" fmla="*/ 117 h 177"/>
                <a:gd name="T32" fmla="*/ 160 w 207"/>
                <a:gd name="T33" fmla="*/ 88 h 177"/>
                <a:gd name="T34" fmla="*/ 192 w 207"/>
                <a:gd name="T35" fmla="*/ 118 h 177"/>
                <a:gd name="T36" fmla="*/ 181 w 207"/>
                <a:gd name="T37" fmla="*/ 122 h 177"/>
                <a:gd name="T38" fmla="*/ 146 w 207"/>
                <a:gd name="T39" fmla="*/ 109 h 177"/>
                <a:gd name="T40" fmla="*/ 40 w 207"/>
                <a:gd name="T41" fmla="*/ 143 h 177"/>
                <a:gd name="T42" fmla="*/ 93 w 207"/>
                <a:gd name="T43" fmla="*/ 55 h 177"/>
                <a:gd name="T44" fmla="*/ 81 w 207"/>
                <a:gd name="T45" fmla="*/ 17 h 177"/>
                <a:gd name="T46" fmla="*/ 118 w 207"/>
                <a:gd name="T47" fmla="*/ 44 h 177"/>
                <a:gd name="T48" fmla="*/ 130 w 207"/>
                <a:gd name="T49" fmla="*/ 44 h 177"/>
                <a:gd name="T50" fmla="*/ 162 w 207"/>
                <a:gd name="T51" fmla="*/ 13 h 177"/>
                <a:gd name="T52" fmla="*/ 170 w 207"/>
                <a:gd name="T53" fmla="*/ 13 h 177"/>
                <a:gd name="T54" fmla="*/ 137 w 207"/>
                <a:gd name="T55" fmla="*/ 46 h 177"/>
                <a:gd name="T56" fmla="*/ 150 w 207"/>
                <a:gd name="T57" fmla="*/ 63 h 177"/>
                <a:gd name="T58" fmla="*/ 192 w 207"/>
                <a:gd name="T59" fmla="*/ 36 h 177"/>
                <a:gd name="T60" fmla="*/ 189 w 207"/>
                <a:gd name="T61" fmla="*/ 44 h 177"/>
                <a:gd name="T62" fmla="*/ 156 w 207"/>
                <a:gd name="T63" fmla="*/ 69 h 177"/>
                <a:gd name="T64" fmla="*/ 156 w 207"/>
                <a:gd name="T65" fmla="*/ 9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177">
                  <a:moveTo>
                    <a:pt x="161" y="91"/>
                  </a:moveTo>
                  <a:cubicBezTo>
                    <a:pt x="162" y="84"/>
                    <a:pt x="162" y="78"/>
                    <a:pt x="160" y="71"/>
                  </a:cubicBezTo>
                  <a:cubicBezTo>
                    <a:pt x="159" y="72"/>
                    <a:pt x="159" y="73"/>
                    <a:pt x="159" y="74"/>
                  </a:cubicBezTo>
                  <a:cubicBezTo>
                    <a:pt x="168" y="67"/>
                    <a:pt x="177" y="61"/>
                    <a:pt x="186" y="54"/>
                  </a:cubicBezTo>
                  <a:cubicBezTo>
                    <a:pt x="192" y="50"/>
                    <a:pt x="207" y="42"/>
                    <a:pt x="202" y="32"/>
                  </a:cubicBezTo>
                  <a:cubicBezTo>
                    <a:pt x="196" y="22"/>
                    <a:pt x="183" y="35"/>
                    <a:pt x="178" y="39"/>
                  </a:cubicBezTo>
                  <a:cubicBezTo>
                    <a:pt x="169" y="46"/>
                    <a:pt x="160" y="52"/>
                    <a:pt x="151" y="59"/>
                  </a:cubicBezTo>
                  <a:cubicBezTo>
                    <a:pt x="152" y="59"/>
                    <a:pt x="154" y="60"/>
                    <a:pt x="155" y="60"/>
                  </a:cubicBezTo>
                  <a:cubicBezTo>
                    <a:pt x="151" y="54"/>
                    <a:pt x="146" y="50"/>
                    <a:pt x="140" y="45"/>
                  </a:cubicBezTo>
                  <a:cubicBezTo>
                    <a:pt x="140" y="47"/>
                    <a:pt x="140" y="48"/>
                    <a:pt x="141" y="50"/>
                  </a:cubicBezTo>
                  <a:cubicBezTo>
                    <a:pt x="151" y="39"/>
                    <a:pt x="162" y="28"/>
                    <a:pt x="173" y="18"/>
                  </a:cubicBezTo>
                  <a:cubicBezTo>
                    <a:pt x="177" y="14"/>
                    <a:pt x="180" y="4"/>
                    <a:pt x="172" y="2"/>
                  </a:cubicBezTo>
                  <a:cubicBezTo>
                    <a:pt x="166" y="0"/>
                    <a:pt x="161" y="6"/>
                    <a:pt x="157" y="10"/>
                  </a:cubicBezTo>
                  <a:cubicBezTo>
                    <a:pt x="150" y="17"/>
                    <a:pt x="143" y="24"/>
                    <a:pt x="136" y="31"/>
                  </a:cubicBezTo>
                  <a:cubicBezTo>
                    <a:pt x="134" y="33"/>
                    <a:pt x="131" y="36"/>
                    <a:pt x="128" y="38"/>
                  </a:cubicBezTo>
                  <a:cubicBezTo>
                    <a:pt x="128" y="39"/>
                    <a:pt x="127" y="40"/>
                    <a:pt x="127" y="40"/>
                  </a:cubicBezTo>
                  <a:cubicBezTo>
                    <a:pt x="128" y="39"/>
                    <a:pt x="121" y="38"/>
                    <a:pt x="120" y="38"/>
                  </a:cubicBezTo>
                  <a:cubicBezTo>
                    <a:pt x="118" y="38"/>
                    <a:pt x="115" y="38"/>
                    <a:pt x="112" y="39"/>
                  </a:cubicBezTo>
                  <a:cubicBezTo>
                    <a:pt x="112" y="39"/>
                    <a:pt x="114" y="41"/>
                    <a:pt x="112" y="39"/>
                  </a:cubicBezTo>
                  <a:cubicBezTo>
                    <a:pt x="108" y="36"/>
                    <a:pt x="105" y="33"/>
                    <a:pt x="102" y="30"/>
                  </a:cubicBezTo>
                  <a:cubicBezTo>
                    <a:pt x="97" y="24"/>
                    <a:pt x="91" y="19"/>
                    <a:pt x="85" y="13"/>
                  </a:cubicBezTo>
                  <a:cubicBezTo>
                    <a:pt x="84" y="12"/>
                    <a:pt x="82" y="12"/>
                    <a:pt x="81" y="14"/>
                  </a:cubicBezTo>
                  <a:cubicBezTo>
                    <a:pt x="69" y="30"/>
                    <a:pt x="73" y="50"/>
                    <a:pt x="90" y="60"/>
                  </a:cubicBezTo>
                  <a:cubicBezTo>
                    <a:pt x="90" y="58"/>
                    <a:pt x="90" y="57"/>
                    <a:pt x="89" y="55"/>
                  </a:cubicBezTo>
                  <a:cubicBezTo>
                    <a:pt x="75" y="71"/>
                    <a:pt x="53" y="78"/>
                    <a:pt x="37" y="92"/>
                  </a:cubicBezTo>
                  <a:cubicBezTo>
                    <a:pt x="29" y="99"/>
                    <a:pt x="24" y="107"/>
                    <a:pt x="22" y="117"/>
                  </a:cubicBezTo>
                  <a:cubicBezTo>
                    <a:pt x="21" y="130"/>
                    <a:pt x="30" y="141"/>
                    <a:pt x="38" y="149"/>
                  </a:cubicBezTo>
                  <a:cubicBezTo>
                    <a:pt x="56" y="168"/>
                    <a:pt x="82" y="177"/>
                    <a:pt x="106" y="163"/>
                  </a:cubicBezTo>
                  <a:cubicBezTo>
                    <a:pt x="126" y="152"/>
                    <a:pt x="139" y="131"/>
                    <a:pt x="151" y="112"/>
                  </a:cubicBezTo>
                  <a:cubicBezTo>
                    <a:pt x="149" y="112"/>
                    <a:pt x="148" y="112"/>
                    <a:pt x="146" y="112"/>
                  </a:cubicBezTo>
                  <a:cubicBezTo>
                    <a:pt x="154" y="123"/>
                    <a:pt x="164" y="132"/>
                    <a:pt x="178" y="129"/>
                  </a:cubicBezTo>
                  <a:cubicBezTo>
                    <a:pt x="185" y="128"/>
                    <a:pt x="191" y="123"/>
                    <a:pt x="196" y="117"/>
                  </a:cubicBezTo>
                  <a:cubicBezTo>
                    <a:pt x="197" y="116"/>
                    <a:pt x="197" y="114"/>
                    <a:pt x="195" y="113"/>
                  </a:cubicBezTo>
                  <a:cubicBezTo>
                    <a:pt x="183" y="105"/>
                    <a:pt x="172" y="96"/>
                    <a:pt x="160" y="88"/>
                  </a:cubicBezTo>
                  <a:cubicBezTo>
                    <a:pt x="157" y="86"/>
                    <a:pt x="154" y="91"/>
                    <a:pt x="157" y="93"/>
                  </a:cubicBezTo>
                  <a:cubicBezTo>
                    <a:pt x="169" y="101"/>
                    <a:pt x="181" y="110"/>
                    <a:pt x="192" y="118"/>
                  </a:cubicBezTo>
                  <a:cubicBezTo>
                    <a:pt x="192" y="116"/>
                    <a:pt x="192" y="115"/>
                    <a:pt x="192" y="113"/>
                  </a:cubicBezTo>
                  <a:cubicBezTo>
                    <a:pt x="189" y="117"/>
                    <a:pt x="185" y="120"/>
                    <a:pt x="181" y="122"/>
                  </a:cubicBezTo>
                  <a:cubicBezTo>
                    <a:pt x="169" y="128"/>
                    <a:pt x="158" y="119"/>
                    <a:pt x="151" y="109"/>
                  </a:cubicBezTo>
                  <a:cubicBezTo>
                    <a:pt x="150" y="107"/>
                    <a:pt x="147" y="107"/>
                    <a:pt x="146" y="109"/>
                  </a:cubicBezTo>
                  <a:cubicBezTo>
                    <a:pt x="135" y="126"/>
                    <a:pt x="124" y="144"/>
                    <a:pt x="107" y="155"/>
                  </a:cubicBezTo>
                  <a:cubicBezTo>
                    <a:pt x="84" y="172"/>
                    <a:pt x="59" y="162"/>
                    <a:pt x="40" y="143"/>
                  </a:cubicBezTo>
                  <a:cubicBezTo>
                    <a:pt x="0" y="102"/>
                    <a:pt x="73" y="82"/>
                    <a:pt x="93" y="59"/>
                  </a:cubicBezTo>
                  <a:cubicBezTo>
                    <a:pt x="95" y="58"/>
                    <a:pt x="94" y="56"/>
                    <a:pt x="93" y="55"/>
                  </a:cubicBezTo>
                  <a:cubicBezTo>
                    <a:pt x="78" y="46"/>
                    <a:pt x="76" y="30"/>
                    <a:pt x="86" y="17"/>
                  </a:cubicBezTo>
                  <a:cubicBezTo>
                    <a:pt x="84" y="17"/>
                    <a:pt x="83" y="17"/>
                    <a:pt x="81" y="17"/>
                  </a:cubicBezTo>
                  <a:cubicBezTo>
                    <a:pt x="90" y="26"/>
                    <a:pt x="100" y="35"/>
                    <a:pt x="109" y="44"/>
                  </a:cubicBezTo>
                  <a:cubicBezTo>
                    <a:pt x="111" y="46"/>
                    <a:pt x="115" y="44"/>
                    <a:pt x="118" y="44"/>
                  </a:cubicBezTo>
                  <a:cubicBezTo>
                    <a:pt x="119" y="44"/>
                    <a:pt x="121" y="44"/>
                    <a:pt x="123" y="45"/>
                  </a:cubicBezTo>
                  <a:cubicBezTo>
                    <a:pt x="126" y="45"/>
                    <a:pt x="129" y="46"/>
                    <a:pt x="130" y="44"/>
                  </a:cubicBezTo>
                  <a:cubicBezTo>
                    <a:pt x="135" y="40"/>
                    <a:pt x="139" y="36"/>
                    <a:pt x="144" y="31"/>
                  </a:cubicBezTo>
                  <a:cubicBezTo>
                    <a:pt x="150" y="25"/>
                    <a:pt x="156" y="19"/>
                    <a:pt x="162" y="13"/>
                  </a:cubicBezTo>
                  <a:cubicBezTo>
                    <a:pt x="164" y="12"/>
                    <a:pt x="165" y="10"/>
                    <a:pt x="166" y="9"/>
                  </a:cubicBezTo>
                  <a:cubicBezTo>
                    <a:pt x="168" y="7"/>
                    <a:pt x="171" y="12"/>
                    <a:pt x="170" y="13"/>
                  </a:cubicBezTo>
                  <a:cubicBezTo>
                    <a:pt x="169" y="14"/>
                    <a:pt x="168" y="15"/>
                    <a:pt x="167" y="16"/>
                  </a:cubicBezTo>
                  <a:cubicBezTo>
                    <a:pt x="157" y="26"/>
                    <a:pt x="147" y="36"/>
                    <a:pt x="137" y="46"/>
                  </a:cubicBezTo>
                  <a:cubicBezTo>
                    <a:pt x="135" y="47"/>
                    <a:pt x="136" y="49"/>
                    <a:pt x="137" y="50"/>
                  </a:cubicBezTo>
                  <a:cubicBezTo>
                    <a:pt x="143" y="54"/>
                    <a:pt x="146" y="57"/>
                    <a:pt x="150" y="63"/>
                  </a:cubicBezTo>
                  <a:cubicBezTo>
                    <a:pt x="151" y="64"/>
                    <a:pt x="152" y="65"/>
                    <a:pt x="154" y="64"/>
                  </a:cubicBezTo>
                  <a:cubicBezTo>
                    <a:pt x="166" y="54"/>
                    <a:pt x="179" y="45"/>
                    <a:pt x="192" y="36"/>
                  </a:cubicBezTo>
                  <a:cubicBezTo>
                    <a:pt x="196" y="33"/>
                    <a:pt x="196" y="40"/>
                    <a:pt x="194" y="41"/>
                  </a:cubicBezTo>
                  <a:cubicBezTo>
                    <a:pt x="192" y="42"/>
                    <a:pt x="191" y="43"/>
                    <a:pt x="189" y="44"/>
                  </a:cubicBezTo>
                  <a:cubicBezTo>
                    <a:pt x="185" y="48"/>
                    <a:pt x="180" y="51"/>
                    <a:pt x="176" y="54"/>
                  </a:cubicBezTo>
                  <a:cubicBezTo>
                    <a:pt x="169" y="59"/>
                    <a:pt x="162" y="64"/>
                    <a:pt x="156" y="69"/>
                  </a:cubicBezTo>
                  <a:cubicBezTo>
                    <a:pt x="155" y="70"/>
                    <a:pt x="154" y="71"/>
                    <a:pt x="155" y="72"/>
                  </a:cubicBezTo>
                  <a:cubicBezTo>
                    <a:pt x="156" y="78"/>
                    <a:pt x="157" y="84"/>
                    <a:pt x="156" y="90"/>
                  </a:cubicBezTo>
                  <a:cubicBezTo>
                    <a:pt x="155" y="93"/>
                    <a:pt x="160" y="95"/>
                    <a:pt x="161" y="9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9" name="Freeform 208"/>
            <p:cNvSpPr>
              <a:spLocks/>
            </p:cNvSpPr>
            <p:nvPr/>
          </p:nvSpPr>
          <p:spPr bwMode="auto">
            <a:xfrm>
              <a:off x="2930675" y="2229198"/>
              <a:ext cx="41275" cy="38100"/>
            </a:xfrm>
            <a:custGeom>
              <a:avLst/>
              <a:gdLst>
                <a:gd name="T0" fmla="*/ 9 w 10"/>
                <a:gd name="T1" fmla="*/ 7 h 9"/>
                <a:gd name="T2" fmla="*/ 3 w 10"/>
                <a:gd name="T3" fmla="*/ 8 h 9"/>
                <a:gd name="T4" fmla="*/ 1 w 10"/>
                <a:gd name="T5" fmla="*/ 2 h 9"/>
                <a:gd name="T6" fmla="*/ 7 w 10"/>
                <a:gd name="T7" fmla="*/ 1 h 9"/>
                <a:gd name="T8" fmla="*/ 9 w 10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9" y="7"/>
                  </a:moveTo>
                  <a:cubicBezTo>
                    <a:pt x="7" y="9"/>
                    <a:pt x="5" y="9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9" y="2"/>
                    <a:pt x="10" y="5"/>
                    <a:pt x="9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0" name="Freeform 209"/>
            <p:cNvSpPr>
              <a:spLocks/>
            </p:cNvSpPr>
            <p:nvPr/>
          </p:nvSpPr>
          <p:spPr bwMode="auto">
            <a:xfrm>
              <a:off x="3073550" y="2381598"/>
              <a:ext cx="42862" cy="42863"/>
            </a:xfrm>
            <a:custGeom>
              <a:avLst/>
              <a:gdLst>
                <a:gd name="T0" fmla="*/ 8 w 10"/>
                <a:gd name="T1" fmla="*/ 7 h 10"/>
                <a:gd name="T2" fmla="*/ 3 w 10"/>
                <a:gd name="T3" fmla="*/ 9 h 10"/>
                <a:gd name="T4" fmla="*/ 1 w 10"/>
                <a:gd name="T5" fmla="*/ 3 h 10"/>
                <a:gd name="T6" fmla="*/ 7 w 10"/>
                <a:gd name="T7" fmla="*/ 2 h 10"/>
                <a:gd name="T8" fmla="*/ 8 w 10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8" y="7"/>
                  </a:moveTo>
                  <a:cubicBezTo>
                    <a:pt x="7" y="9"/>
                    <a:pt x="5" y="10"/>
                    <a:pt x="3" y="9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9" y="3"/>
                    <a:pt x="10" y="5"/>
                    <a:pt x="8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11" name="Picture 210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212" y="2187923"/>
              <a:ext cx="166687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2" name="Picture 211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337" y="2265710"/>
              <a:ext cx="114300" cy="9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3" name="Picture 212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5575" y="2189510"/>
              <a:ext cx="177800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4" name="Picture 213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387" y="2221260"/>
              <a:ext cx="38100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" name="Picture 214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975" y="2227610"/>
              <a:ext cx="762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6" name="Picture 206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5262" y="2224436"/>
              <a:ext cx="106363" cy="8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7" name="Picture 207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2087" y="2216498"/>
              <a:ext cx="101600" cy="7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8" name="Picture 208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6075" y="2381598"/>
              <a:ext cx="177800" cy="179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9" name="Picture 209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025" y="2418111"/>
              <a:ext cx="114300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0" name="Picture 210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0850" y="2387948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1" name="Picture 211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412" y="2424461"/>
              <a:ext cx="106363" cy="109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2" name="Picture 212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650" y="2464148"/>
              <a:ext cx="46038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3" name="Freeform 213"/>
            <p:cNvSpPr>
              <a:spLocks/>
            </p:cNvSpPr>
            <p:nvPr/>
          </p:nvSpPr>
          <p:spPr bwMode="auto">
            <a:xfrm>
              <a:off x="2895750" y="2025998"/>
              <a:ext cx="111125" cy="165100"/>
            </a:xfrm>
            <a:custGeom>
              <a:avLst/>
              <a:gdLst>
                <a:gd name="T0" fmla="*/ 4 w 26"/>
                <a:gd name="T1" fmla="*/ 0 h 39"/>
                <a:gd name="T2" fmla="*/ 16 w 26"/>
                <a:gd name="T3" fmla="*/ 31 h 39"/>
                <a:gd name="T4" fmla="*/ 16 w 26"/>
                <a:gd name="T5" fmla="*/ 35 h 39"/>
                <a:gd name="T6" fmla="*/ 13 w 26"/>
                <a:gd name="T7" fmla="*/ 39 h 39"/>
                <a:gd name="T8" fmla="*/ 26 w 26"/>
                <a:gd name="T9" fmla="*/ 27 h 39"/>
                <a:gd name="T10" fmla="*/ 4 w 26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9">
                  <a:moveTo>
                    <a:pt x="4" y="0"/>
                  </a:moveTo>
                  <a:cubicBezTo>
                    <a:pt x="0" y="12"/>
                    <a:pt x="4" y="24"/>
                    <a:pt x="16" y="31"/>
                  </a:cubicBezTo>
                  <a:cubicBezTo>
                    <a:pt x="17" y="32"/>
                    <a:pt x="18" y="34"/>
                    <a:pt x="16" y="35"/>
                  </a:cubicBezTo>
                  <a:cubicBezTo>
                    <a:pt x="15" y="36"/>
                    <a:pt x="14" y="38"/>
                    <a:pt x="13" y="39"/>
                  </a:cubicBezTo>
                  <a:cubicBezTo>
                    <a:pt x="17" y="36"/>
                    <a:pt x="22" y="32"/>
                    <a:pt x="26" y="27"/>
                  </a:cubicBezTo>
                  <a:cubicBezTo>
                    <a:pt x="14" y="22"/>
                    <a:pt x="7" y="12"/>
                    <a:pt x="4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4" name="Freeform 214"/>
            <p:cNvSpPr>
              <a:spLocks/>
            </p:cNvSpPr>
            <p:nvPr/>
          </p:nvSpPr>
          <p:spPr bwMode="auto">
            <a:xfrm>
              <a:off x="2865587" y="2003773"/>
              <a:ext cx="106363" cy="204788"/>
            </a:xfrm>
            <a:custGeom>
              <a:avLst/>
              <a:gdLst>
                <a:gd name="T0" fmla="*/ 11 w 25"/>
                <a:gd name="T1" fmla="*/ 0 h 48"/>
                <a:gd name="T2" fmla="*/ 21 w 25"/>
                <a:gd name="T3" fmla="*/ 38 h 48"/>
                <a:gd name="T4" fmla="*/ 18 w 25"/>
                <a:gd name="T5" fmla="*/ 42 h 48"/>
                <a:gd name="T6" fmla="*/ 10 w 25"/>
                <a:gd name="T7" fmla="*/ 48 h 48"/>
                <a:gd name="T8" fmla="*/ 20 w 25"/>
                <a:gd name="T9" fmla="*/ 44 h 48"/>
                <a:gd name="T10" fmla="*/ 23 w 25"/>
                <a:gd name="T11" fmla="*/ 40 h 48"/>
                <a:gd name="T12" fmla="*/ 23 w 25"/>
                <a:gd name="T13" fmla="*/ 36 h 48"/>
                <a:gd name="T14" fmla="*/ 11 w 25"/>
                <a:gd name="T15" fmla="*/ 5 h 48"/>
                <a:gd name="T16" fmla="*/ 11 w 25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7" y="8"/>
                    <a:pt x="0" y="26"/>
                    <a:pt x="21" y="38"/>
                  </a:cubicBezTo>
                  <a:cubicBezTo>
                    <a:pt x="20" y="39"/>
                    <a:pt x="19" y="40"/>
                    <a:pt x="18" y="42"/>
                  </a:cubicBezTo>
                  <a:cubicBezTo>
                    <a:pt x="17" y="44"/>
                    <a:pt x="14" y="46"/>
                    <a:pt x="10" y="48"/>
                  </a:cubicBezTo>
                  <a:cubicBezTo>
                    <a:pt x="14" y="47"/>
                    <a:pt x="17" y="45"/>
                    <a:pt x="20" y="44"/>
                  </a:cubicBezTo>
                  <a:cubicBezTo>
                    <a:pt x="21" y="43"/>
                    <a:pt x="22" y="41"/>
                    <a:pt x="23" y="40"/>
                  </a:cubicBezTo>
                  <a:cubicBezTo>
                    <a:pt x="25" y="39"/>
                    <a:pt x="24" y="37"/>
                    <a:pt x="23" y="36"/>
                  </a:cubicBezTo>
                  <a:cubicBezTo>
                    <a:pt x="11" y="29"/>
                    <a:pt x="7" y="17"/>
                    <a:pt x="11" y="5"/>
                  </a:cubicBezTo>
                  <a:cubicBezTo>
                    <a:pt x="11" y="3"/>
                    <a:pt x="11" y="2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5" name="Freeform 215"/>
            <p:cNvSpPr>
              <a:spLocks noEditPoints="1"/>
            </p:cNvSpPr>
            <p:nvPr/>
          </p:nvSpPr>
          <p:spPr bwMode="auto">
            <a:xfrm>
              <a:off x="3040212" y="2335561"/>
              <a:ext cx="331788" cy="233363"/>
            </a:xfrm>
            <a:custGeom>
              <a:avLst/>
              <a:gdLst>
                <a:gd name="T0" fmla="*/ 5 w 78"/>
                <a:gd name="T1" fmla="*/ 52 h 55"/>
                <a:gd name="T2" fmla="*/ 0 w 78"/>
                <a:gd name="T3" fmla="*/ 52 h 55"/>
                <a:gd name="T4" fmla="*/ 0 w 78"/>
                <a:gd name="T5" fmla="*/ 52 h 55"/>
                <a:gd name="T6" fmla="*/ 1 w 78"/>
                <a:gd name="T7" fmla="*/ 55 h 55"/>
                <a:gd name="T8" fmla="*/ 5 w 78"/>
                <a:gd name="T9" fmla="*/ 52 h 55"/>
                <a:gd name="T10" fmla="*/ 35 w 78"/>
                <a:gd name="T11" fmla="*/ 0 h 55"/>
                <a:gd name="T12" fmla="*/ 17 w 78"/>
                <a:gd name="T13" fmla="*/ 26 h 55"/>
                <a:gd name="T14" fmla="*/ 18 w 78"/>
                <a:gd name="T15" fmla="*/ 37 h 55"/>
                <a:gd name="T16" fmla="*/ 35 w 78"/>
                <a:gd name="T17" fmla="*/ 12 h 55"/>
                <a:gd name="T18" fmla="*/ 37 w 78"/>
                <a:gd name="T19" fmla="*/ 11 h 55"/>
                <a:gd name="T20" fmla="*/ 40 w 78"/>
                <a:gd name="T21" fmla="*/ 12 h 55"/>
                <a:gd name="T22" fmla="*/ 62 w 78"/>
                <a:gd name="T23" fmla="*/ 27 h 55"/>
                <a:gd name="T24" fmla="*/ 70 w 78"/>
                <a:gd name="T25" fmla="*/ 25 h 55"/>
                <a:gd name="T26" fmla="*/ 78 w 78"/>
                <a:gd name="T27" fmla="*/ 19 h 55"/>
                <a:gd name="T28" fmla="*/ 76 w 78"/>
                <a:gd name="T29" fmla="*/ 17 h 55"/>
                <a:gd name="T30" fmla="*/ 76 w 78"/>
                <a:gd name="T31" fmla="*/ 17 h 55"/>
                <a:gd name="T32" fmla="*/ 35 w 78"/>
                <a:gd name="T3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55">
                  <a:moveTo>
                    <a:pt x="5" y="52"/>
                  </a:moveTo>
                  <a:cubicBezTo>
                    <a:pt x="3" y="52"/>
                    <a:pt x="2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1" y="54"/>
                    <a:pt x="1" y="55"/>
                  </a:cubicBezTo>
                  <a:cubicBezTo>
                    <a:pt x="2" y="54"/>
                    <a:pt x="3" y="53"/>
                    <a:pt x="5" y="52"/>
                  </a:cubicBezTo>
                  <a:moveTo>
                    <a:pt x="35" y="0"/>
                  </a:moveTo>
                  <a:cubicBezTo>
                    <a:pt x="29" y="8"/>
                    <a:pt x="23" y="17"/>
                    <a:pt x="17" y="26"/>
                  </a:cubicBezTo>
                  <a:cubicBezTo>
                    <a:pt x="18" y="30"/>
                    <a:pt x="19" y="33"/>
                    <a:pt x="18" y="37"/>
                  </a:cubicBezTo>
                  <a:cubicBezTo>
                    <a:pt x="24" y="29"/>
                    <a:pt x="30" y="20"/>
                    <a:pt x="35" y="12"/>
                  </a:cubicBezTo>
                  <a:cubicBezTo>
                    <a:pt x="36" y="11"/>
                    <a:pt x="36" y="11"/>
                    <a:pt x="37" y="11"/>
                  </a:cubicBezTo>
                  <a:cubicBezTo>
                    <a:pt x="38" y="11"/>
                    <a:pt x="39" y="11"/>
                    <a:pt x="40" y="12"/>
                  </a:cubicBezTo>
                  <a:cubicBezTo>
                    <a:pt x="45" y="20"/>
                    <a:pt x="53" y="27"/>
                    <a:pt x="62" y="27"/>
                  </a:cubicBezTo>
                  <a:cubicBezTo>
                    <a:pt x="64" y="27"/>
                    <a:pt x="67" y="26"/>
                    <a:pt x="70" y="25"/>
                  </a:cubicBezTo>
                  <a:cubicBezTo>
                    <a:pt x="73" y="23"/>
                    <a:pt x="76" y="21"/>
                    <a:pt x="78" y="19"/>
                  </a:cubicBezTo>
                  <a:cubicBezTo>
                    <a:pt x="78" y="18"/>
                    <a:pt x="77" y="18"/>
                    <a:pt x="76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61" y="17"/>
                    <a:pt x="47" y="13"/>
                    <a:pt x="35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6" name="Freeform 216"/>
            <p:cNvSpPr>
              <a:spLocks/>
            </p:cNvSpPr>
            <p:nvPr/>
          </p:nvSpPr>
          <p:spPr bwMode="auto">
            <a:xfrm>
              <a:off x="2908450" y="2556223"/>
              <a:ext cx="136525" cy="63500"/>
            </a:xfrm>
            <a:custGeom>
              <a:avLst/>
              <a:gdLst>
                <a:gd name="T0" fmla="*/ 27 w 32"/>
                <a:gd name="T1" fmla="*/ 0 h 15"/>
                <a:gd name="T2" fmla="*/ 0 w 32"/>
                <a:gd name="T3" fmla="*/ 15 h 15"/>
                <a:gd name="T4" fmla="*/ 2 w 32"/>
                <a:gd name="T5" fmla="*/ 15 h 15"/>
                <a:gd name="T6" fmla="*/ 27 w 32"/>
                <a:gd name="T7" fmla="*/ 6 h 15"/>
                <a:gd name="T8" fmla="*/ 32 w 32"/>
                <a:gd name="T9" fmla="*/ 3 h 15"/>
                <a:gd name="T10" fmla="*/ 31 w 32"/>
                <a:gd name="T11" fmla="*/ 0 h 15"/>
                <a:gd name="T12" fmla="*/ 27 w 32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5">
                  <a:moveTo>
                    <a:pt x="27" y="0"/>
                  </a:moveTo>
                  <a:cubicBezTo>
                    <a:pt x="19" y="7"/>
                    <a:pt x="10" y="13"/>
                    <a:pt x="0" y="15"/>
                  </a:cubicBezTo>
                  <a:cubicBezTo>
                    <a:pt x="1" y="15"/>
                    <a:pt x="1" y="15"/>
                    <a:pt x="2" y="15"/>
                  </a:cubicBezTo>
                  <a:cubicBezTo>
                    <a:pt x="11" y="15"/>
                    <a:pt x="19" y="12"/>
                    <a:pt x="27" y="6"/>
                  </a:cubicBezTo>
                  <a:cubicBezTo>
                    <a:pt x="29" y="5"/>
                    <a:pt x="30" y="4"/>
                    <a:pt x="32" y="3"/>
                  </a:cubicBezTo>
                  <a:cubicBezTo>
                    <a:pt x="32" y="2"/>
                    <a:pt x="31" y="1"/>
                    <a:pt x="31" y="0"/>
                  </a:cubicBezTo>
                  <a:cubicBezTo>
                    <a:pt x="30" y="0"/>
                    <a:pt x="28" y="0"/>
                    <a:pt x="27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7" name="Freeform 217"/>
            <p:cNvSpPr>
              <a:spLocks/>
            </p:cNvSpPr>
            <p:nvPr/>
          </p:nvSpPr>
          <p:spPr bwMode="auto">
            <a:xfrm>
              <a:off x="2824312" y="2381598"/>
              <a:ext cx="568325" cy="250825"/>
            </a:xfrm>
            <a:custGeom>
              <a:avLst/>
              <a:gdLst>
                <a:gd name="T0" fmla="*/ 88 w 134"/>
                <a:gd name="T1" fmla="*/ 0 h 59"/>
                <a:gd name="T2" fmla="*/ 86 w 134"/>
                <a:gd name="T3" fmla="*/ 1 h 59"/>
                <a:gd name="T4" fmla="*/ 69 w 134"/>
                <a:gd name="T5" fmla="*/ 26 h 59"/>
                <a:gd name="T6" fmla="*/ 67 w 134"/>
                <a:gd name="T7" fmla="*/ 32 h 59"/>
                <a:gd name="T8" fmla="*/ 56 w 134"/>
                <a:gd name="T9" fmla="*/ 41 h 59"/>
                <a:gd name="T10" fmla="*/ 52 w 134"/>
                <a:gd name="T11" fmla="*/ 44 h 59"/>
                <a:gd name="T12" fmla="*/ 47 w 134"/>
                <a:gd name="T13" fmla="*/ 47 h 59"/>
                <a:gd name="T14" fmla="*/ 22 w 134"/>
                <a:gd name="T15" fmla="*/ 56 h 59"/>
                <a:gd name="T16" fmla="*/ 20 w 134"/>
                <a:gd name="T17" fmla="*/ 56 h 59"/>
                <a:gd name="T18" fmla="*/ 14 w 134"/>
                <a:gd name="T19" fmla="*/ 56 h 59"/>
                <a:gd name="T20" fmla="*/ 0 w 134"/>
                <a:gd name="T21" fmla="*/ 54 h 59"/>
                <a:gd name="T22" fmla="*/ 21 w 134"/>
                <a:gd name="T23" fmla="*/ 59 h 59"/>
                <a:gd name="T24" fmla="*/ 88 w 134"/>
                <a:gd name="T25" fmla="*/ 2 h 59"/>
                <a:gd name="T26" fmla="*/ 112 w 134"/>
                <a:gd name="T27" fmla="*/ 19 h 59"/>
                <a:gd name="T28" fmla="*/ 134 w 134"/>
                <a:gd name="T29" fmla="*/ 7 h 59"/>
                <a:gd name="T30" fmla="*/ 132 w 134"/>
                <a:gd name="T31" fmla="*/ 6 h 59"/>
                <a:gd name="T32" fmla="*/ 127 w 134"/>
                <a:gd name="T33" fmla="*/ 6 h 59"/>
                <a:gd name="T34" fmla="*/ 129 w 134"/>
                <a:gd name="T35" fmla="*/ 8 h 59"/>
                <a:gd name="T36" fmla="*/ 121 w 134"/>
                <a:gd name="T37" fmla="*/ 14 h 59"/>
                <a:gd name="T38" fmla="*/ 113 w 134"/>
                <a:gd name="T39" fmla="*/ 16 h 59"/>
                <a:gd name="T40" fmla="*/ 91 w 134"/>
                <a:gd name="T41" fmla="*/ 1 h 59"/>
                <a:gd name="T42" fmla="*/ 88 w 134"/>
                <a:gd name="T4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59">
                  <a:moveTo>
                    <a:pt x="88" y="0"/>
                  </a:moveTo>
                  <a:cubicBezTo>
                    <a:pt x="87" y="0"/>
                    <a:pt x="87" y="0"/>
                    <a:pt x="86" y="1"/>
                  </a:cubicBezTo>
                  <a:cubicBezTo>
                    <a:pt x="81" y="9"/>
                    <a:pt x="75" y="18"/>
                    <a:pt x="69" y="26"/>
                  </a:cubicBezTo>
                  <a:cubicBezTo>
                    <a:pt x="69" y="28"/>
                    <a:pt x="68" y="30"/>
                    <a:pt x="67" y="32"/>
                  </a:cubicBezTo>
                  <a:cubicBezTo>
                    <a:pt x="64" y="36"/>
                    <a:pt x="60" y="39"/>
                    <a:pt x="56" y="41"/>
                  </a:cubicBezTo>
                  <a:cubicBezTo>
                    <a:pt x="54" y="42"/>
                    <a:pt x="53" y="43"/>
                    <a:pt x="52" y="44"/>
                  </a:cubicBezTo>
                  <a:cubicBezTo>
                    <a:pt x="50" y="45"/>
                    <a:pt x="49" y="46"/>
                    <a:pt x="47" y="47"/>
                  </a:cubicBezTo>
                  <a:cubicBezTo>
                    <a:pt x="39" y="53"/>
                    <a:pt x="31" y="56"/>
                    <a:pt x="22" y="56"/>
                  </a:cubicBezTo>
                  <a:cubicBezTo>
                    <a:pt x="21" y="56"/>
                    <a:pt x="21" y="56"/>
                    <a:pt x="20" y="56"/>
                  </a:cubicBezTo>
                  <a:cubicBezTo>
                    <a:pt x="18" y="56"/>
                    <a:pt x="16" y="56"/>
                    <a:pt x="14" y="56"/>
                  </a:cubicBezTo>
                  <a:cubicBezTo>
                    <a:pt x="9" y="56"/>
                    <a:pt x="5" y="56"/>
                    <a:pt x="0" y="54"/>
                  </a:cubicBezTo>
                  <a:cubicBezTo>
                    <a:pt x="8" y="58"/>
                    <a:pt x="15" y="59"/>
                    <a:pt x="21" y="59"/>
                  </a:cubicBezTo>
                  <a:cubicBezTo>
                    <a:pt x="52" y="59"/>
                    <a:pt x="75" y="24"/>
                    <a:pt x="88" y="2"/>
                  </a:cubicBezTo>
                  <a:cubicBezTo>
                    <a:pt x="96" y="15"/>
                    <a:pt x="105" y="19"/>
                    <a:pt x="112" y="19"/>
                  </a:cubicBezTo>
                  <a:cubicBezTo>
                    <a:pt x="124" y="19"/>
                    <a:pt x="134" y="7"/>
                    <a:pt x="134" y="7"/>
                  </a:cubicBezTo>
                  <a:cubicBezTo>
                    <a:pt x="132" y="6"/>
                    <a:pt x="132" y="6"/>
                    <a:pt x="132" y="6"/>
                  </a:cubicBezTo>
                  <a:cubicBezTo>
                    <a:pt x="131" y="6"/>
                    <a:pt x="129" y="6"/>
                    <a:pt x="127" y="6"/>
                  </a:cubicBezTo>
                  <a:cubicBezTo>
                    <a:pt x="128" y="7"/>
                    <a:pt x="129" y="7"/>
                    <a:pt x="129" y="8"/>
                  </a:cubicBezTo>
                  <a:cubicBezTo>
                    <a:pt x="127" y="10"/>
                    <a:pt x="124" y="12"/>
                    <a:pt x="121" y="14"/>
                  </a:cubicBezTo>
                  <a:cubicBezTo>
                    <a:pt x="118" y="15"/>
                    <a:pt x="115" y="16"/>
                    <a:pt x="113" y="16"/>
                  </a:cubicBezTo>
                  <a:cubicBezTo>
                    <a:pt x="104" y="16"/>
                    <a:pt x="96" y="9"/>
                    <a:pt x="91" y="1"/>
                  </a:cubicBezTo>
                  <a:cubicBezTo>
                    <a:pt x="90" y="0"/>
                    <a:pt x="89" y="0"/>
                    <a:pt x="88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28" name="Picture 218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400" y="2433986"/>
              <a:ext cx="115888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9" name="Picture 219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287" y="2522886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0" name="Picture 220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3387" y="2468911"/>
              <a:ext cx="889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1" name="Picture 221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6562" y="2472086"/>
              <a:ext cx="49213" cy="5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2" name="Freeform 222"/>
            <p:cNvSpPr>
              <a:spLocks/>
            </p:cNvSpPr>
            <p:nvPr/>
          </p:nvSpPr>
          <p:spPr bwMode="auto">
            <a:xfrm>
              <a:off x="2568725" y="2445098"/>
              <a:ext cx="238125" cy="149225"/>
            </a:xfrm>
            <a:custGeom>
              <a:avLst/>
              <a:gdLst>
                <a:gd name="T0" fmla="*/ 56 w 56"/>
                <a:gd name="T1" fmla="*/ 18 h 35"/>
                <a:gd name="T2" fmla="*/ 44 w 56"/>
                <a:gd name="T3" fmla="*/ 2 h 35"/>
                <a:gd name="T4" fmla="*/ 7 w 56"/>
                <a:gd name="T5" fmla="*/ 19 h 35"/>
                <a:gd name="T6" fmla="*/ 49 w 56"/>
                <a:gd name="T7" fmla="*/ 23 h 35"/>
                <a:gd name="T8" fmla="*/ 56 w 56"/>
                <a:gd name="T9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5">
                  <a:moveTo>
                    <a:pt x="56" y="18"/>
                  </a:moveTo>
                  <a:cubicBezTo>
                    <a:pt x="55" y="19"/>
                    <a:pt x="44" y="4"/>
                    <a:pt x="44" y="2"/>
                  </a:cubicBezTo>
                  <a:cubicBezTo>
                    <a:pt x="36" y="3"/>
                    <a:pt x="0" y="0"/>
                    <a:pt x="7" y="19"/>
                  </a:cubicBezTo>
                  <a:cubicBezTo>
                    <a:pt x="14" y="35"/>
                    <a:pt x="38" y="29"/>
                    <a:pt x="49" y="23"/>
                  </a:cubicBezTo>
                  <a:cubicBezTo>
                    <a:pt x="51" y="22"/>
                    <a:pt x="54" y="20"/>
                    <a:pt x="56" y="18"/>
                  </a:cubicBezTo>
                  <a:close/>
                </a:path>
              </a:pathLst>
            </a:custGeom>
            <a:solidFill>
              <a:srgbClr val="FF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3" name="Freeform 223"/>
            <p:cNvSpPr>
              <a:spLocks/>
            </p:cNvSpPr>
            <p:nvPr/>
          </p:nvSpPr>
          <p:spPr bwMode="auto">
            <a:xfrm>
              <a:off x="2556025" y="2445098"/>
              <a:ext cx="255588" cy="174625"/>
            </a:xfrm>
            <a:custGeom>
              <a:avLst/>
              <a:gdLst>
                <a:gd name="T0" fmla="*/ 46 w 60"/>
                <a:gd name="T1" fmla="*/ 1 h 41"/>
                <a:gd name="T2" fmla="*/ 8 w 60"/>
                <a:gd name="T3" fmla="*/ 20 h 41"/>
                <a:gd name="T4" fmla="*/ 58 w 60"/>
                <a:gd name="T5" fmla="*/ 21 h 41"/>
                <a:gd name="T6" fmla="*/ 56 w 60"/>
                <a:gd name="T7" fmla="*/ 19 h 41"/>
                <a:gd name="T8" fmla="*/ 12 w 60"/>
                <a:gd name="T9" fmla="*/ 20 h 41"/>
                <a:gd name="T10" fmla="*/ 46 w 60"/>
                <a:gd name="T11" fmla="*/ 5 h 41"/>
                <a:gd name="T12" fmla="*/ 46 w 60"/>
                <a:gd name="T13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1">
                  <a:moveTo>
                    <a:pt x="46" y="1"/>
                  </a:moveTo>
                  <a:cubicBezTo>
                    <a:pt x="36" y="2"/>
                    <a:pt x="0" y="0"/>
                    <a:pt x="8" y="20"/>
                  </a:cubicBezTo>
                  <a:cubicBezTo>
                    <a:pt x="17" y="41"/>
                    <a:pt x="45" y="29"/>
                    <a:pt x="58" y="21"/>
                  </a:cubicBezTo>
                  <a:cubicBezTo>
                    <a:pt x="60" y="20"/>
                    <a:pt x="58" y="18"/>
                    <a:pt x="56" y="19"/>
                  </a:cubicBezTo>
                  <a:cubicBezTo>
                    <a:pt x="44" y="26"/>
                    <a:pt x="23" y="35"/>
                    <a:pt x="12" y="20"/>
                  </a:cubicBezTo>
                  <a:cubicBezTo>
                    <a:pt x="1" y="4"/>
                    <a:pt x="39" y="5"/>
                    <a:pt x="46" y="5"/>
                  </a:cubicBezTo>
                  <a:cubicBezTo>
                    <a:pt x="48" y="4"/>
                    <a:pt x="48" y="1"/>
                    <a:pt x="46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4" name="Freeform 224"/>
            <p:cNvSpPr>
              <a:spLocks/>
            </p:cNvSpPr>
            <p:nvPr/>
          </p:nvSpPr>
          <p:spPr bwMode="auto">
            <a:xfrm>
              <a:off x="2662387" y="2480023"/>
              <a:ext cx="109538" cy="46038"/>
            </a:xfrm>
            <a:custGeom>
              <a:avLst/>
              <a:gdLst>
                <a:gd name="T0" fmla="*/ 23 w 26"/>
                <a:gd name="T1" fmla="*/ 0 h 11"/>
                <a:gd name="T2" fmla="*/ 2 w 26"/>
                <a:gd name="T3" fmla="*/ 7 h 11"/>
                <a:gd name="T4" fmla="*/ 3 w 26"/>
                <a:gd name="T5" fmla="*/ 10 h 11"/>
                <a:gd name="T6" fmla="*/ 24 w 26"/>
                <a:gd name="T7" fmla="*/ 3 h 11"/>
                <a:gd name="T8" fmla="*/ 23 w 2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1">
                  <a:moveTo>
                    <a:pt x="23" y="0"/>
                  </a:moveTo>
                  <a:cubicBezTo>
                    <a:pt x="16" y="3"/>
                    <a:pt x="9" y="5"/>
                    <a:pt x="2" y="7"/>
                  </a:cubicBezTo>
                  <a:cubicBezTo>
                    <a:pt x="0" y="8"/>
                    <a:pt x="1" y="11"/>
                    <a:pt x="3" y="10"/>
                  </a:cubicBezTo>
                  <a:cubicBezTo>
                    <a:pt x="10" y="8"/>
                    <a:pt x="17" y="6"/>
                    <a:pt x="24" y="3"/>
                  </a:cubicBezTo>
                  <a:cubicBezTo>
                    <a:pt x="26" y="3"/>
                    <a:pt x="25" y="0"/>
                    <a:pt x="23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5" name="Freeform 225"/>
            <p:cNvSpPr>
              <a:spLocks/>
            </p:cNvSpPr>
            <p:nvPr/>
          </p:nvSpPr>
          <p:spPr bwMode="auto">
            <a:xfrm>
              <a:off x="2721125" y="2318098"/>
              <a:ext cx="293688" cy="276225"/>
            </a:xfrm>
            <a:custGeom>
              <a:avLst/>
              <a:gdLst>
                <a:gd name="T0" fmla="*/ 20 w 69"/>
                <a:gd name="T1" fmla="*/ 2 h 65"/>
                <a:gd name="T2" fmla="*/ 11 w 69"/>
                <a:gd name="T3" fmla="*/ 43 h 65"/>
                <a:gd name="T4" fmla="*/ 67 w 69"/>
                <a:gd name="T5" fmla="*/ 55 h 65"/>
                <a:gd name="T6" fmla="*/ 65 w 69"/>
                <a:gd name="T7" fmla="*/ 52 h 65"/>
                <a:gd name="T8" fmla="*/ 17 w 69"/>
                <a:gd name="T9" fmla="*/ 44 h 65"/>
                <a:gd name="T10" fmla="*/ 22 w 69"/>
                <a:gd name="T11" fmla="*/ 5 h 65"/>
                <a:gd name="T12" fmla="*/ 20 w 69"/>
                <a:gd name="T13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5">
                  <a:moveTo>
                    <a:pt x="20" y="2"/>
                  </a:moveTo>
                  <a:cubicBezTo>
                    <a:pt x="5" y="11"/>
                    <a:pt x="0" y="28"/>
                    <a:pt x="11" y="43"/>
                  </a:cubicBezTo>
                  <a:cubicBezTo>
                    <a:pt x="23" y="60"/>
                    <a:pt x="49" y="65"/>
                    <a:pt x="67" y="55"/>
                  </a:cubicBezTo>
                  <a:cubicBezTo>
                    <a:pt x="69" y="54"/>
                    <a:pt x="67" y="50"/>
                    <a:pt x="65" y="52"/>
                  </a:cubicBezTo>
                  <a:cubicBezTo>
                    <a:pt x="49" y="61"/>
                    <a:pt x="30" y="56"/>
                    <a:pt x="17" y="44"/>
                  </a:cubicBezTo>
                  <a:cubicBezTo>
                    <a:pt x="3" y="31"/>
                    <a:pt x="7" y="14"/>
                    <a:pt x="22" y="5"/>
                  </a:cubicBezTo>
                  <a:cubicBezTo>
                    <a:pt x="24" y="4"/>
                    <a:pt x="22" y="0"/>
                    <a:pt x="2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6" name="Freeform 226"/>
            <p:cNvSpPr>
              <a:spLocks/>
            </p:cNvSpPr>
            <p:nvPr/>
          </p:nvSpPr>
          <p:spPr bwMode="auto">
            <a:xfrm>
              <a:off x="2467125" y="3184873"/>
              <a:ext cx="912813" cy="590550"/>
            </a:xfrm>
            <a:custGeom>
              <a:avLst/>
              <a:gdLst>
                <a:gd name="T0" fmla="*/ 215 w 215"/>
                <a:gd name="T1" fmla="*/ 111 h 139"/>
                <a:gd name="T2" fmla="*/ 204 w 215"/>
                <a:gd name="T3" fmla="*/ 102 h 139"/>
                <a:gd name="T4" fmla="*/ 86 w 215"/>
                <a:gd name="T5" fmla="*/ 39 h 139"/>
                <a:gd name="T6" fmla="*/ 23 w 215"/>
                <a:gd name="T7" fmla="*/ 22 h 139"/>
                <a:gd name="T8" fmla="*/ 134 w 215"/>
                <a:gd name="T9" fmla="*/ 116 h 139"/>
                <a:gd name="T10" fmla="*/ 203 w 215"/>
                <a:gd name="T11" fmla="*/ 139 h 139"/>
                <a:gd name="T12" fmla="*/ 215 w 215"/>
                <a:gd name="T13" fmla="*/ 11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139">
                  <a:moveTo>
                    <a:pt x="215" y="111"/>
                  </a:moveTo>
                  <a:cubicBezTo>
                    <a:pt x="204" y="102"/>
                    <a:pt x="204" y="102"/>
                    <a:pt x="204" y="102"/>
                  </a:cubicBezTo>
                  <a:cubicBezTo>
                    <a:pt x="204" y="102"/>
                    <a:pt x="128" y="64"/>
                    <a:pt x="86" y="39"/>
                  </a:cubicBezTo>
                  <a:cubicBezTo>
                    <a:pt x="43" y="13"/>
                    <a:pt x="46" y="0"/>
                    <a:pt x="23" y="22"/>
                  </a:cubicBezTo>
                  <a:cubicBezTo>
                    <a:pt x="0" y="43"/>
                    <a:pt x="83" y="89"/>
                    <a:pt x="134" y="116"/>
                  </a:cubicBezTo>
                  <a:cubicBezTo>
                    <a:pt x="155" y="128"/>
                    <a:pt x="181" y="135"/>
                    <a:pt x="203" y="139"/>
                  </a:cubicBezTo>
                  <a:cubicBezTo>
                    <a:pt x="209" y="131"/>
                    <a:pt x="214" y="121"/>
                    <a:pt x="215" y="111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7" name="Freeform 227"/>
            <p:cNvSpPr>
              <a:spLocks/>
            </p:cNvSpPr>
            <p:nvPr/>
          </p:nvSpPr>
          <p:spPr bwMode="auto">
            <a:xfrm>
              <a:off x="2522687" y="3202336"/>
              <a:ext cx="233363" cy="228600"/>
            </a:xfrm>
            <a:custGeom>
              <a:avLst/>
              <a:gdLst>
                <a:gd name="T0" fmla="*/ 55 w 55"/>
                <a:gd name="T1" fmla="*/ 23 h 54"/>
                <a:gd name="T2" fmla="*/ 10 w 55"/>
                <a:gd name="T3" fmla="*/ 18 h 54"/>
                <a:gd name="T4" fmla="*/ 26 w 55"/>
                <a:gd name="T5" fmla="*/ 54 h 54"/>
                <a:gd name="T6" fmla="*/ 55 w 55"/>
                <a:gd name="T7" fmla="*/ 2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4">
                  <a:moveTo>
                    <a:pt x="55" y="23"/>
                  </a:moveTo>
                  <a:cubicBezTo>
                    <a:pt x="31" y="6"/>
                    <a:pt x="29" y="0"/>
                    <a:pt x="10" y="18"/>
                  </a:cubicBezTo>
                  <a:cubicBezTo>
                    <a:pt x="0" y="27"/>
                    <a:pt x="9" y="40"/>
                    <a:pt x="26" y="54"/>
                  </a:cubicBezTo>
                  <a:cubicBezTo>
                    <a:pt x="35" y="43"/>
                    <a:pt x="45" y="33"/>
                    <a:pt x="55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8" name="Freeform 228"/>
            <p:cNvSpPr>
              <a:spLocks/>
            </p:cNvSpPr>
            <p:nvPr/>
          </p:nvSpPr>
          <p:spPr bwMode="auto">
            <a:xfrm>
              <a:off x="3333900" y="3715098"/>
              <a:ext cx="50800" cy="68263"/>
            </a:xfrm>
            <a:custGeom>
              <a:avLst/>
              <a:gdLst>
                <a:gd name="T0" fmla="*/ 7 w 12"/>
                <a:gd name="T1" fmla="*/ 0 h 16"/>
                <a:gd name="T2" fmla="*/ 7 w 12"/>
                <a:gd name="T3" fmla="*/ 1 h 16"/>
                <a:gd name="T4" fmla="*/ 1 w 12"/>
                <a:gd name="T5" fmla="*/ 12 h 16"/>
                <a:gd name="T6" fmla="*/ 0 w 12"/>
                <a:gd name="T7" fmla="*/ 14 h 16"/>
                <a:gd name="T8" fmla="*/ 4 w 12"/>
                <a:gd name="T9" fmla="*/ 15 h 16"/>
                <a:gd name="T10" fmla="*/ 12 w 12"/>
                <a:gd name="T11" fmla="*/ 16 h 16"/>
                <a:gd name="T12" fmla="*/ 11 w 12"/>
                <a:gd name="T13" fmla="*/ 1 h 16"/>
                <a:gd name="T14" fmla="*/ 7 w 12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6"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5"/>
                    <a:pt x="3" y="9"/>
                    <a:pt x="1" y="12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1" y="14"/>
                    <a:pt x="3" y="15"/>
                    <a:pt x="4" y="15"/>
                  </a:cubicBezTo>
                  <a:cubicBezTo>
                    <a:pt x="7" y="15"/>
                    <a:pt x="9" y="16"/>
                    <a:pt x="12" y="16"/>
                  </a:cubicBezTo>
                  <a:cubicBezTo>
                    <a:pt x="12" y="11"/>
                    <a:pt x="12" y="6"/>
                    <a:pt x="11" y="1"/>
                  </a:cubicBezTo>
                  <a:cubicBezTo>
                    <a:pt x="10" y="1"/>
                    <a:pt x="9" y="1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9" name="Freeform 229"/>
            <p:cNvSpPr>
              <a:spLocks/>
            </p:cNvSpPr>
            <p:nvPr/>
          </p:nvSpPr>
          <p:spPr bwMode="auto">
            <a:xfrm>
              <a:off x="3379937" y="3719861"/>
              <a:ext cx="22225" cy="63500"/>
            </a:xfrm>
            <a:custGeom>
              <a:avLst/>
              <a:gdLst>
                <a:gd name="T0" fmla="*/ 0 w 5"/>
                <a:gd name="T1" fmla="*/ 0 h 15"/>
                <a:gd name="T2" fmla="*/ 1 w 5"/>
                <a:gd name="T3" fmla="*/ 15 h 15"/>
                <a:gd name="T4" fmla="*/ 1 w 5"/>
                <a:gd name="T5" fmla="*/ 15 h 15"/>
                <a:gd name="T6" fmla="*/ 5 w 5"/>
                <a:gd name="T7" fmla="*/ 2 h 15"/>
                <a:gd name="T8" fmla="*/ 1 w 5"/>
                <a:gd name="T9" fmla="*/ 1 h 15"/>
                <a:gd name="T10" fmla="*/ 0 w 5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5">
                  <a:moveTo>
                    <a:pt x="0" y="0"/>
                  </a:moveTo>
                  <a:cubicBezTo>
                    <a:pt x="1" y="5"/>
                    <a:pt x="1" y="10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1"/>
                    <a:pt x="4" y="6"/>
                    <a:pt x="5" y="2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0" name="Freeform 230"/>
            <p:cNvSpPr>
              <a:spLocks noEditPoints="1"/>
            </p:cNvSpPr>
            <p:nvPr/>
          </p:nvSpPr>
          <p:spPr bwMode="auto">
            <a:xfrm>
              <a:off x="3333900" y="3715098"/>
              <a:ext cx="28575" cy="60325"/>
            </a:xfrm>
            <a:custGeom>
              <a:avLst/>
              <a:gdLst>
                <a:gd name="T0" fmla="*/ 1 w 7"/>
                <a:gd name="T1" fmla="*/ 12 h 14"/>
                <a:gd name="T2" fmla="*/ 0 w 7"/>
                <a:gd name="T3" fmla="*/ 14 h 14"/>
                <a:gd name="T4" fmla="*/ 0 w 7"/>
                <a:gd name="T5" fmla="*/ 14 h 14"/>
                <a:gd name="T6" fmla="*/ 1 w 7"/>
                <a:gd name="T7" fmla="*/ 12 h 14"/>
                <a:gd name="T8" fmla="*/ 7 w 7"/>
                <a:gd name="T9" fmla="*/ 0 h 14"/>
                <a:gd name="T10" fmla="*/ 7 w 7"/>
                <a:gd name="T11" fmla="*/ 1 h 14"/>
                <a:gd name="T12" fmla="*/ 7 w 7"/>
                <a:gd name="T13" fmla="*/ 0 h 14"/>
                <a:gd name="T14" fmla="*/ 7 w 7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4">
                  <a:moveTo>
                    <a:pt x="1" y="12"/>
                  </a:move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3"/>
                    <a:pt x="1" y="12"/>
                  </a:cubicBezTo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1" name="Freeform 231"/>
            <p:cNvSpPr>
              <a:spLocks noEditPoints="1"/>
            </p:cNvSpPr>
            <p:nvPr/>
          </p:nvSpPr>
          <p:spPr bwMode="auto">
            <a:xfrm>
              <a:off x="3035450" y="3676998"/>
              <a:ext cx="327025" cy="88900"/>
            </a:xfrm>
            <a:custGeom>
              <a:avLst/>
              <a:gdLst>
                <a:gd name="T0" fmla="*/ 77 w 77"/>
                <a:gd name="T1" fmla="*/ 10 h 21"/>
                <a:gd name="T2" fmla="*/ 71 w 77"/>
                <a:gd name="T3" fmla="*/ 21 h 21"/>
                <a:gd name="T4" fmla="*/ 77 w 77"/>
                <a:gd name="T5" fmla="*/ 10 h 21"/>
                <a:gd name="T6" fmla="*/ 0 w 77"/>
                <a:gd name="T7" fmla="*/ 0 h 21"/>
                <a:gd name="T8" fmla="*/ 57 w 77"/>
                <a:gd name="T9" fmla="*/ 20 h 21"/>
                <a:gd name="T10" fmla="*/ 0 w 7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21">
                  <a:moveTo>
                    <a:pt x="77" y="10"/>
                  </a:moveTo>
                  <a:cubicBezTo>
                    <a:pt x="75" y="14"/>
                    <a:pt x="73" y="18"/>
                    <a:pt x="71" y="21"/>
                  </a:cubicBezTo>
                  <a:cubicBezTo>
                    <a:pt x="73" y="18"/>
                    <a:pt x="75" y="14"/>
                    <a:pt x="77" y="10"/>
                  </a:cubicBezTo>
                  <a:moveTo>
                    <a:pt x="0" y="0"/>
                  </a:moveTo>
                  <a:cubicBezTo>
                    <a:pt x="17" y="10"/>
                    <a:pt x="37" y="16"/>
                    <a:pt x="57" y="20"/>
                  </a:cubicBezTo>
                  <a:cubicBezTo>
                    <a:pt x="38" y="16"/>
                    <a:pt x="17" y="10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2" name="Freeform 232"/>
            <p:cNvSpPr>
              <a:spLocks/>
            </p:cNvSpPr>
            <p:nvPr/>
          </p:nvSpPr>
          <p:spPr bwMode="auto">
            <a:xfrm>
              <a:off x="2522687" y="3278536"/>
              <a:ext cx="839788" cy="496888"/>
            </a:xfrm>
            <a:custGeom>
              <a:avLst/>
              <a:gdLst>
                <a:gd name="T0" fmla="*/ 10 w 198"/>
                <a:gd name="T1" fmla="*/ 0 h 117"/>
                <a:gd name="T2" fmla="*/ 6 w 198"/>
                <a:gd name="T3" fmla="*/ 8 h 117"/>
                <a:gd name="T4" fmla="*/ 121 w 198"/>
                <a:gd name="T5" fmla="*/ 94 h 117"/>
                <a:gd name="T6" fmla="*/ 121 w 198"/>
                <a:gd name="T7" fmla="*/ 94 h 117"/>
                <a:gd name="T8" fmla="*/ 178 w 198"/>
                <a:gd name="T9" fmla="*/ 114 h 117"/>
                <a:gd name="T10" fmla="*/ 191 w 198"/>
                <a:gd name="T11" fmla="*/ 117 h 117"/>
                <a:gd name="T12" fmla="*/ 192 w 198"/>
                <a:gd name="T13" fmla="*/ 115 h 117"/>
                <a:gd name="T14" fmla="*/ 198 w 198"/>
                <a:gd name="T15" fmla="*/ 104 h 117"/>
                <a:gd name="T16" fmla="*/ 198 w 198"/>
                <a:gd name="T17" fmla="*/ 103 h 117"/>
                <a:gd name="T18" fmla="*/ 142 w 198"/>
                <a:gd name="T19" fmla="*/ 83 h 117"/>
                <a:gd name="T20" fmla="*/ 41 w 198"/>
                <a:gd name="T21" fmla="*/ 19 h 117"/>
                <a:gd name="T22" fmla="*/ 26 w 198"/>
                <a:gd name="T23" fmla="*/ 36 h 117"/>
                <a:gd name="T24" fmla="*/ 10 w 198"/>
                <a:gd name="T2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" h="117">
                  <a:moveTo>
                    <a:pt x="10" y="0"/>
                  </a:moveTo>
                  <a:cubicBezTo>
                    <a:pt x="7" y="2"/>
                    <a:pt x="6" y="5"/>
                    <a:pt x="6" y="8"/>
                  </a:cubicBezTo>
                  <a:cubicBezTo>
                    <a:pt x="6" y="32"/>
                    <a:pt x="76" y="70"/>
                    <a:pt x="121" y="94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38" y="104"/>
                    <a:pt x="159" y="110"/>
                    <a:pt x="178" y="114"/>
                  </a:cubicBezTo>
                  <a:cubicBezTo>
                    <a:pt x="182" y="115"/>
                    <a:pt x="186" y="116"/>
                    <a:pt x="191" y="117"/>
                  </a:cubicBezTo>
                  <a:cubicBezTo>
                    <a:pt x="191" y="116"/>
                    <a:pt x="191" y="116"/>
                    <a:pt x="192" y="115"/>
                  </a:cubicBezTo>
                  <a:cubicBezTo>
                    <a:pt x="194" y="112"/>
                    <a:pt x="196" y="108"/>
                    <a:pt x="198" y="104"/>
                  </a:cubicBezTo>
                  <a:cubicBezTo>
                    <a:pt x="198" y="104"/>
                    <a:pt x="198" y="104"/>
                    <a:pt x="198" y="103"/>
                  </a:cubicBezTo>
                  <a:cubicBezTo>
                    <a:pt x="179" y="98"/>
                    <a:pt x="160" y="93"/>
                    <a:pt x="142" y="83"/>
                  </a:cubicBezTo>
                  <a:cubicBezTo>
                    <a:pt x="109" y="65"/>
                    <a:pt x="64" y="41"/>
                    <a:pt x="41" y="19"/>
                  </a:cubicBezTo>
                  <a:cubicBezTo>
                    <a:pt x="36" y="25"/>
                    <a:pt x="31" y="30"/>
                    <a:pt x="26" y="36"/>
                  </a:cubicBezTo>
                  <a:cubicBezTo>
                    <a:pt x="9" y="22"/>
                    <a:pt x="0" y="9"/>
                    <a:pt x="1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3" name="Freeform 233"/>
            <p:cNvSpPr>
              <a:spLocks/>
            </p:cNvSpPr>
            <p:nvPr/>
          </p:nvSpPr>
          <p:spPr bwMode="auto">
            <a:xfrm>
              <a:off x="2522687" y="3230911"/>
              <a:ext cx="173038" cy="200025"/>
            </a:xfrm>
            <a:custGeom>
              <a:avLst/>
              <a:gdLst>
                <a:gd name="T0" fmla="*/ 28 w 41"/>
                <a:gd name="T1" fmla="*/ 0 h 47"/>
                <a:gd name="T2" fmla="*/ 10 w 41"/>
                <a:gd name="T3" fmla="*/ 11 h 47"/>
                <a:gd name="T4" fmla="*/ 10 w 41"/>
                <a:gd name="T5" fmla="*/ 11 h 47"/>
                <a:gd name="T6" fmla="*/ 10 w 41"/>
                <a:gd name="T7" fmla="*/ 11 h 47"/>
                <a:gd name="T8" fmla="*/ 10 w 41"/>
                <a:gd name="T9" fmla="*/ 11 h 47"/>
                <a:gd name="T10" fmla="*/ 10 w 41"/>
                <a:gd name="T11" fmla="*/ 11 h 47"/>
                <a:gd name="T12" fmla="*/ 26 w 41"/>
                <a:gd name="T13" fmla="*/ 47 h 47"/>
                <a:gd name="T14" fmla="*/ 41 w 41"/>
                <a:gd name="T15" fmla="*/ 30 h 47"/>
                <a:gd name="T16" fmla="*/ 30 w 41"/>
                <a:gd name="T17" fmla="*/ 0 h 47"/>
                <a:gd name="T18" fmla="*/ 28 w 41"/>
                <a:gd name="T1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7">
                  <a:moveTo>
                    <a:pt x="28" y="0"/>
                  </a:moveTo>
                  <a:cubicBezTo>
                    <a:pt x="23" y="0"/>
                    <a:pt x="18" y="3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0" y="20"/>
                    <a:pt x="9" y="33"/>
                    <a:pt x="26" y="47"/>
                  </a:cubicBezTo>
                  <a:cubicBezTo>
                    <a:pt x="31" y="41"/>
                    <a:pt x="36" y="36"/>
                    <a:pt x="41" y="30"/>
                  </a:cubicBezTo>
                  <a:cubicBezTo>
                    <a:pt x="29" y="19"/>
                    <a:pt x="23" y="8"/>
                    <a:pt x="30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4" name="Freeform 234"/>
            <p:cNvSpPr>
              <a:spLocks/>
            </p:cNvSpPr>
            <p:nvPr/>
          </p:nvSpPr>
          <p:spPr bwMode="auto">
            <a:xfrm>
              <a:off x="2513162" y="3205511"/>
              <a:ext cx="841375" cy="582613"/>
            </a:xfrm>
            <a:custGeom>
              <a:avLst/>
              <a:gdLst>
                <a:gd name="T0" fmla="*/ 124 w 198"/>
                <a:gd name="T1" fmla="*/ 109 h 137"/>
                <a:gd name="T2" fmla="*/ 58 w 198"/>
                <a:gd name="T3" fmla="*/ 71 h 137"/>
                <a:gd name="T4" fmla="*/ 13 w 198"/>
                <a:gd name="T5" fmla="*/ 31 h 137"/>
                <a:gd name="T6" fmla="*/ 36 w 198"/>
                <a:gd name="T7" fmla="*/ 11 h 137"/>
                <a:gd name="T8" fmla="*/ 55 w 198"/>
                <a:gd name="T9" fmla="*/ 25 h 137"/>
                <a:gd name="T10" fmla="*/ 86 w 198"/>
                <a:gd name="T11" fmla="*/ 44 h 137"/>
                <a:gd name="T12" fmla="*/ 191 w 198"/>
                <a:gd name="T13" fmla="*/ 99 h 137"/>
                <a:gd name="T14" fmla="*/ 194 w 198"/>
                <a:gd name="T15" fmla="*/ 94 h 137"/>
                <a:gd name="T16" fmla="*/ 81 w 198"/>
                <a:gd name="T17" fmla="*/ 34 h 137"/>
                <a:gd name="T18" fmla="*/ 50 w 198"/>
                <a:gd name="T19" fmla="*/ 13 h 137"/>
                <a:gd name="T20" fmla="*/ 33 w 198"/>
                <a:gd name="T21" fmla="*/ 3 h 137"/>
                <a:gd name="T22" fmla="*/ 5 w 198"/>
                <a:gd name="T23" fmla="*/ 20 h 137"/>
                <a:gd name="T24" fmla="*/ 23 w 198"/>
                <a:gd name="T25" fmla="*/ 53 h 137"/>
                <a:gd name="T26" fmla="*/ 86 w 198"/>
                <a:gd name="T27" fmla="*/ 94 h 137"/>
                <a:gd name="T28" fmla="*/ 160 w 198"/>
                <a:gd name="T29" fmla="*/ 129 h 137"/>
                <a:gd name="T30" fmla="*/ 190 w 198"/>
                <a:gd name="T31" fmla="*/ 137 h 137"/>
                <a:gd name="T32" fmla="*/ 194 w 198"/>
                <a:gd name="T33" fmla="*/ 132 h 137"/>
                <a:gd name="T34" fmla="*/ 124 w 198"/>
                <a:gd name="T35" fmla="*/ 10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8" h="137">
                  <a:moveTo>
                    <a:pt x="124" y="109"/>
                  </a:moveTo>
                  <a:cubicBezTo>
                    <a:pt x="102" y="97"/>
                    <a:pt x="80" y="84"/>
                    <a:pt x="58" y="71"/>
                  </a:cubicBezTo>
                  <a:cubicBezTo>
                    <a:pt x="42" y="61"/>
                    <a:pt x="21" y="48"/>
                    <a:pt x="13" y="31"/>
                  </a:cubicBezTo>
                  <a:cubicBezTo>
                    <a:pt x="8" y="21"/>
                    <a:pt x="23" y="4"/>
                    <a:pt x="36" y="11"/>
                  </a:cubicBezTo>
                  <a:cubicBezTo>
                    <a:pt x="43" y="15"/>
                    <a:pt x="49" y="20"/>
                    <a:pt x="55" y="25"/>
                  </a:cubicBezTo>
                  <a:cubicBezTo>
                    <a:pt x="65" y="32"/>
                    <a:pt x="76" y="38"/>
                    <a:pt x="86" y="44"/>
                  </a:cubicBezTo>
                  <a:cubicBezTo>
                    <a:pt x="120" y="64"/>
                    <a:pt x="156" y="82"/>
                    <a:pt x="191" y="99"/>
                  </a:cubicBezTo>
                  <a:cubicBezTo>
                    <a:pt x="195" y="101"/>
                    <a:pt x="198" y="96"/>
                    <a:pt x="194" y="94"/>
                  </a:cubicBezTo>
                  <a:cubicBezTo>
                    <a:pt x="156" y="75"/>
                    <a:pt x="118" y="56"/>
                    <a:pt x="81" y="34"/>
                  </a:cubicBezTo>
                  <a:cubicBezTo>
                    <a:pt x="70" y="28"/>
                    <a:pt x="60" y="21"/>
                    <a:pt x="50" y="13"/>
                  </a:cubicBezTo>
                  <a:cubicBezTo>
                    <a:pt x="45" y="9"/>
                    <a:pt x="40" y="5"/>
                    <a:pt x="33" y="3"/>
                  </a:cubicBezTo>
                  <a:cubicBezTo>
                    <a:pt x="22" y="0"/>
                    <a:pt x="9" y="13"/>
                    <a:pt x="5" y="20"/>
                  </a:cubicBezTo>
                  <a:cubicBezTo>
                    <a:pt x="0" y="31"/>
                    <a:pt x="14" y="45"/>
                    <a:pt x="23" y="53"/>
                  </a:cubicBezTo>
                  <a:cubicBezTo>
                    <a:pt x="41" y="69"/>
                    <a:pt x="64" y="82"/>
                    <a:pt x="86" y="94"/>
                  </a:cubicBezTo>
                  <a:cubicBezTo>
                    <a:pt x="110" y="108"/>
                    <a:pt x="133" y="121"/>
                    <a:pt x="160" y="129"/>
                  </a:cubicBezTo>
                  <a:cubicBezTo>
                    <a:pt x="170" y="133"/>
                    <a:pt x="180" y="135"/>
                    <a:pt x="190" y="137"/>
                  </a:cubicBezTo>
                  <a:cubicBezTo>
                    <a:pt x="192" y="135"/>
                    <a:pt x="193" y="133"/>
                    <a:pt x="194" y="132"/>
                  </a:cubicBezTo>
                  <a:cubicBezTo>
                    <a:pt x="170" y="127"/>
                    <a:pt x="146" y="120"/>
                    <a:pt x="124" y="10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5" name="Oval 235"/>
            <p:cNvSpPr>
              <a:spLocks noChangeArrowheads="1"/>
            </p:cNvSpPr>
            <p:nvPr/>
          </p:nvSpPr>
          <p:spPr bwMode="auto">
            <a:xfrm>
              <a:off x="1587650" y="1324323"/>
              <a:ext cx="46038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6" name="Oval 236"/>
            <p:cNvSpPr>
              <a:spLocks noChangeArrowheads="1"/>
            </p:cNvSpPr>
            <p:nvPr/>
          </p:nvSpPr>
          <p:spPr bwMode="auto">
            <a:xfrm>
              <a:off x="2067075" y="1265586"/>
              <a:ext cx="47625" cy="46038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7" name="Oval 237"/>
            <p:cNvSpPr>
              <a:spLocks noChangeArrowheads="1"/>
            </p:cNvSpPr>
            <p:nvPr/>
          </p:nvSpPr>
          <p:spPr bwMode="auto">
            <a:xfrm>
              <a:off x="1952775" y="1456086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8" name="Oval 238"/>
            <p:cNvSpPr>
              <a:spLocks noChangeArrowheads="1"/>
            </p:cNvSpPr>
            <p:nvPr/>
          </p:nvSpPr>
          <p:spPr bwMode="auto">
            <a:xfrm>
              <a:off x="1413025" y="1438623"/>
              <a:ext cx="47625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9" name="Oval 239"/>
            <p:cNvSpPr>
              <a:spLocks noChangeArrowheads="1"/>
            </p:cNvSpPr>
            <p:nvPr/>
          </p:nvSpPr>
          <p:spPr bwMode="auto">
            <a:xfrm>
              <a:off x="1643212" y="1129061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0" name="Oval 240"/>
            <p:cNvSpPr>
              <a:spLocks noChangeArrowheads="1"/>
            </p:cNvSpPr>
            <p:nvPr/>
          </p:nvSpPr>
          <p:spPr bwMode="auto">
            <a:xfrm>
              <a:off x="2173437" y="1456086"/>
              <a:ext cx="47625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1" name="Freeform 241"/>
            <p:cNvSpPr>
              <a:spLocks/>
            </p:cNvSpPr>
            <p:nvPr/>
          </p:nvSpPr>
          <p:spPr bwMode="auto">
            <a:xfrm>
              <a:off x="2198837" y="1187798"/>
              <a:ext cx="242888" cy="557213"/>
            </a:xfrm>
            <a:custGeom>
              <a:avLst/>
              <a:gdLst>
                <a:gd name="T0" fmla="*/ 39 w 57"/>
                <a:gd name="T1" fmla="*/ 0 h 131"/>
                <a:gd name="T2" fmla="*/ 14 w 57"/>
                <a:gd name="T3" fmla="*/ 46 h 131"/>
                <a:gd name="T4" fmla="*/ 1 w 57"/>
                <a:gd name="T5" fmla="*/ 98 h 131"/>
                <a:gd name="T6" fmla="*/ 7 w 57"/>
                <a:gd name="T7" fmla="*/ 126 h 131"/>
                <a:gd name="T8" fmla="*/ 36 w 57"/>
                <a:gd name="T9" fmla="*/ 128 h 131"/>
                <a:gd name="T10" fmla="*/ 42 w 57"/>
                <a:gd name="T11" fmla="*/ 99 h 131"/>
                <a:gd name="T12" fmla="*/ 47 w 57"/>
                <a:gd name="T13" fmla="*/ 61 h 131"/>
                <a:gd name="T14" fmla="*/ 57 w 57"/>
                <a:gd name="T15" fmla="*/ 22 h 131"/>
                <a:gd name="T16" fmla="*/ 39 w 57"/>
                <a:gd name="T1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31">
                  <a:moveTo>
                    <a:pt x="39" y="0"/>
                  </a:moveTo>
                  <a:cubicBezTo>
                    <a:pt x="31" y="15"/>
                    <a:pt x="21" y="30"/>
                    <a:pt x="14" y="46"/>
                  </a:cubicBezTo>
                  <a:cubicBezTo>
                    <a:pt x="8" y="63"/>
                    <a:pt x="4" y="80"/>
                    <a:pt x="1" y="98"/>
                  </a:cubicBezTo>
                  <a:cubicBezTo>
                    <a:pt x="0" y="105"/>
                    <a:pt x="1" y="120"/>
                    <a:pt x="7" y="126"/>
                  </a:cubicBezTo>
                  <a:cubicBezTo>
                    <a:pt x="13" y="131"/>
                    <a:pt x="29" y="130"/>
                    <a:pt x="36" y="128"/>
                  </a:cubicBezTo>
                  <a:cubicBezTo>
                    <a:pt x="40" y="127"/>
                    <a:pt x="41" y="102"/>
                    <a:pt x="42" y="99"/>
                  </a:cubicBezTo>
                  <a:cubicBezTo>
                    <a:pt x="43" y="87"/>
                    <a:pt x="45" y="74"/>
                    <a:pt x="47" y="61"/>
                  </a:cubicBezTo>
                  <a:cubicBezTo>
                    <a:pt x="50" y="48"/>
                    <a:pt x="55" y="36"/>
                    <a:pt x="57" y="22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2" name="Freeform 242"/>
            <p:cNvSpPr>
              <a:spLocks noEditPoints="1"/>
            </p:cNvSpPr>
            <p:nvPr/>
          </p:nvSpPr>
          <p:spPr bwMode="auto">
            <a:xfrm>
              <a:off x="2287737" y="1290986"/>
              <a:ext cx="144463" cy="436563"/>
            </a:xfrm>
            <a:custGeom>
              <a:avLst/>
              <a:gdLst>
                <a:gd name="T0" fmla="*/ 9 w 34"/>
                <a:gd name="T1" fmla="*/ 54 h 103"/>
                <a:gd name="T2" fmla="*/ 4 w 34"/>
                <a:gd name="T3" fmla="*/ 81 h 103"/>
                <a:gd name="T4" fmla="*/ 4 w 34"/>
                <a:gd name="T5" fmla="*/ 102 h 103"/>
                <a:gd name="T6" fmla="*/ 5 w 34"/>
                <a:gd name="T7" fmla="*/ 103 h 103"/>
                <a:gd name="T8" fmla="*/ 5 w 34"/>
                <a:gd name="T9" fmla="*/ 103 h 103"/>
                <a:gd name="T10" fmla="*/ 6 w 34"/>
                <a:gd name="T11" fmla="*/ 103 h 103"/>
                <a:gd name="T12" fmla="*/ 15 w 34"/>
                <a:gd name="T13" fmla="*/ 100 h 103"/>
                <a:gd name="T14" fmla="*/ 17 w 34"/>
                <a:gd name="T15" fmla="*/ 90 h 103"/>
                <a:gd name="T16" fmla="*/ 19 w 34"/>
                <a:gd name="T17" fmla="*/ 72 h 103"/>
                <a:gd name="T18" fmla="*/ 19 w 34"/>
                <a:gd name="T19" fmla="*/ 70 h 103"/>
                <a:gd name="T20" fmla="*/ 19 w 34"/>
                <a:gd name="T21" fmla="*/ 70 h 103"/>
                <a:gd name="T22" fmla="*/ 16 w 34"/>
                <a:gd name="T23" fmla="*/ 70 h 103"/>
                <a:gd name="T24" fmla="*/ 12 w 34"/>
                <a:gd name="T25" fmla="*/ 64 h 103"/>
                <a:gd name="T26" fmla="*/ 9 w 34"/>
                <a:gd name="T27" fmla="*/ 54 h 103"/>
                <a:gd name="T28" fmla="*/ 34 w 34"/>
                <a:gd name="T29" fmla="*/ 0 h 103"/>
                <a:gd name="T30" fmla="*/ 30 w 34"/>
                <a:gd name="T31" fmla="*/ 0 h 103"/>
                <a:gd name="T32" fmla="*/ 26 w 34"/>
                <a:gd name="T33" fmla="*/ 5 h 103"/>
                <a:gd name="T34" fmla="*/ 18 w 34"/>
                <a:gd name="T35" fmla="*/ 18 h 103"/>
                <a:gd name="T36" fmla="*/ 11 w 34"/>
                <a:gd name="T37" fmla="*/ 44 h 103"/>
                <a:gd name="T38" fmla="*/ 19 w 34"/>
                <a:gd name="T39" fmla="*/ 47 h 103"/>
                <a:gd name="T40" fmla="*/ 19 w 34"/>
                <a:gd name="T41" fmla="*/ 47 h 103"/>
                <a:gd name="T42" fmla="*/ 22 w 34"/>
                <a:gd name="T43" fmla="*/ 47 h 103"/>
                <a:gd name="T44" fmla="*/ 24 w 34"/>
                <a:gd name="T45" fmla="*/ 34 h 103"/>
                <a:gd name="T46" fmla="*/ 34 w 34"/>
                <a:gd name="T4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103">
                  <a:moveTo>
                    <a:pt x="9" y="54"/>
                  </a:moveTo>
                  <a:cubicBezTo>
                    <a:pt x="7" y="63"/>
                    <a:pt x="5" y="71"/>
                    <a:pt x="4" y="81"/>
                  </a:cubicBezTo>
                  <a:cubicBezTo>
                    <a:pt x="3" y="86"/>
                    <a:pt x="0" y="97"/>
                    <a:pt x="4" y="102"/>
                  </a:cubicBezTo>
                  <a:cubicBezTo>
                    <a:pt x="4" y="103"/>
                    <a:pt x="4" y="103"/>
                    <a:pt x="5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5" y="103"/>
                    <a:pt x="6" y="103"/>
                    <a:pt x="6" y="103"/>
                  </a:cubicBezTo>
                  <a:cubicBezTo>
                    <a:pt x="10" y="103"/>
                    <a:pt x="14" y="103"/>
                    <a:pt x="15" y="100"/>
                  </a:cubicBezTo>
                  <a:cubicBezTo>
                    <a:pt x="16" y="97"/>
                    <a:pt x="17" y="93"/>
                    <a:pt x="17" y="90"/>
                  </a:cubicBezTo>
                  <a:cubicBezTo>
                    <a:pt x="18" y="84"/>
                    <a:pt x="18" y="78"/>
                    <a:pt x="19" y="72"/>
                  </a:cubicBezTo>
                  <a:cubicBezTo>
                    <a:pt x="19" y="72"/>
                    <a:pt x="19" y="71"/>
                    <a:pt x="19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8" y="70"/>
                    <a:pt x="17" y="70"/>
                    <a:pt x="16" y="70"/>
                  </a:cubicBezTo>
                  <a:cubicBezTo>
                    <a:pt x="13" y="70"/>
                    <a:pt x="11" y="68"/>
                    <a:pt x="12" y="64"/>
                  </a:cubicBezTo>
                  <a:cubicBezTo>
                    <a:pt x="13" y="60"/>
                    <a:pt x="11" y="57"/>
                    <a:pt x="9" y="54"/>
                  </a:cubicBezTo>
                  <a:moveTo>
                    <a:pt x="34" y="0"/>
                  </a:moveTo>
                  <a:cubicBezTo>
                    <a:pt x="32" y="0"/>
                    <a:pt x="31" y="0"/>
                    <a:pt x="30" y="0"/>
                  </a:cubicBezTo>
                  <a:cubicBezTo>
                    <a:pt x="28" y="1"/>
                    <a:pt x="27" y="3"/>
                    <a:pt x="26" y="5"/>
                  </a:cubicBezTo>
                  <a:cubicBezTo>
                    <a:pt x="23" y="9"/>
                    <a:pt x="20" y="12"/>
                    <a:pt x="18" y="18"/>
                  </a:cubicBezTo>
                  <a:cubicBezTo>
                    <a:pt x="15" y="26"/>
                    <a:pt x="13" y="35"/>
                    <a:pt x="11" y="44"/>
                  </a:cubicBezTo>
                  <a:cubicBezTo>
                    <a:pt x="15" y="44"/>
                    <a:pt x="19" y="47"/>
                    <a:pt x="19" y="47"/>
                  </a:cubicBezTo>
                  <a:cubicBezTo>
                    <a:pt x="19" y="47"/>
                    <a:pt x="18" y="47"/>
                    <a:pt x="19" y="47"/>
                  </a:cubicBezTo>
                  <a:cubicBezTo>
                    <a:pt x="20" y="47"/>
                    <a:pt x="21" y="47"/>
                    <a:pt x="22" y="47"/>
                  </a:cubicBezTo>
                  <a:cubicBezTo>
                    <a:pt x="23" y="43"/>
                    <a:pt x="23" y="39"/>
                    <a:pt x="24" y="34"/>
                  </a:cubicBezTo>
                  <a:cubicBezTo>
                    <a:pt x="27" y="23"/>
                    <a:pt x="31" y="11"/>
                    <a:pt x="3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3" name="Freeform 243"/>
            <p:cNvSpPr>
              <a:spLocks/>
            </p:cNvSpPr>
            <p:nvPr/>
          </p:nvSpPr>
          <p:spPr bwMode="auto">
            <a:xfrm>
              <a:off x="2203600" y="1638648"/>
              <a:ext cx="169863" cy="106363"/>
            </a:xfrm>
            <a:custGeom>
              <a:avLst/>
              <a:gdLst>
                <a:gd name="T0" fmla="*/ 29 w 40"/>
                <a:gd name="T1" fmla="*/ 14 h 25"/>
                <a:gd name="T2" fmla="*/ 22 w 40"/>
                <a:gd name="T3" fmla="*/ 1 h 25"/>
                <a:gd name="T4" fmla="*/ 13 w 40"/>
                <a:gd name="T5" fmla="*/ 13 h 25"/>
                <a:gd name="T6" fmla="*/ 6 w 40"/>
                <a:gd name="T7" fmla="*/ 2 h 25"/>
                <a:gd name="T8" fmla="*/ 0 w 40"/>
                <a:gd name="T9" fmla="*/ 4 h 25"/>
                <a:gd name="T10" fmla="*/ 6 w 40"/>
                <a:gd name="T11" fmla="*/ 20 h 25"/>
                <a:gd name="T12" fmla="*/ 35 w 40"/>
                <a:gd name="T13" fmla="*/ 22 h 25"/>
                <a:gd name="T14" fmla="*/ 40 w 40"/>
                <a:gd name="T15" fmla="*/ 3 h 25"/>
                <a:gd name="T16" fmla="*/ 29 w 40"/>
                <a:gd name="T17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5">
                  <a:moveTo>
                    <a:pt x="29" y="14"/>
                  </a:moveTo>
                  <a:cubicBezTo>
                    <a:pt x="29" y="9"/>
                    <a:pt x="28" y="1"/>
                    <a:pt x="22" y="1"/>
                  </a:cubicBezTo>
                  <a:cubicBezTo>
                    <a:pt x="15" y="0"/>
                    <a:pt x="14" y="8"/>
                    <a:pt x="13" y="13"/>
                  </a:cubicBezTo>
                  <a:cubicBezTo>
                    <a:pt x="14" y="9"/>
                    <a:pt x="11" y="3"/>
                    <a:pt x="6" y="2"/>
                  </a:cubicBezTo>
                  <a:cubicBezTo>
                    <a:pt x="4" y="1"/>
                    <a:pt x="1" y="2"/>
                    <a:pt x="0" y="4"/>
                  </a:cubicBezTo>
                  <a:cubicBezTo>
                    <a:pt x="0" y="10"/>
                    <a:pt x="2" y="17"/>
                    <a:pt x="6" y="20"/>
                  </a:cubicBezTo>
                  <a:cubicBezTo>
                    <a:pt x="12" y="25"/>
                    <a:pt x="28" y="24"/>
                    <a:pt x="35" y="22"/>
                  </a:cubicBezTo>
                  <a:cubicBezTo>
                    <a:pt x="38" y="22"/>
                    <a:pt x="39" y="11"/>
                    <a:pt x="40" y="3"/>
                  </a:cubicBezTo>
                  <a:cubicBezTo>
                    <a:pt x="34" y="1"/>
                    <a:pt x="31" y="5"/>
                    <a:pt x="29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4" name="Freeform 244"/>
            <p:cNvSpPr>
              <a:spLocks/>
            </p:cNvSpPr>
            <p:nvPr/>
          </p:nvSpPr>
          <p:spPr bwMode="auto">
            <a:xfrm>
              <a:off x="2186137" y="1175098"/>
              <a:ext cx="268288" cy="577850"/>
            </a:xfrm>
            <a:custGeom>
              <a:avLst/>
              <a:gdLst>
                <a:gd name="T0" fmla="*/ 40 w 63"/>
                <a:gd name="T1" fmla="*/ 2 h 136"/>
                <a:gd name="T2" fmla="*/ 17 w 63"/>
                <a:gd name="T3" fmla="*/ 43 h 136"/>
                <a:gd name="T4" fmla="*/ 4 w 63"/>
                <a:gd name="T5" fmla="*/ 89 h 136"/>
                <a:gd name="T6" fmla="*/ 3 w 63"/>
                <a:gd name="T7" fmla="*/ 121 h 136"/>
                <a:gd name="T8" fmla="*/ 23 w 63"/>
                <a:gd name="T9" fmla="*/ 135 h 136"/>
                <a:gd name="T10" fmla="*/ 43 w 63"/>
                <a:gd name="T11" fmla="*/ 131 h 136"/>
                <a:gd name="T12" fmla="*/ 46 w 63"/>
                <a:gd name="T13" fmla="*/ 108 h 136"/>
                <a:gd name="T14" fmla="*/ 51 w 63"/>
                <a:gd name="T15" fmla="*/ 73 h 136"/>
                <a:gd name="T16" fmla="*/ 63 w 63"/>
                <a:gd name="T17" fmla="*/ 26 h 136"/>
                <a:gd name="T18" fmla="*/ 58 w 63"/>
                <a:gd name="T19" fmla="*/ 25 h 136"/>
                <a:gd name="T20" fmla="*/ 48 w 63"/>
                <a:gd name="T21" fmla="*/ 61 h 136"/>
                <a:gd name="T22" fmla="*/ 43 w 63"/>
                <a:gd name="T23" fmla="*/ 99 h 136"/>
                <a:gd name="T24" fmla="*/ 41 w 63"/>
                <a:gd name="T25" fmla="*/ 117 h 136"/>
                <a:gd name="T26" fmla="*/ 39 w 63"/>
                <a:gd name="T27" fmla="*/ 127 h 136"/>
                <a:gd name="T28" fmla="*/ 29 w 63"/>
                <a:gd name="T29" fmla="*/ 130 h 136"/>
                <a:gd name="T30" fmla="*/ 27 w 63"/>
                <a:gd name="T31" fmla="*/ 130 h 136"/>
                <a:gd name="T32" fmla="*/ 12 w 63"/>
                <a:gd name="T33" fmla="*/ 127 h 136"/>
                <a:gd name="T34" fmla="*/ 6 w 63"/>
                <a:gd name="T35" fmla="*/ 112 h 136"/>
                <a:gd name="T36" fmla="*/ 11 w 63"/>
                <a:gd name="T37" fmla="*/ 79 h 136"/>
                <a:gd name="T38" fmla="*/ 24 w 63"/>
                <a:gd name="T39" fmla="*/ 40 h 136"/>
                <a:gd name="T40" fmla="*/ 44 w 63"/>
                <a:gd name="T41" fmla="*/ 4 h 136"/>
                <a:gd name="T42" fmla="*/ 40 w 63"/>
                <a:gd name="T43" fmla="*/ 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3" h="136">
                  <a:moveTo>
                    <a:pt x="40" y="2"/>
                  </a:moveTo>
                  <a:cubicBezTo>
                    <a:pt x="33" y="16"/>
                    <a:pt x="24" y="29"/>
                    <a:pt x="17" y="43"/>
                  </a:cubicBezTo>
                  <a:cubicBezTo>
                    <a:pt x="11" y="58"/>
                    <a:pt x="7" y="74"/>
                    <a:pt x="4" y="89"/>
                  </a:cubicBezTo>
                  <a:cubicBezTo>
                    <a:pt x="2" y="100"/>
                    <a:pt x="0" y="110"/>
                    <a:pt x="3" y="121"/>
                  </a:cubicBezTo>
                  <a:cubicBezTo>
                    <a:pt x="6" y="131"/>
                    <a:pt x="13" y="134"/>
                    <a:pt x="23" y="135"/>
                  </a:cubicBezTo>
                  <a:cubicBezTo>
                    <a:pt x="28" y="135"/>
                    <a:pt x="39" y="136"/>
                    <a:pt x="43" y="131"/>
                  </a:cubicBezTo>
                  <a:cubicBezTo>
                    <a:pt x="46" y="125"/>
                    <a:pt x="46" y="115"/>
                    <a:pt x="46" y="108"/>
                  </a:cubicBezTo>
                  <a:cubicBezTo>
                    <a:pt x="47" y="96"/>
                    <a:pt x="49" y="85"/>
                    <a:pt x="51" y="73"/>
                  </a:cubicBezTo>
                  <a:cubicBezTo>
                    <a:pt x="54" y="57"/>
                    <a:pt x="59" y="42"/>
                    <a:pt x="63" y="26"/>
                  </a:cubicBezTo>
                  <a:cubicBezTo>
                    <a:pt x="63" y="23"/>
                    <a:pt x="59" y="22"/>
                    <a:pt x="58" y="25"/>
                  </a:cubicBezTo>
                  <a:cubicBezTo>
                    <a:pt x="56" y="37"/>
                    <a:pt x="51" y="49"/>
                    <a:pt x="48" y="61"/>
                  </a:cubicBezTo>
                  <a:cubicBezTo>
                    <a:pt x="46" y="74"/>
                    <a:pt x="44" y="87"/>
                    <a:pt x="43" y="99"/>
                  </a:cubicBezTo>
                  <a:cubicBezTo>
                    <a:pt x="42" y="105"/>
                    <a:pt x="42" y="111"/>
                    <a:pt x="41" y="117"/>
                  </a:cubicBezTo>
                  <a:cubicBezTo>
                    <a:pt x="41" y="120"/>
                    <a:pt x="40" y="124"/>
                    <a:pt x="39" y="127"/>
                  </a:cubicBezTo>
                  <a:cubicBezTo>
                    <a:pt x="38" y="130"/>
                    <a:pt x="33" y="130"/>
                    <a:pt x="29" y="130"/>
                  </a:cubicBezTo>
                  <a:cubicBezTo>
                    <a:pt x="28" y="130"/>
                    <a:pt x="28" y="130"/>
                    <a:pt x="27" y="130"/>
                  </a:cubicBezTo>
                  <a:cubicBezTo>
                    <a:pt x="22" y="131"/>
                    <a:pt x="16" y="130"/>
                    <a:pt x="12" y="127"/>
                  </a:cubicBezTo>
                  <a:cubicBezTo>
                    <a:pt x="7" y="124"/>
                    <a:pt x="7" y="117"/>
                    <a:pt x="6" y="112"/>
                  </a:cubicBezTo>
                  <a:cubicBezTo>
                    <a:pt x="5" y="101"/>
                    <a:pt x="8" y="90"/>
                    <a:pt x="11" y="79"/>
                  </a:cubicBezTo>
                  <a:cubicBezTo>
                    <a:pt x="14" y="66"/>
                    <a:pt x="18" y="53"/>
                    <a:pt x="24" y="40"/>
                  </a:cubicBezTo>
                  <a:cubicBezTo>
                    <a:pt x="30" y="28"/>
                    <a:pt x="38" y="16"/>
                    <a:pt x="44" y="4"/>
                  </a:cubicBezTo>
                  <a:cubicBezTo>
                    <a:pt x="46" y="2"/>
                    <a:pt x="42" y="0"/>
                    <a:pt x="40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5" name="Freeform 245"/>
            <p:cNvSpPr>
              <a:spLocks/>
            </p:cNvSpPr>
            <p:nvPr/>
          </p:nvSpPr>
          <p:spPr bwMode="auto">
            <a:xfrm>
              <a:off x="2930675" y="1306861"/>
              <a:ext cx="223838" cy="582613"/>
            </a:xfrm>
            <a:custGeom>
              <a:avLst/>
              <a:gdLst>
                <a:gd name="T0" fmla="*/ 53 w 53"/>
                <a:gd name="T1" fmla="*/ 58 h 137"/>
                <a:gd name="T2" fmla="*/ 47 w 53"/>
                <a:gd name="T3" fmla="*/ 111 h 137"/>
                <a:gd name="T4" fmla="*/ 31 w 53"/>
                <a:gd name="T5" fmla="*/ 135 h 137"/>
                <a:gd name="T6" fmla="*/ 3 w 53"/>
                <a:gd name="T7" fmla="*/ 126 h 137"/>
                <a:gd name="T8" fmla="*/ 8 w 53"/>
                <a:gd name="T9" fmla="*/ 97 h 137"/>
                <a:gd name="T10" fmla="*/ 17 w 53"/>
                <a:gd name="T11" fmla="*/ 60 h 137"/>
                <a:gd name="T12" fmla="*/ 32 w 53"/>
                <a:gd name="T13" fmla="*/ 3 h 137"/>
                <a:gd name="T14" fmla="*/ 53 w 53"/>
                <a:gd name="T15" fmla="*/ 5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37">
                  <a:moveTo>
                    <a:pt x="53" y="58"/>
                  </a:moveTo>
                  <a:cubicBezTo>
                    <a:pt x="53" y="76"/>
                    <a:pt x="50" y="93"/>
                    <a:pt x="47" y="111"/>
                  </a:cubicBezTo>
                  <a:cubicBezTo>
                    <a:pt x="46" y="118"/>
                    <a:pt x="39" y="132"/>
                    <a:pt x="31" y="135"/>
                  </a:cubicBezTo>
                  <a:cubicBezTo>
                    <a:pt x="24" y="137"/>
                    <a:pt x="9" y="130"/>
                    <a:pt x="3" y="126"/>
                  </a:cubicBezTo>
                  <a:cubicBezTo>
                    <a:pt x="0" y="124"/>
                    <a:pt x="8" y="100"/>
                    <a:pt x="8" y="97"/>
                  </a:cubicBezTo>
                  <a:cubicBezTo>
                    <a:pt x="12" y="85"/>
                    <a:pt x="15" y="73"/>
                    <a:pt x="17" y="60"/>
                  </a:cubicBezTo>
                  <a:cubicBezTo>
                    <a:pt x="19" y="48"/>
                    <a:pt x="15" y="5"/>
                    <a:pt x="32" y="3"/>
                  </a:cubicBezTo>
                  <a:cubicBezTo>
                    <a:pt x="53" y="0"/>
                    <a:pt x="53" y="45"/>
                    <a:pt x="53" y="58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6" name="Freeform 246"/>
            <p:cNvSpPr>
              <a:spLocks/>
            </p:cNvSpPr>
            <p:nvPr/>
          </p:nvSpPr>
          <p:spPr bwMode="auto">
            <a:xfrm>
              <a:off x="2971950" y="1562448"/>
              <a:ext cx="30163" cy="131763"/>
            </a:xfrm>
            <a:custGeom>
              <a:avLst/>
              <a:gdLst>
                <a:gd name="T0" fmla="*/ 7 w 7"/>
                <a:gd name="T1" fmla="*/ 0 h 31"/>
                <a:gd name="T2" fmla="*/ 7 w 7"/>
                <a:gd name="T3" fmla="*/ 0 h 31"/>
                <a:gd name="T4" fmla="*/ 0 w 7"/>
                <a:gd name="T5" fmla="*/ 31 h 31"/>
                <a:gd name="T6" fmla="*/ 0 w 7"/>
                <a:gd name="T7" fmla="*/ 31 h 31"/>
                <a:gd name="T8" fmla="*/ 7 w 7"/>
                <a:gd name="T9" fmla="*/ 0 h 31"/>
                <a:gd name="T10" fmla="*/ 7 w 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1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11"/>
                    <a:pt x="3" y="2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" y="21"/>
                    <a:pt x="5" y="1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7" name="Freeform 247"/>
            <p:cNvSpPr>
              <a:spLocks/>
            </p:cNvSpPr>
            <p:nvPr/>
          </p:nvSpPr>
          <p:spPr bwMode="auto">
            <a:xfrm>
              <a:off x="2964012" y="1719611"/>
              <a:ext cx="4763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8" name="Freeform 248"/>
            <p:cNvSpPr>
              <a:spLocks noEditPoints="1"/>
            </p:cNvSpPr>
            <p:nvPr/>
          </p:nvSpPr>
          <p:spPr bwMode="auto">
            <a:xfrm>
              <a:off x="2930675" y="1727548"/>
              <a:ext cx="33338" cy="128588"/>
            </a:xfrm>
            <a:custGeom>
              <a:avLst/>
              <a:gdLst>
                <a:gd name="T0" fmla="*/ 4 w 8"/>
                <a:gd name="T1" fmla="*/ 28 h 30"/>
                <a:gd name="T2" fmla="*/ 8 w 8"/>
                <a:gd name="T3" fmla="*/ 30 h 30"/>
                <a:gd name="T4" fmla="*/ 4 w 8"/>
                <a:gd name="T5" fmla="*/ 28 h 30"/>
                <a:gd name="T6" fmla="*/ 8 w 8"/>
                <a:gd name="T7" fmla="*/ 0 h 30"/>
                <a:gd name="T8" fmla="*/ 2 w 8"/>
                <a:gd name="T9" fmla="*/ 25 h 30"/>
                <a:gd name="T10" fmla="*/ 2 w 8"/>
                <a:gd name="T11" fmla="*/ 25 h 30"/>
                <a:gd name="T12" fmla="*/ 8 w 8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0">
                  <a:moveTo>
                    <a:pt x="4" y="28"/>
                  </a:moveTo>
                  <a:cubicBezTo>
                    <a:pt x="5" y="29"/>
                    <a:pt x="6" y="30"/>
                    <a:pt x="8" y="30"/>
                  </a:cubicBezTo>
                  <a:cubicBezTo>
                    <a:pt x="6" y="30"/>
                    <a:pt x="5" y="29"/>
                    <a:pt x="4" y="28"/>
                  </a:cubicBezTo>
                  <a:moveTo>
                    <a:pt x="8" y="0"/>
                  </a:moveTo>
                  <a:cubicBezTo>
                    <a:pt x="6" y="7"/>
                    <a:pt x="0" y="18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19"/>
                    <a:pt x="7" y="4"/>
                    <a:pt x="8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9" name="Freeform 249"/>
            <p:cNvSpPr>
              <a:spLocks/>
            </p:cNvSpPr>
            <p:nvPr/>
          </p:nvSpPr>
          <p:spPr bwMode="auto">
            <a:xfrm>
              <a:off x="2938612" y="1397348"/>
              <a:ext cx="122238" cy="461963"/>
            </a:xfrm>
            <a:custGeom>
              <a:avLst/>
              <a:gdLst>
                <a:gd name="T0" fmla="*/ 20 w 29"/>
                <a:gd name="T1" fmla="*/ 0 h 109"/>
                <a:gd name="T2" fmla="*/ 19 w 29"/>
                <a:gd name="T3" fmla="*/ 0 h 109"/>
                <a:gd name="T4" fmla="*/ 15 w 29"/>
                <a:gd name="T5" fmla="*/ 39 h 109"/>
                <a:gd name="T6" fmla="*/ 15 w 29"/>
                <a:gd name="T7" fmla="*/ 39 h 109"/>
                <a:gd name="T8" fmla="*/ 8 w 29"/>
                <a:gd name="T9" fmla="*/ 70 h 109"/>
                <a:gd name="T10" fmla="*/ 7 w 29"/>
                <a:gd name="T11" fmla="*/ 76 h 109"/>
                <a:gd name="T12" fmla="*/ 6 w 29"/>
                <a:gd name="T13" fmla="*/ 76 h 109"/>
                <a:gd name="T14" fmla="*/ 6 w 29"/>
                <a:gd name="T15" fmla="*/ 77 h 109"/>
                <a:gd name="T16" fmla="*/ 6 w 29"/>
                <a:gd name="T17" fmla="*/ 78 h 109"/>
                <a:gd name="T18" fmla="*/ 0 w 29"/>
                <a:gd name="T19" fmla="*/ 103 h 109"/>
                <a:gd name="T20" fmla="*/ 2 w 29"/>
                <a:gd name="T21" fmla="*/ 106 h 109"/>
                <a:gd name="T22" fmla="*/ 6 w 29"/>
                <a:gd name="T23" fmla="*/ 108 h 109"/>
                <a:gd name="T24" fmla="*/ 9 w 29"/>
                <a:gd name="T25" fmla="*/ 109 h 109"/>
                <a:gd name="T26" fmla="*/ 12 w 29"/>
                <a:gd name="T27" fmla="*/ 108 h 109"/>
                <a:gd name="T28" fmla="*/ 20 w 29"/>
                <a:gd name="T29" fmla="*/ 87 h 109"/>
                <a:gd name="T30" fmla="*/ 25 w 29"/>
                <a:gd name="T31" fmla="*/ 60 h 109"/>
                <a:gd name="T32" fmla="*/ 29 w 29"/>
                <a:gd name="T33" fmla="*/ 24 h 109"/>
                <a:gd name="T34" fmla="*/ 27 w 29"/>
                <a:gd name="T35" fmla="*/ 9 h 109"/>
                <a:gd name="T36" fmla="*/ 25 w 29"/>
                <a:gd name="T37" fmla="*/ 3 h 109"/>
                <a:gd name="T38" fmla="*/ 20 w 29"/>
                <a:gd name="T3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109">
                  <a:moveTo>
                    <a:pt x="2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7" y="14"/>
                    <a:pt x="17" y="26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3" y="50"/>
                    <a:pt x="11" y="60"/>
                    <a:pt x="8" y="70"/>
                  </a:cubicBezTo>
                  <a:cubicBezTo>
                    <a:pt x="8" y="72"/>
                    <a:pt x="7" y="74"/>
                    <a:pt x="7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7"/>
                    <a:pt x="6" y="77"/>
                    <a:pt x="6" y="78"/>
                  </a:cubicBezTo>
                  <a:cubicBezTo>
                    <a:pt x="5" y="82"/>
                    <a:pt x="0" y="97"/>
                    <a:pt x="0" y="103"/>
                  </a:cubicBezTo>
                  <a:cubicBezTo>
                    <a:pt x="0" y="104"/>
                    <a:pt x="1" y="105"/>
                    <a:pt x="2" y="106"/>
                  </a:cubicBezTo>
                  <a:cubicBezTo>
                    <a:pt x="3" y="107"/>
                    <a:pt x="4" y="108"/>
                    <a:pt x="6" y="108"/>
                  </a:cubicBezTo>
                  <a:cubicBezTo>
                    <a:pt x="7" y="109"/>
                    <a:pt x="8" y="109"/>
                    <a:pt x="9" y="109"/>
                  </a:cubicBezTo>
                  <a:cubicBezTo>
                    <a:pt x="10" y="109"/>
                    <a:pt x="11" y="108"/>
                    <a:pt x="12" y="108"/>
                  </a:cubicBezTo>
                  <a:cubicBezTo>
                    <a:pt x="18" y="104"/>
                    <a:pt x="18" y="93"/>
                    <a:pt x="20" y="87"/>
                  </a:cubicBezTo>
                  <a:cubicBezTo>
                    <a:pt x="22" y="78"/>
                    <a:pt x="24" y="69"/>
                    <a:pt x="25" y="60"/>
                  </a:cubicBezTo>
                  <a:cubicBezTo>
                    <a:pt x="26" y="48"/>
                    <a:pt x="29" y="36"/>
                    <a:pt x="29" y="24"/>
                  </a:cubicBezTo>
                  <a:cubicBezTo>
                    <a:pt x="29" y="18"/>
                    <a:pt x="29" y="14"/>
                    <a:pt x="27" y="9"/>
                  </a:cubicBezTo>
                  <a:cubicBezTo>
                    <a:pt x="26" y="7"/>
                    <a:pt x="26" y="4"/>
                    <a:pt x="25" y="3"/>
                  </a:cubicBezTo>
                  <a:cubicBezTo>
                    <a:pt x="24" y="2"/>
                    <a:pt x="21" y="0"/>
                    <a:pt x="2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0" name="Freeform 250"/>
            <p:cNvSpPr>
              <a:spLocks/>
            </p:cNvSpPr>
            <p:nvPr/>
          </p:nvSpPr>
          <p:spPr bwMode="auto">
            <a:xfrm>
              <a:off x="2933850" y="1762473"/>
              <a:ext cx="179388" cy="127000"/>
            </a:xfrm>
            <a:custGeom>
              <a:avLst/>
              <a:gdLst>
                <a:gd name="T0" fmla="*/ 11 w 42"/>
                <a:gd name="T1" fmla="*/ 14 h 30"/>
                <a:gd name="T2" fmla="*/ 22 w 42"/>
                <a:gd name="T3" fmla="*/ 4 h 30"/>
                <a:gd name="T4" fmla="*/ 26 w 42"/>
                <a:gd name="T5" fmla="*/ 19 h 30"/>
                <a:gd name="T6" fmla="*/ 37 w 42"/>
                <a:gd name="T7" fmla="*/ 11 h 30"/>
                <a:gd name="T8" fmla="*/ 42 w 42"/>
                <a:gd name="T9" fmla="*/ 15 h 30"/>
                <a:gd name="T10" fmla="*/ 30 w 42"/>
                <a:gd name="T11" fmla="*/ 28 h 30"/>
                <a:gd name="T12" fmla="*/ 2 w 42"/>
                <a:gd name="T13" fmla="*/ 19 h 30"/>
                <a:gd name="T14" fmla="*/ 5 w 42"/>
                <a:gd name="T15" fmla="*/ 0 h 30"/>
                <a:gd name="T16" fmla="*/ 11 w 42"/>
                <a:gd name="T17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0">
                  <a:moveTo>
                    <a:pt x="11" y="14"/>
                  </a:moveTo>
                  <a:cubicBezTo>
                    <a:pt x="12" y="9"/>
                    <a:pt x="16" y="2"/>
                    <a:pt x="22" y="4"/>
                  </a:cubicBezTo>
                  <a:cubicBezTo>
                    <a:pt x="28" y="6"/>
                    <a:pt x="27" y="14"/>
                    <a:pt x="26" y="19"/>
                  </a:cubicBezTo>
                  <a:cubicBezTo>
                    <a:pt x="27" y="15"/>
                    <a:pt x="32" y="10"/>
                    <a:pt x="37" y="11"/>
                  </a:cubicBezTo>
                  <a:cubicBezTo>
                    <a:pt x="39" y="11"/>
                    <a:pt x="41" y="13"/>
                    <a:pt x="42" y="15"/>
                  </a:cubicBezTo>
                  <a:cubicBezTo>
                    <a:pt x="39" y="21"/>
                    <a:pt x="35" y="26"/>
                    <a:pt x="30" y="28"/>
                  </a:cubicBezTo>
                  <a:cubicBezTo>
                    <a:pt x="23" y="30"/>
                    <a:pt x="8" y="23"/>
                    <a:pt x="2" y="19"/>
                  </a:cubicBezTo>
                  <a:cubicBezTo>
                    <a:pt x="0" y="18"/>
                    <a:pt x="2" y="8"/>
                    <a:pt x="5" y="0"/>
                  </a:cubicBezTo>
                  <a:cubicBezTo>
                    <a:pt x="11" y="0"/>
                    <a:pt x="12" y="5"/>
                    <a:pt x="11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1" name="Freeform 251"/>
            <p:cNvSpPr>
              <a:spLocks/>
            </p:cNvSpPr>
            <p:nvPr/>
          </p:nvSpPr>
          <p:spPr bwMode="auto">
            <a:xfrm>
              <a:off x="2925912" y="1319561"/>
              <a:ext cx="241300" cy="574675"/>
            </a:xfrm>
            <a:custGeom>
              <a:avLst/>
              <a:gdLst>
                <a:gd name="T0" fmla="*/ 50 w 57"/>
                <a:gd name="T1" fmla="*/ 3 h 135"/>
                <a:gd name="T2" fmla="*/ 56 w 57"/>
                <a:gd name="T3" fmla="*/ 50 h 135"/>
                <a:gd name="T4" fmla="*/ 52 w 57"/>
                <a:gd name="T5" fmla="*/ 97 h 135"/>
                <a:gd name="T6" fmla="*/ 41 w 57"/>
                <a:gd name="T7" fmla="*/ 127 h 135"/>
                <a:gd name="T8" fmla="*/ 18 w 57"/>
                <a:gd name="T9" fmla="*/ 132 h 135"/>
                <a:gd name="T10" fmla="*/ 1 w 57"/>
                <a:gd name="T11" fmla="*/ 122 h 135"/>
                <a:gd name="T12" fmla="*/ 6 w 57"/>
                <a:gd name="T13" fmla="*/ 99 h 135"/>
                <a:gd name="T14" fmla="*/ 14 w 57"/>
                <a:gd name="T15" fmla="*/ 65 h 135"/>
                <a:gd name="T16" fmla="*/ 20 w 57"/>
                <a:gd name="T17" fmla="*/ 17 h 135"/>
                <a:gd name="T18" fmla="*/ 25 w 57"/>
                <a:gd name="T19" fmla="*/ 17 h 135"/>
                <a:gd name="T20" fmla="*/ 21 w 57"/>
                <a:gd name="T21" fmla="*/ 55 h 135"/>
                <a:gd name="T22" fmla="*/ 12 w 57"/>
                <a:gd name="T23" fmla="*/ 92 h 135"/>
                <a:gd name="T24" fmla="*/ 7 w 57"/>
                <a:gd name="T25" fmla="*/ 110 h 135"/>
                <a:gd name="T26" fmla="*/ 5 w 57"/>
                <a:gd name="T27" fmla="*/ 119 h 135"/>
                <a:gd name="T28" fmla="*/ 15 w 57"/>
                <a:gd name="T29" fmla="*/ 127 h 135"/>
                <a:gd name="T30" fmla="*/ 31 w 57"/>
                <a:gd name="T31" fmla="*/ 129 h 135"/>
                <a:gd name="T32" fmla="*/ 42 w 57"/>
                <a:gd name="T33" fmla="*/ 118 h 135"/>
                <a:gd name="T34" fmla="*/ 49 w 57"/>
                <a:gd name="T35" fmla="*/ 85 h 135"/>
                <a:gd name="T36" fmla="*/ 51 w 57"/>
                <a:gd name="T37" fmla="*/ 44 h 135"/>
                <a:gd name="T38" fmla="*/ 45 w 57"/>
                <a:gd name="T39" fmla="*/ 3 h 135"/>
                <a:gd name="T40" fmla="*/ 50 w 57"/>
                <a:gd name="T41" fmla="*/ 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135">
                  <a:moveTo>
                    <a:pt x="50" y="3"/>
                  </a:moveTo>
                  <a:cubicBezTo>
                    <a:pt x="52" y="18"/>
                    <a:pt x="55" y="34"/>
                    <a:pt x="56" y="50"/>
                  </a:cubicBezTo>
                  <a:cubicBezTo>
                    <a:pt x="57" y="65"/>
                    <a:pt x="55" y="82"/>
                    <a:pt x="52" y="97"/>
                  </a:cubicBezTo>
                  <a:cubicBezTo>
                    <a:pt x="50" y="108"/>
                    <a:pt x="48" y="118"/>
                    <a:pt x="41" y="127"/>
                  </a:cubicBezTo>
                  <a:cubicBezTo>
                    <a:pt x="35" y="135"/>
                    <a:pt x="27" y="135"/>
                    <a:pt x="18" y="132"/>
                  </a:cubicBezTo>
                  <a:cubicBezTo>
                    <a:pt x="13" y="131"/>
                    <a:pt x="2" y="128"/>
                    <a:pt x="1" y="122"/>
                  </a:cubicBezTo>
                  <a:cubicBezTo>
                    <a:pt x="0" y="115"/>
                    <a:pt x="4" y="106"/>
                    <a:pt x="6" y="99"/>
                  </a:cubicBezTo>
                  <a:cubicBezTo>
                    <a:pt x="9" y="88"/>
                    <a:pt x="12" y="76"/>
                    <a:pt x="14" y="65"/>
                  </a:cubicBezTo>
                  <a:cubicBezTo>
                    <a:pt x="18" y="49"/>
                    <a:pt x="18" y="33"/>
                    <a:pt x="20" y="17"/>
                  </a:cubicBezTo>
                  <a:cubicBezTo>
                    <a:pt x="21" y="14"/>
                    <a:pt x="25" y="15"/>
                    <a:pt x="25" y="17"/>
                  </a:cubicBezTo>
                  <a:cubicBezTo>
                    <a:pt x="23" y="30"/>
                    <a:pt x="23" y="42"/>
                    <a:pt x="21" y="55"/>
                  </a:cubicBezTo>
                  <a:cubicBezTo>
                    <a:pt x="19" y="68"/>
                    <a:pt x="16" y="80"/>
                    <a:pt x="12" y="92"/>
                  </a:cubicBezTo>
                  <a:cubicBezTo>
                    <a:pt x="11" y="98"/>
                    <a:pt x="9" y="104"/>
                    <a:pt x="7" y="110"/>
                  </a:cubicBezTo>
                  <a:cubicBezTo>
                    <a:pt x="7" y="113"/>
                    <a:pt x="6" y="116"/>
                    <a:pt x="5" y="119"/>
                  </a:cubicBezTo>
                  <a:cubicBezTo>
                    <a:pt x="5" y="124"/>
                    <a:pt x="12" y="125"/>
                    <a:pt x="15" y="127"/>
                  </a:cubicBezTo>
                  <a:cubicBezTo>
                    <a:pt x="20" y="129"/>
                    <a:pt x="26" y="131"/>
                    <a:pt x="31" y="129"/>
                  </a:cubicBezTo>
                  <a:cubicBezTo>
                    <a:pt x="36" y="128"/>
                    <a:pt x="40" y="122"/>
                    <a:pt x="42" y="118"/>
                  </a:cubicBezTo>
                  <a:cubicBezTo>
                    <a:pt x="47" y="108"/>
                    <a:pt x="48" y="96"/>
                    <a:pt x="49" y="85"/>
                  </a:cubicBezTo>
                  <a:cubicBezTo>
                    <a:pt x="52" y="72"/>
                    <a:pt x="52" y="58"/>
                    <a:pt x="51" y="44"/>
                  </a:cubicBezTo>
                  <a:cubicBezTo>
                    <a:pt x="50" y="30"/>
                    <a:pt x="47" y="17"/>
                    <a:pt x="45" y="3"/>
                  </a:cubicBezTo>
                  <a:cubicBezTo>
                    <a:pt x="45" y="0"/>
                    <a:pt x="49" y="0"/>
                    <a:pt x="5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2" name="Freeform 252"/>
            <p:cNvSpPr>
              <a:spLocks/>
            </p:cNvSpPr>
            <p:nvPr/>
          </p:nvSpPr>
          <p:spPr bwMode="auto">
            <a:xfrm>
              <a:off x="2313137" y="1070323"/>
              <a:ext cx="549275" cy="530225"/>
            </a:xfrm>
            <a:custGeom>
              <a:avLst/>
              <a:gdLst>
                <a:gd name="T0" fmla="*/ 97 w 129"/>
                <a:gd name="T1" fmla="*/ 0 h 125"/>
                <a:gd name="T2" fmla="*/ 50 w 129"/>
                <a:gd name="T3" fmla="*/ 90 h 125"/>
                <a:gd name="T4" fmla="*/ 13 w 129"/>
                <a:gd name="T5" fmla="*/ 99 h 125"/>
                <a:gd name="T6" fmla="*/ 2 w 129"/>
                <a:gd name="T7" fmla="*/ 98 h 125"/>
                <a:gd name="T8" fmla="*/ 6 w 129"/>
                <a:gd name="T9" fmla="*/ 116 h 125"/>
                <a:gd name="T10" fmla="*/ 19 w 129"/>
                <a:gd name="T11" fmla="*/ 118 h 125"/>
                <a:gd name="T12" fmla="*/ 128 w 129"/>
                <a:gd name="T13" fmla="*/ 6 h 125"/>
                <a:gd name="T14" fmla="*/ 97 w 129"/>
                <a:gd name="T1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125">
                  <a:moveTo>
                    <a:pt x="97" y="0"/>
                  </a:moveTo>
                  <a:cubicBezTo>
                    <a:pt x="97" y="0"/>
                    <a:pt x="93" y="77"/>
                    <a:pt x="50" y="90"/>
                  </a:cubicBezTo>
                  <a:cubicBezTo>
                    <a:pt x="6" y="103"/>
                    <a:pt x="13" y="99"/>
                    <a:pt x="13" y="99"/>
                  </a:cubicBezTo>
                  <a:cubicBezTo>
                    <a:pt x="13" y="99"/>
                    <a:pt x="3" y="93"/>
                    <a:pt x="2" y="98"/>
                  </a:cubicBezTo>
                  <a:cubicBezTo>
                    <a:pt x="0" y="104"/>
                    <a:pt x="7" y="109"/>
                    <a:pt x="6" y="116"/>
                  </a:cubicBezTo>
                  <a:cubicBezTo>
                    <a:pt x="5" y="123"/>
                    <a:pt x="12" y="125"/>
                    <a:pt x="19" y="118"/>
                  </a:cubicBezTo>
                  <a:cubicBezTo>
                    <a:pt x="19" y="118"/>
                    <a:pt x="129" y="117"/>
                    <a:pt x="128" y="6"/>
                  </a:cubicBez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3" name="Freeform 253"/>
            <p:cNvSpPr>
              <a:spLocks noEditPoints="1"/>
            </p:cNvSpPr>
            <p:nvPr/>
          </p:nvSpPr>
          <p:spPr bwMode="auto">
            <a:xfrm>
              <a:off x="2398862" y="1083023"/>
              <a:ext cx="476250" cy="487363"/>
            </a:xfrm>
            <a:custGeom>
              <a:avLst/>
              <a:gdLst>
                <a:gd name="T0" fmla="*/ 15 w 112"/>
                <a:gd name="T1" fmla="*/ 113 h 115"/>
                <a:gd name="T2" fmla="*/ 0 w 112"/>
                <a:gd name="T3" fmla="*/ 115 h 115"/>
                <a:gd name="T4" fmla="*/ 1 w 112"/>
                <a:gd name="T5" fmla="*/ 115 h 115"/>
                <a:gd name="T6" fmla="*/ 15 w 112"/>
                <a:gd name="T7" fmla="*/ 114 h 115"/>
                <a:gd name="T8" fmla="*/ 15 w 112"/>
                <a:gd name="T9" fmla="*/ 113 h 115"/>
                <a:gd name="T10" fmla="*/ 103 w 112"/>
                <a:gd name="T11" fmla="*/ 0 h 115"/>
                <a:gd name="T12" fmla="*/ 100 w 112"/>
                <a:gd name="T13" fmla="*/ 1 h 115"/>
                <a:gd name="T14" fmla="*/ 108 w 112"/>
                <a:gd name="T15" fmla="*/ 3 h 115"/>
                <a:gd name="T16" fmla="*/ 106 w 112"/>
                <a:gd name="T17" fmla="*/ 30 h 115"/>
                <a:gd name="T18" fmla="*/ 106 w 112"/>
                <a:gd name="T19" fmla="*/ 30 h 115"/>
                <a:gd name="T20" fmla="*/ 109 w 112"/>
                <a:gd name="T21" fmla="*/ 1 h 115"/>
                <a:gd name="T22" fmla="*/ 108 w 112"/>
                <a:gd name="T23" fmla="*/ 1 h 115"/>
                <a:gd name="T24" fmla="*/ 103 w 112"/>
                <a:gd name="T2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115">
                  <a:moveTo>
                    <a:pt x="15" y="113"/>
                  </a:moveTo>
                  <a:cubicBezTo>
                    <a:pt x="8" y="115"/>
                    <a:pt x="3" y="115"/>
                    <a:pt x="0" y="115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5" y="115"/>
                    <a:pt x="10" y="114"/>
                    <a:pt x="15" y="114"/>
                  </a:cubicBezTo>
                  <a:cubicBezTo>
                    <a:pt x="15" y="113"/>
                    <a:pt x="15" y="113"/>
                    <a:pt x="15" y="113"/>
                  </a:cubicBezTo>
                  <a:moveTo>
                    <a:pt x="103" y="0"/>
                  </a:moveTo>
                  <a:cubicBezTo>
                    <a:pt x="102" y="0"/>
                    <a:pt x="101" y="0"/>
                    <a:pt x="100" y="1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13"/>
                    <a:pt x="108" y="22"/>
                    <a:pt x="106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7" y="27"/>
                    <a:pt x="112" y="1"/>
                    <a:pt x="109" y="1"/>
                  </a:cubicBezTo>
                  <a:cubicBezTo>
                    <a:pt x="109" y="1"/>
                    <a:pt x="108" y="1"/>
                    <a:pt x="108" y="1"/>
                  </a:cubicBezTo>
                  <a:cubicBezTo>
                    <a:pt x="106" y="0"/>
                    <a:pt x="104" y="0"/>
                    <a:pt x="103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4" name="Freeform 254"/>
            <p:cNvSpPr>
              <a:spLocks/>
            </p:cNvSpPr>
            <p:nvPr/>
          </p:nvSpPr>
          <p:spPr bwMode="auto">
            <a:xfrm>
              <a:off x="2462362" y="1494186"/>
              <a:ext cx="192088" cy="73025"/>
            </a:xfrm>
            <a:custGeom>
              <a:avLst/>
              <a:gdLst>
                <a:gd name="T0" fmla="*/ 45 w 45"/>
                <a:gd name="T1" fmla="*/ 0 h 17"/>
                <a:gd name="T2" fmla="*/ 0 w 45"/>
                <a:gd name="T3" fmla="*/ 16 h 17"/>
                <a:gd name="T4" fmla="*/ 0 w 45"/>
                <a:gd name="T5" fmla="*/ 17 h 17"/>
                <a:gd name="T6" fmla="*/ 45 w 45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7">
                  <a:moveTo>
                    <a:pt x="45" y="0"/>
                  </a:moveTo>
                  <a:cubicBezTo>
                    <a:pt x="29" y="10"/>
                    <a:pt x="12" y="14"/>
                    <a:pt x="0" y="16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16" y="14"/>
                    <a:pt x="32" y="8"/>
                    <a:pt x="45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5" name="Freeform 255"/>
            <p:cNvSpPr>
              <a:spLocks/>
            </p:cNvSpPr>
            <p:nvPr/>
          </p:nvSpPr>
          <p:spPr bwMode="auto">
            <a:xfrm>
              <a:off x="2390925" y="1570386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6" name="Freeform 256"/>
            <p:cNvSpPr>
              <a:spLocks/>
            </p:cNvSpPr>
            <p:nvPr/>
          </p:nvSpPr>
          <p:spPr bwMode="auto">
            <a:xfrm>
              <a:off x="2368700" y="158784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7" name="Freeform 257"/>
            <p:cNvSpPr>
              <a:spLocks/>
            </p:cNvSpPr>
            <p:nvPr/>
          </p:nvSpPr>
          <p:spPr bwMode="auto">
            <a:xfrm>
              <a:off x="2368700" y="1575148"/>
              <a:ext cx="22225" cy="12700"/>
            </a:xfrm>
            <a:custGeom>
              <a:avLst/>
              <a:gdLst>
                <a:gd name="T0" fmla="*/ 5 w 5"/>
                <a:gd name="T1" fmla="*/ 0 h 3"/>
                <a:gd name="T2" fmla="*/ 0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3" y="2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3" y="2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8" name="Freeform 258"/>
            <p:cNvSpPr>
              <a:spLocks/>
            </p:cNvSpPr>
            <p:nvPr/>
          </p:nvSpPr>
          <p:spPr bwMode="auto">
            <a:xfrm>
              <a:off x="2340125" y="1086198"/>
              <a:ext cx="517525" cy="501650"/>
            </a:xfrm>
            <a:custGeom>
              <a:avLst/>
              <a:gdLst>
                <a:gd name="T0" fmla="*/ 114 w 122"/>
                <a:gd name="T1" fmla="*/ 0 h 118"/>
                <a:gd name="T2" fmla="*/ 113 w 122"/>
                <a:gd name="T3" fmla="*/ 2 h 118"/>
                <a:gd name="T4" fmla="*/ 111 w 122"/>
                <a:gd name="T5" fmla="*/ 15 h 118"/>
                <a:gd name="T6" fmla="*/ 104 w 122"/>
                <a:gd name="T7" fmla="*/ 49 h 118"/>
                <a:gd name="T8" fmla="*/ 77 w 122"/>
                <a:gd name="T9" fmla="*/ 82 h 118"/>
                <a:gd name="T10" fmla="*/ 0 w 122"/>
                <a:gd name="T11" fmla="*/ 113 h 118"/>
                <a:gd name="T12" fmla="*/ 4 w 122"/>
                <a:gd name="T13" fmla="*/ 118 h 118"/>
                <a:gd name="T14" fmla="*/ 7 w 122"/>
                <a:gd name="T15" fmla="*/ 118 h 118"/>
                <a:gd name="T16" fmla="*/ 7 w 122"/>
                <a:gd name="T17" fmla="*/ 118 h 118"/>
                <a:gd name="T18" fmla="*/ 12 w 122"/>
                <a:gd name="T19" fmla="*/ 115 h 118"/>
                <a:gd name="T20" fmla="*/ 13 w 122"/>
                <a:gd name="T21" fmla="*/ 114 h 118"/>
                <a:gd name="T22" fmla="*/ 13 w 122"/>
                <a:gd name="T23" fmla="*/ 114 h 118"/>
                <a:gd name="T24" fmla="*/ 14 w 122"/>
                <a:gd name="T25" fmla="*/ 114 h 118"/>
                <a:gd name="T26" fmla="*/ 29 w 122"/>
                <a:gd name="T27" fmla="*/ 112 h 118"/>
                <a:gd name="T28" fmla="*/ 74 w 122"/>
                <a:gd name="T29" fmla="*/ 96 h 118"/>
                <a:gd name="T30" fmla="*/ 76 w 122"/>
                <a:gd name="T31" fmla="*/ 95 h 118"/>
                <a:gd name="T32" fmla="*/ 110 w 122"/>
                <a:gd name="T33" fmla="*/ 58 h 118"/>
                <a:gd name="T34" fmla="*/ 120 w 122"/>
                <a:gd name="T35" fmla="*/ 29 h 118"/>
                <a:gd name="T36" fmla="*/ 122 w 122"/>
                <a:gd name="T37" fmla="*/ 2 h 118"/>
                <a:gd name="T38" fmla="*/ 114 w 122"/>
                <a:gd name="T3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" h="118">
                  <a:moveTo>
                    <a:pt x="114" y="0"/>
                  </a:moveTo>
                  <a:cubicBezTo>
                    <a:pt x="113" y="1"/>
                    <a:pt x="113" y="1"/>
                    <a:pt x="113" y="2"/>
                  </a:cubicBezTo>
                  <a:cubicBezTo>
                    <a:pt x="111" y="4"/>
                    <a:pt x="111" y="12"/>
                    <a:pt x="111" y="15"/>
                  </a:cubicBezTo>
                  <a:cubicBezTo>
                    <a:pt x="109" y="27"/>
                    <a:pt x="108" y="38"/>
                    <a:pt x="104" y="49"/>
                  </a:cubicBezTo>
                  <a:cubicBezTo>
                    <a:pt x="99" y="61"/>
                    <a:pt x="88" y="74"/>
                    <a:pt x="77" y="82"/>
                  </a:cubicBezTo>
                  <a:cubicBezTo>
                    <a:pt x="55" y="99"/>
                    <a:pt x="26" y="104"/>
                    <a:pt x="0" y="113"/>
                  </a:cubicBezTo>
                  <a:cubicBezTo>
                    <a:pt x="0" y="116"/>
                    <a:pt x="2" y="118"/>
                    <a:pt x="4" y="118"/>
                  </a:cubicBezTo>
                  <a:cubicBezTo>
                    <a:pt x="5" y="118"/>
                    <a:pt x="6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8" y="118"/>
                    <a:pt x="10" y="117"/>
                    <a:pt x="12" y="115"/>
                  </a:cubicBezTo>
                  <a:cubicBezTo>
                    <a:pt x="12" y="115"/>
                    <a:pt x="13" y="115"/>
                    <a:pt x="13" y="114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7" y="114"/>
                    <a:pt x="22" y="114"/>
                    <a:pt x="29" y="112"/>
                  </a:cubicBezTo>
                  <a:cubicBezTo>
                    <a:pt x="41" y="110"/>
                    <a:pt x="58" y="106"/>
                    <a:pt x="74" y="96"/>
                  </a:cubicBezTo>
                  <a:cubicBezTo>
                    <a:pt x="75" y="96"/>
                    <a:pt x="76" y="95"/>
                    <a:pt x="76" y="95"/>
                  </a:cubicBezTo>
                  <a:cubicBezTo>
                    <a:pt x="91" y="86"/>
                    <a:pt x="103" y="73"/>
                    <a:pt x="110" y="58"/>
                  </a:cubicBezTo>
                  <a:cubicBezTo>
                    <a:pt x="115" y="48"/>
                    <a:pt x="118" y="39"/>
                    <a:pt x="120" y="29"/>
                  </a:cubicBezTo>
                  <a:cubicBezTo>
                    <a:pt x="122" y="21"/>
                    <a:pt x="122" y="12"/>
                    <a:pt x="122" y="2"/>
                  </a:cubicBezTo>
                  <a:cubicBezTo>
                    <a:pt x="114" y="0"/>
                    <a:pt x="114" y="0"/>
                    <a:pt x="11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9" name="Freeform 259"/>
            <p:cNvSpPr>
              <a:spLocks/>
            </p:cNvSpPr>
            <p:nvPr/>
          </p:nvSpPr>
          <p:spPr bwMode="auto">
            <a:xfrm>
              <a:off x="2300437" y="1057623"/>
              <a:ext cx="569913" cy="547688"/>
            </a:xfrm>
            <a:custGeom>
              <a:avLst/>
              <a:gdLst>
                <a:gd name="T0" fmla="*/ 98 w 134"/>
                <a:gd name="T1" fmla="*/ 3 h 129"/>
                <a:gd name="T2" fmla="*/ 80 w 134"/>
                <a:gd name="T3" fmla="*/ 67 h 129"/>
                <a:gd name="T4" fmla="*/ 65 w 134"/>
                <a:gd name="T5" fmla="*/ 84 h 129"/>
                <a:gd name="T6" fmla="*/ 36 w 134"/>
                <a:gd name="T7" fmla="*/ 96 h 129"/>
                <a:gd name="T8" fmla="*/ 18 w 134"/>
                <a:gd name="T9" fmla="*/ 100 h 129"/>
                <a:gd name="T10" fmla="*/ 16 w 134"/>
                <a:gd name="T11" fmla="*/ 100 h 129"/>
                <a:gd name="T12" fmla="*/ 17 w 134"/>
                <a:gd name="T13" fmla="*/ 104 h 129"/>
                <a:gd name="T14" fmla="*/ 17 w 134"/>
                <a:gd name="T15" fmla="*/ 100 h 129"/>
                <a:gd name="T16" fmla="*/ 3 w 134"/>
                <a:gd name="T17" fmla="*/ 106 h 129"/>
                <a:gd name="T18" fmla="*/ 6 w 134"/>
                <a:gd name="T19" fmla="*/ 114 h 129"/>
                <a:gd name="T20" fmla="*/ 7 w 134"/>
                <a:gd name="T21" fmla="*/ 123 h 129"/>
                <a:gd name="T22" fmla="*/ 18 w 134"/>
                <a:gd name="T23" fmla="*/ 127 h 129"/>
                <a:gd name="T24" fmla="*/ 23 w 134"/>
                <a:gd name="T25" fmla="*/ 123 h 129"/>
                <a:gd name="T26" fmla="*/ 28 w 134"/>
                <a:gd name="T27" fmla="*/ 123 h 129"/>
                <a:gd name="T28" fmla="*/ 47 w 134"/>
                <a:gd name="T29" fmla="*/ 120 h 129"/>
                <a:gd name="T30" fmla="*/ 98 w 134"/>
                <a:gd name="T31" fmla="*/ 95 h 129"/>
                <a:gd name="T32" fmla="*/ 132 w 134"/>
                <a:gd name="T33" fmla="*/ 30 h 129"/>
                <a:gd name="T34" fmla="*/ 134 w 134"/>
                <a:gd name="T35" fmla="*/ 9 h 129"/>
                <a:gd name="T36" fmla="*/ 129 w 134"/>
                <a:gd name="T37" fmla="*/ 9 h 129"/>
                <a:gd name="T38" fmla="*/ 107 w 134"/>
                <a:gd name="T39" fmla="*/ 79 h 129"/>
                <a:gd name="T40" fmla="*/ 62 w 134"/>
                <a:gd name="T41" fmla="*/ 111 h 129"/>
                <a:gd name="T42" fmla="*/ 27 w 134"/>
                <a:gd name="T43" fmla="*/ 119 h 129"/>
                <a:gd name="T44" fmla="*/ 21 w 134"/>
                <a:gd name="T45" fmla="*/ 119 h 129"/>
                <a:gd name="T46" fmla="*/ 12 w 134"/>
                <a:gd name="T47" fmla="*/ 118 h 129"/>
                <a:gd name="T48" fmla="*/ 10 w 134"/>
                <a:gd name="T49" fmla="*/ 112 h 129"/>
                <a:gd name="T50" fmla="*/ 10 w 134"/>
                <a:gd name="T51" fmla="*/ 101 h 129"/>
                <a:gd name="T52" fmla="*/ 15 w 134"/>
                <a:gd name="T53" fmla="*/ 104 h 129"/>
                <a:gd name="T54" fmla="*/ 15 w 134"/>
                <a:gd name="T55" fmla="*/ 100 h 129"/>
                <a:gd name="T56" fmla="*/ 14 w 134"/>
                <a:gd name="T57" fmla="*/ 103 h 129"/>
                <a:gd name="T58" fmla="*/ 20 w 134"/>
                <a:gd name="T59" fmla="*/ 104 h 129"/>
                <a:gd name="T60" fmla="*/ 45 w 134"/>
                <a:gd name="T61" fmla="*/ 97 h 129"/>
                <a:gd name="T62" fmla="*/ 73 w 134"/>
                <a:gd name="T63" fmla="*/ 84 h 129"/>
                <a:gd name="T64" fmla="*/ 103 w 134"/>
                <a:gd name="T65" fmla="*/ 3 h 129"/>
                <a:gd name="T66" fmla="*/ 98 w 134"/>
                <a:gd name="T6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4" h="129">
                  <a:moveTo>
                    <a:pt x="98" y="3"/>
                  </a:moveTo>
                  <a:cubicBezTo>
                    <a:pt x="97" y="25"/>
                    <a:pt x="91" y="48"/>
                    <a:pt x="80" y="67"/>
                  </a:cubicBezTo>
                  <a:cubicBezTo>
                    <a:pt x="76" y="74"/>
                    <a:pt x="71" y="80"/>
                    <a:pt x="65" y="84"/>
                  </a:cubicBezTo>
                  <a:cubicBezTo>
                    <a:pt x="57" y="91"/>
                    <a:pt x="46" y="93"/>
                    <a:pt x="36" y="96"/>
                  </a:cubicBezTo>
                  <a:cubicBezTo>
                    <a:pt x="30" y="97"/>
                    <a:pt x="24" y="99"/>
                    <a:pt x="18" y="100"/>
                  </a:cubicBezTo>
                  <a:cubicBezTo>
                    <a:pt x="18" y="100"/>
                    <a:pt x="17" y="100"/>
                    <a:pt x="16" y="100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18" y="103"/>
                    <a:pt x="19" y="101"/>
                    <a:pt x="17" y="100"/>
                  </a:cubicBezTo>
                  <a:cubicBezTo>
                    <a:pt x="11" y="96"/>
                    <a:pt x="0" y="95"/>
                    <a:pt x="3" y="106"/>
                  </a:cubicBezTo>
                  <a:cubicBezTo>
                    <a:pt x="3" y="109"/>
                    <a:pt x="5" y="111"/>
                    <a:pt x="6" y="114"/>
                  </a:cubicBezTo>
                  <a:cubicBezTo>
                    <a:pt x="8" y="117"/>
                    <a:pt x="6" y="120"/>
                    <a:pt x="7" y="123"/>
                  </a:cubicBezTo>
                  <a:cubicBezTo>
                    <a:pt x="9" y="128"/>
                    <a:pt x="14" y="129"/>
                    <a:pt x="18" y="127"/>
                  </a:cubicBezTo>
                  <a:cubicBezTo>
                    <a:pt x="20" y="126"/>
                    <a:pt x="21" y="124"/>
                    <a:pt x="23" y="123"/>
                  </a:cubicBezTo>
                  <a:cubicBezTo>
                    <a:pt x="25" y="123"/>
                    <a:pt x="26" y="123"/>
                    <a:pt x="28" y="123"/>
                  </a:cubicBezTo>
                  <a:cubicBezTo>
                    <a:pt x="34" y="122"/>
                    <a:pt x="41" y="121"/>
                    <a:pt x="47" y="120"/>
                  </a:cubicBezTo>
                  <a:cubicBezTo>
                    <a:pt x="65" y="116"/>
                    <a:pt x="83" y="107"/>
                    <a:pt x="98" y="95"/>
                  </a:cubicBezTo>
                  <a:cubicBezTo>
                    <a:pt x="118" y="79"/>
                    <a:pt x="129" y="55"/>
                    <a:pt x="132" y="30"/>
                  </a:cubicBezTo>
                  <a:cubicBezTo>
                    <a:pt x="133" y="23"/>
                    <a:pt x="134" y="16"/>
                    <a:pt x="134" y="9"/>
                  </a:cubicBezTo>
                  <a:cubicBezTo>
                    <a:pt x="134" y="6"/>
                    <a:pt x="129" y="6"/>
                    <a:pt x="129" y="9"/>
                  </a:cubicBezTo>
                  <a:cubicBezTo>
                    <a:pt x="129" y="34"/>
                    <a:pt x="123" y="59"/>
                    <a:pt x="107" y="79"/>
                  </a:cubicBezTo>
                  <a:cubicBezTo>
                    <a:pt x="96" y="94"/>
                    <a:pt x="80" y="104"/>
                    <a:pt x="62" y="111"/>
                  </a:cubicBezTo>
                  <a:cubicBezTo>
                    <a:pt x="51" y="115"/>
                    <a:pt x="39" y="118"/>
                    <a:pt x="27" y="119"/>
                  </a:cubicBezTo>
                  <a:cubicBezTo>
                    <a:pt x="25" y="119"/>
                    <a:pt x="22" y="119"/>
                    <a:pt x="21" y="119"/>
                  </a:cubicBezTo>
                  <a:cubicBezTo>
                    <a:pt x="18" y="121"/>
                    <a:pt x="11" y="127"/>
                    <a:pt x="12" y="118"/>
                  </a:cubicBezTo>
                  <a:cubicBezTo>
                    <a:pt x="12" y="116"/>
                    <a:pt x="11" y="114"/>
                    <a:pt x="10" y="112"/>
                  </a:cubicBezTo>
                  <a:cubicBezTo>
                    <a:pt x="10" y="111"/>
                    <a:pt x="4" y="100"/>
                    <a:pt x="10" y="101"/>
                  </a:cubicBezTo>
                  <a:cubicBezTo>
                    <a:pt x="11" y="102"/>
                    <a:pt x="13" y="103"/>
                    <a:pt x="15" y="104"/>
                  </a:cubicBezTo>
                  <a:cubicBezTo>
                    <a:pt x="15" y="102"/>
                    <a:pt x="15" y="101"/>
                    <a:pt x="15" y="100"/>
                  </a:cubicBezTo>
                  <a:cubicBezTo>
                    <a:pt x="14" y="101"/>
                    <a:pt x="13" y="102"/>
                    <a:pt x="14" y="103"/>
                  </a:cubicBezTo>
                  <a:cubicBezTo>
                    <a:pt x="15" y="105"/>
                    <a:pt x="18" y="104"/>
                    <a:pt x="20" y="104"/>
                  </a:cubicBezTo>
                  <a:cubicBezTo>
                    <a:pt x="29" y="103"/>
                    <a:pt x="37" y="100"/>
                    <a:pt x="45" y="97"/>
                  </a:cubicBezTo>
                  <a:cubicBezTo>
                    <a:pt x="56" y="94"/>
                    <a:pt x="65" y="91"/>
                    <a:pt x="73" y="84"/>
                  </a:cubicBezTo>
                  <a:cubicBezTo>
                    <a:pt x="93" y="64"/>
                    <a:pt x="101" y="30"/>
                    <a:pt x="103" y="3"/>
                  </a:cubicBezTo>
                  <a:cubicBezTo>
                    <a:pt x="103" y="0"/>
                    <a:pt x="98" y="0"/>
                    <a:pt x="98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0" name="Freeform 260"/>
            <p:cNvSpPr>
              <a:spLocks/>
            </p:cNvSpPr>
            <p:nvPr/>
          </p:nvSpPr>
          <p:spPr bwMode="auto">
            <a:xfrm>
              <a:off x="2700487" y="1175098"/>
              <a:ext cx="161925" cy="39688"/>
            </a:xfrm>
            <a:custGeom>
              <a:avLst/>
              <a:gdLst>
                <a:gd name="T0" fmla="*/ 2 w 38"/>
                <a:gd name="T1" fmla="*/ 4 h 9"/>
                <a:gd name="T2" fmla="*/ 35 w 38"/>
                <a:gd name="T3" fmla="*/ 9 h 9"/>
                <a:gd name="T4" fmla="*/ 36 w 38"/>
                <a:gd name="T5" fmla="*/ 5 h 9"/>
                <a:gd name="T6" fmla="*/ 3 w 38"/>
                <a:gd name="T7" fmla="*/ 1 h 9"/>
                <a:gd name="T8" fmla="*/ 2 w 3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2" y="4"/>
                  </a:moveTo>
                  <a:cubicBezTo>
                    <a:pt x="13" y="6"/>
                    <a:pt x="24" y="7"/>
                    <a:pt x="35" y="9"/>
                  </a:cubicBezTo>
                  <a:cubicBezTo>
                    <a:pt x="38" y="9"/>
                    <a:pt x="38" y="5"/>
                    <a:pt x="36" y="5"/>
                  </a:cubicBezTo>
                  <a:cubicBezTo>
                    <a:pt x="25" y="4"/>
                    <a:pt x="14" y="2"/>
                    <a:pt x="3" y="1"/>
                  </a:cubicBezTo>
                  <a:cubicBezTo>
                    <a:pt x="0" y="0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1" name="Freeform 261"/>
            <p:cNvSpPr>
              <a:spLocks/>
            </p:cNvSpPr>
            <p:nvPr/>
          </p:nvSpPr>
          <p:spPr bwMode="auto">
            <a:xfrm>
              <a:off x="2679850" y="1265586"/>
              <a:ext cx="144463" cy="79375"/>
            </a:xfrm>
            <a:custGeom>
              <a:avLst/>
              <a:gdLst>
                <a:gd name="T0" fmla="*/ 2 w 34"/>
                <a:gd name="T1" fmla="*/ 4 h 19"/>
                <a:gd name="T2" fmla="*/ 30 w 34"/>
                <a:gd name="T3" fmla="*/ 18 h 19"/>
                <a:gd name="T4" fmla="*/ 32 w 34"/>
                <a:gd name="T5" fmla="*/ 14 h 19"/>
                <a:gd name="T6" fmla="*/ 4 w 34"/>
                <a:gd name="T7" fmla="*/ 1 h 19"/>
                <a:gd name="T8" fmla="*/ 2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2" y="4"/>
                  </a:moveTo>
                  <a:cubicBezTo>
                    <a:pt x="11" y="9"/>
                    <a:pt x="20" y="13"/>
                    <a:pt x="30" y="18"/>
                  </a:cubicBezTo>
                  <a:cubicBezTo>
                    <a:pt x="32" y="19"/>
                    <a:pt x="34" y="15"/>
                    <a:pt x="32" y="14"/>
                  </a:cubicBezTo>
                  <a:cubicBezTo>
                    <a:pt x="22" y="10"/>
                    <a:pt x="13" y="5"/>
                    <a:pt x="4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2" name="Freeform 262"/>
            <p:cNvSpPr>
              <a:spLocks/>
            </p:cNvSpPr>
            <p:nvPr/>
          </p:nvSpPr>
          <p:spPr bwMode="auto">
            <a:xfrm>
              <a:off x="2624287" y="1357661"/>
              <a:ext cx="119063" cy="93663"/>
            </a:xfrm>
            <a:custGeom>
              <a:avLst/>
              <a:gdLst>
                <a:gd name="T0" fmla="*/ 2 w 28"/>
                <a:gd name="T1" fmla="*/ 4 h 22"/>
                <a:gd name="T2" fmla="*/ 23 w 28"/>
                <a:gd name="T3" fmla="*/ 21 h 22"/>
                <a:gd name="T4" fmla="*/ 26 w 28"/>
                <a:gd name="T5" fmla="*/ 18 h 22"/>
                <a:gd name="T6" fmla="*/ 4 w 28"/>
                <a:gd name="T7" fmla="*/ 1 h 22"/>
                <a:gd name="T8" fmla="*/ 2 w 28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">
                  <a:moveTo>
                    <a:pt x="2" y="4"/>
                  </a:moveTo>
                  <a:cubicBezTo>
                    <a:pt x="9" y="10"/>
                    <a:pt x="16" y="15"/>
                    <a:pt x="23" y="21"/>
                  </a:cubicBezTo>
                  <a:cubicBezTo>
                    <a:pt x="25" y="22"/>
                    <a:pt x="28" y="19"/>
                    <a:pt x="26" y="18"/>
                  </a:cubicBezTo>
                  <a:cubicBezTo>
                    <a:pt x="19" y="12"/>
                    <a:pt x="11" y="7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3" name="Freeform 263"/>
            <p:cNvSpPr>
              <a:spLocks/>
            </p:cNvSpPr>
            <p:nvPr/>
          </p:nvSpPr>
          <p:spPr bwMode="auto">
            <a:xfrm>
              <a:off x="2548087" y="1417986"/>
              <a:ext cx="88900" cy="96838"/>
            </a:xfrm>
            <a:custGeom>
              <a:avLst/>
              <a:gdLst>
                <a:gd name="T0" fmla="*/ 2 w 21"/>
                <a:gd name="T1" fmla="*/ 4 h 23"/>
                <a:gd name="T2" fmla="*/ 16 w 21"/>
                <a:gd name="T3" fmla="*/ 21 h 23"/>
                <a:gd name="T4" fmla="*/ 20 w 21"/>
                <a:gd name="T5" fmla="*/ 19 h 23"/>
                <a:gd name="T6" fmla="*/ 5 w 21"/>
                <a:gd name="T7" fmla="*/ 2 h 23"/>
                <a:gd name="T8" fmla="*/ 2 w 21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3">
                  <a:moveTo>
                    <a:pt x="2" y="4"/>
                  </a:moveTo>
                  <a:cubicBezTo>
                    <a:pt x="7" y="10"/>
                    <a:pt x="12" y="15"/>
                    <a:pt x="16" y="21"/>
                  </a:cubicBezTo>
                  <a:cubicBezTo>
                    <a:pt x="18" y="23"/>
                    <a:pt x="21" y="21"/>
                    <a:pt x="20" y="19"/>
                  </a:cubicBezTo>
                  <a:cubicBezTo>
                    <a:pt x="15" y="13"/>
                    <a:pt x="10" y="7"/>
                    <a:pt x="5" y="2"/>
                  </a:cubicBezTo>
                  <a:cubicBezTo>
                    <a:pt x="4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4" name="Freeform 264"/>
            <p:cNvSpPr>
              <a:spLocks/>
            </p:cNvSpPr>
            <p:nvPr/>
          </p:nvSpPr>
          <p:spPr bwMode="auto">
            <a:xfrm>
              <a:off x="2467125" y="1448148"/>
              <a:ext cx="68263" cy="119063"/>
            </a:xfrm>
            <a:custGeom>
              <a:avLst/>
              <a:gdLst>
                <a:gd name="T0" fmla="*/ 1 w 16"/>
                <a:gd name="T1" fmla="*/ 4 h 28"/>
                <a:gd name="T2" fmla="*/ 12 w 16"/>
                <a:gd name="T3" fmla="*/ 26 h 28"/>
                <a:gd name="T4" fmla="*/ 15 w 16"/>
                <a:gd name="T5" fmla="*/ 25 h 28"/>
                <a:gd name="T6" fmla="*/ 4 w 16"/>
                <a:gd name="T7" fmla="*/ 3 h 28"/>
                <a:gd name="T8" fmla="*/ 1 w 16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8">
                  <a:moveTo>
                    <a:pt x="1" y="4"/>
                  </a:moveTo>
                  <a:cubicBezTo>
                    <a:pt x="4" y="11"/>
                    <a:pt x="8" y="19"/>
                    <a:pt x="12" y="26"/>
                  </a:cubicBezTo>
                  <a:cubicBezTo>
                    <a:pt x="13" y="28"/>
                    <a:pt x="16" y="27"/>
                    <a:pt x="15" y="25"/>
                  </a:cubicBezTo>
                  <a:cubicBezTo>
                    <a:pt x="12" y="17"/>
                    <a:pt x="8" y="10"/>
                    <a:pt x="4" y="3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5" name="Freeform 265"/>
            <p:cNvSpPr>
              <a:spLocks/>
            </p:cNvSpPr>
            <p:nvPr/>
          </p:nvSpPr>
          <p:spPr bwMode="auto">
            <a:xfrm>
              <a:off x="2394100" y="1473548"/>
              <a:ext cx="34925" cy="114300"/>
            </a:xfrm>
            <a:custGeom>
              <a:avLst/>
              <a:gdLst>
                <a:gd name="T0" fmla="*/ 1 w 8"/>
                <a:gd name="T1" fmla="*/ 3 h 27"/>
                <a:gd name="T2" fmla="*/ 4 w 8"/>
                <a:gd name="T3" fmla="*/ 24 h 27"/>
                <a:gd name="T4" fmla="*/ 8 w 8"/>
                <a:gd name="T5" fmla="*/ 24 h 27"/>
                <a:gd name="T6" fmla="*/ 5 w 8"/>
                <a:gd name="T7" fmla="*/ 2 h 27"/>
                <a:gd name="T8" fmla="*/ 1 w 8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1" y="3"/>
                  </a:moveTo>
                  <a:cubicBezTo>
                    <a:pt x="2" y="10"/>
                    <a:pt x="3" y="17"/>
                    <a:pt x="4" y="24"/>
                  </a:cubicBezTo>
                  <a:cubicBezTo>
                    <a:pt x="4" y="27"/>
                    <a:pt x="8" y="26"/>
                    <a:pt x="8" y="24"/>
                  </a:cubicBezTo>
                  <a:cubicBezTo>
                    <a:pt x="7" y="17"/>
                    <a:pt x="6" y="10"/>
                    <a:pt x="5" y="2"/>
                  </a:cubicBezTo>
                  <a:cubicBezTo>
                    <a:pt x="4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6" name="Freeform 266"/>
            <p:cNvSpPr>
              <a:spLocks/>
            </p:cNvSpPr>
            <p:nvPr/>
          </p:nvSpPr>
          <p:spPr bwMode="auto">
            <a:xfrm>
              <a:off x="1068537" y="1995836"/>
              <a:ext cx="200025" cy="339725"/>
            </a:xfrm>
            <a:custGeom>
              <a:avLst/>
              <a:gdLst>
                <a:gd name="T0" fmla="*/ 6 w 47"/>
                <a:gd name="T1" fmla="*/ 0 h 80"/>
                <a:gd name="T2" fmla="*/ 29 w 47"/>
                <a:gd name="T3" fmla="*/ 29 h 80"/>
                <a:gd name="T4" fmla="*/ 25 w 47"/>
                <a:gd name="T5" fmla="*/ 79 h 80"/>
                <a:gd name="T6" fmla="*/ 0 w 47"/>
                <a:gd name="T7" fmla="*/ 65 h 80"/>
                <a:gd name="T8" fmla="*/ 6 w 47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0">
                  <a:moveTo>
                    <a:pt x="6" y="0"/>
                  </a:moveTo>
                  <a:cubicBezTo>
                    <a:pt x="15" y="0"/>
                    <a:pt x="25" y="23"/>
                    <a:pt x="29" y="29"/>
                  </a:cubicBezTo>
                  <a:cubicBezTo>
                    <a:pt x="35" y="40"/>
                    <a:pt x="47" y="76"/>
                    <a:pt x="25" y="79"/>
                  </a:cubicBezTo>
                  <a:cubicBezTo>
                    <a:pt x="16" y="80"/>
                    <a:pt x="7" y="71"/>
                    <a:pt x="0" y="65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7" name="Freeform 267"/>
            <p:cNvSpPr>
              <a:spLocks/>
            </p:cNvSpPr>
            <p:nvPr/>
          </p:nvSpPr>
          <p:spPr bwMode="auto">
            <a:xfrm>
              <a:off x="1060600" y="1986311"/>
              <a:ext cx="182563" cy="379413"/>
            </a:xfrm>
            <a:custGeom>
              <a:avLst/>
              <a:gdLst>
                <a:gd name="T0" fmla="*/ 8 w 43"/>
                <a:gd name="T1" fmla="*/ 4 h 89"/>
                <a:gd name="T2" fmla="*/ 26 w 43"/>
                <a:gd name="T3" fmla="*/ 27 h 89"/>
                <a:gd name="T4" fmla="*/ 35 w 43"/>
                <a:gd name="T5" fmla="*/ 47 h 89"/>
                <a:gd name="T6" fmla="*/ 36 w 43"/>
                <a:gd name="T7" fmla="*/ 73 h 89"/>
                <a:gd name="T8" fmla="*/ 4 w 43"/>
                <a:gd name="T9" fmla="*/ 66 h 89"/>
                <a:gd name="T10" fmla="*/ 1 w 43"/>
                <a:gd name="T11" fmla="*/ 69 h 89"/>
                <a:gd name="T12" fmla="*/ 35 w 43"/>
                <a:gd name="T13" fmla="*/ 80 h 89"/>
                <a:gd name="T14" fmla="*/ 40 w 43"/>
                <a:gd name="T15" fmla="*/ 54 h 89"/>
                <a:gd name="T16" fmla="*/ 29 w 43"/>
                <a:gd name="T17" fmla="*/ 25 h 89"/>
                <a:gd name="T18" fmla="*/ 8 w 43"/>
                <a:gd name="T19" fmla="*/ 1 h 89"/>
                <a:gd name="T20" fmla="*/ 8 w 43"/>
                <a:gd name="T21" fmla="*/ 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9">
                  <a:moveTo>
                    <a:pt x="8" y="4"/>
                  </a:moveTo>
                  <a:cubicBezTo>
                    <a:pt x="17" y="5"/>
                    <a:pt x="23" y="20"/>
                    <a:pt x="26" y="27"/>
                  </a:cubicBezTo>
                  <a:cubicBezTo>
                    <a:pt x="30" y="33"/>
                    <a:pt x="33" y="40"/>
                    <a:pt x="35" y="47"/>
                  </a:cubicBezTo>
                  <a:cubicBezTo>
                    <a:pt x="38" y="55"/>
                    <a:pt x="40" y="65"/>
                    <a:pt x="36" y="73"/>
                  </a:cubicBezTo>
                  <a:cubicBezTo>
                    <a:pt x="29" y="89"/>
                    <a:pt x="11" y="73"/>
                    <a:pt x="4" y="66"/>
                  </a:cubicBezTo>
                  <a:cubicBezTo>
                    <a:pt x="2" y="65"/>
                    <a:pt x="0" y="67"/>
                    <a:pt x="1" y="69"/>
                  </a:cubicBezTo>
                  <a:cubicBezTo>
                    <a:pt x="10" y="77"/>
                    <a:pt x="22" y="88"/>
                    <a:pt x="35" y="80"/>
                  </a:cubicBezTo>
                  <a:cubicBezTo>
                    <a:pt x="43" y="75"/>
                    <a:pt x="42" y="62"/>
                    <a:pt x="40" y="54"/>
                  </a:cubicBezTo>
                  <a:cubicBezTo>
                    <a:pt x="38" y="44"/>
                    <a:pt x="34" y="34"/>
                    <a:pt x="29" y="25"/>
                  </a:cubicBezTo>
                  <a:cubicBezTo>
                    <a:pt x="25" y="17"/>
                    <a:pt x="19" y="2"/>
                    <a:pt x="8" y="1"/>
                  </a:cubicBezTo>
                  <a:cubicBezTo>
                    <a:pt x="6" y="0"/>
                    <a:pt x="6" y="3"/>
                    <a:pt x="8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8" name="Freeform 268"/>
            <p:cNvSpPr>
              <a:spLocks/>
            </p:cNvSpPr>
            <p:nvPr/>
          </p:nvSpPr>
          <p:spPr bwMode="auto">
            <a:xfrm>
              <a:off x="738337" y="2021236"/>
              <a:ext cx="415925" cy="446088"/>
            </a:xfrm>
            <a:custGeom>
              <a:avLst/>
              <a:gdLst>
                <a:gd name="T0" fmla="*/ 18 w 98"/>
                <a:gd name="T1" fmla="*/ 6 h 105"/>
                <a:gd name="T2" fmla="*/ 0 w 98"/>
                <a:gd name="T3" fmla="*/ 104 h 105"/>
                <a:gd name="T4" fmla="*/ 98 w 98"/>
                <a:gd name="T5" fmla="*/ 101 h 105"/>
                <a:gd name="T6" fmla="*/ 67 w 98"/>
                <a:gd name="T7" fmla="*/ 0 h 105"/>
                <a:gd name="T8" fmla="*/ 18 w 98"/>
                <a:gd name="T9" fmla="*/ 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05">
                  <a:moveTo>
                    <a:pt x="18" y="6"/>
                  </a:moveTo>
                  <a:cubicBezTo>
                    <a:pt x="18" y="6"/>
                    <a:pt x="12" y="51"/>
                    <a:pt x="0" y="104"/>
                  </a:cubicBezTo>
                  <a:cubicBezTo>
                    <a:pt x="0" y="104"/>
                    <a:pt x="71" y="105"/>
                    <a:pt x="98" y="101"/>
                  </a:cubicBezTo>
                  <a:cubicBezTo>
                    <a:pt x="98" y="101"/>
                    <a:pt x="73" y="44"/>
                    <a:pt x="67" y="0"/>
                  </a:cubicBezTo>
                  <a:cubicBezTo>
                    <a:pt x="18" y="6"/>
                    <a:pt x="18" y="6"/>
                    <a:pt x="18" y="6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9" name="Freeform 269"/>
            <p:cNvSpPr>
              <a:spLocks/>
            </p:cNvSpPr>
            <p:nvPr/>
          </p:nvSpPr>
          <p:spPr bwMode="auto">
            <a:xfrm>
              <a:off x="797075" y="2135536"/>
              <a:ext cx="250825" cy="17463"/>
            </a:xfrm>
            <a:custGeom>
              <a:avLst/>
              <a:gdLst>
                <a:gd name="T0" fmla="*/ 58 w 59"/>
                <a:gd name="T1" fmla="*/ 0 h 4"/>
                <a:gd name="T2" fmla="*/ 1 w 59"/>
                <a:gd name="T3" fmla="*/ 0 h 4"/>
                <a:gd name="T4" fmla="*/ 0 w 59"/>
                <a:gd name="T5" fmla="*/ 4 h 4"/>
                <a:gd name="T6" fmla="*/ 59 w 59"/>
                <a:gd name="T7" fmla="*/ 4 h 4"/>
                <a:gd name="T8" fmla="*/ 58 w 5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">
                  <a:moveTo>
                    <a:pt x="5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3"/>
                    <a:pt x="0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2"/>
                    <a:pt x="59" y="1"/>
                    <a:pt x="5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0" name="Freeform 270"/>
            <p:cNvSpPr>
              <a:spLocks/>
            </p:cNvSpPr>
            <p:nvPr/>
          </p:nvSpPr>
          <p:spPr bwMode="auto">
            <a:xfrm>
              <a:off x="784375" y="2208561"/>
              <a:ext cx="288925" cy="20638"/>
            </a:xfrm>
            <a:custGeom>
              <a:avLst/>
              <a:gdLst>
                <a:gd name="T0" fmla="*/ 66 w 68"/>
                <a:gd name="T1" fmla="*/ 0 h 5"/>
                <a:gd name="T2" fmla="*/ 1 w 68"/>
                <a:gd name="T3" fmla="*/ 1 h 5"/>
                <a:gd name="T4" fmla="*/ 0 w 68"/>
                <a:gd name="T5" fmla="*/ 5 h 5"/>
                <a:gd name="T6" fmla="*/ 68 w 68"/>
                <a:gd name="T7" fmla="*/ 5 h 5"/>
                <a:gd name="T8" fmla="*/ 66 w 6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5">
                  <a:moveTo>
                    <a:pt x="6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7" y="3"/>
                    <a:pt x="67" y="2"/>
                    <a:pt x="6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1" name="Freeform 271"/>
            <p:cNvSpPr>
              <a:spLocks/>
            </p:cNvSpPr>
            <p:nvPr/>
          </p:nvSpPr>
          <p:spPr bwMode="auto">
            <a:xfrm>
              <a:off x="771675" y="2284761"/>
              <a:ext cx="327025" cy="20638"/>
            </a:xfrm>
            <a:custGeom>
              <a:avLst/>
              <a:gdLst>
                <a:gd name="T0" fmla="*/ 75 w 77"/>
                <a:gd name="T1" fmla="*/ 0 h 5"/>
                <a:gd name="T2" fmla="*/ 1 w 77"/>
                <a:gd name="T3" fmla="*/ 1 h 5"/>
                <a:gd name="T4" fmla="*/ 0 w 77"/>
                <a:gd name="T5" fmla="*/ 5 h 5"/>
                <a:gd name="T6" fmla="*/ 77 w 77"/>
                <a:gd name="T7" fmla="*/ 5 h 5"/>
                <a:gd name="T8" fmla="*/ 75 w 7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">
                  <a:moveTo>
                    <a:pt x="75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6" y="3"/>
                    <a:pt x="76" y="2"/>
                    <a:pt x="7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2" name="Freeform 272"/>
            <p:cNvSpPr>
              <a:spLocks/>
            </p:cNvSpPr>
            <p:nvPr/>
          </p:nvSpPr>
          <p:spPr bwMode="auto">
            <a:xfrm>
              <a:off x="754212" y="2360961"/>
              <a:ext cx="369888" cy="20638"/>
            </a:xfrm>
            <a:custGeom>
              <a:avLst/>
              <a:gdLst>
                <a:gd name="T0" fmla="*/ 86 w 87"/>
                <a:gd name="T1" fmla="*/ 0 h 5"/>
                <a:gd name="T2" fmla="*/ 1 w 87"/>
                <a:gd name="T3" fmla="*/ 1 h 5"/>
                <a:gd name="T4" fmla="*/ 0 w 87"/>
                <a:gd name="T5" fmla="*/ 5 h 5"/>
                <a:gd name="T6" fmla="*/ 87 w 87"/>
                <a:gd name="T7" fmla="*/ 4 h 5"/>
                <a:gd name="T8" fmla="*/ 86 w 8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5">
                  <a:moveTo>
                    <a:pt x="8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3"/>
                    <a:pt x="86" y="2"/>
                    <a:pt x="8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3" name="Freeform 273"/>
            <p:cNvSpPr>
              <a:spLocks noEditPoints="1"/>
            </p:cNvSpPr>
            <p:nvPr/>
          </p:nvSpPr>
          <p:spPr bwMode="auto">
            <a:xfrm>
              <a:off x="1052662" y="2305398"/>
              <a:ext cx="93663" cy="144463"/>
            </a:xfrm>
            <a:custGeom>
              <a:avLst/>
              <a:gdLst>
                <a:gd name="T0" fmla="*/ 15 w 22"/>
                <a:gd name="T1" fmla="*/ 17 h 34"/>
                <a:gd name="T2" fmla="*/ 4 w 22"/>
                <a:gd name="T3" fmla="*/ 17 h 34"/>
                <a:gd name="T4" fmla="*/ 9 w 22"/>
                <a:gd name="T5" fmla="*/ 34 h 34"/>
                <a:gd name="T6" fmla="*/ 22 w 22"/>
                <a:gd name="T7" fmla="*/ 32 h 34"/>
                <a:gd name="T8" fmla="*/ 15 w 22"/>
                <a:gd name="T9" fmla="*/ 17 h 34"/>
                <a:gd name="T10" fmla="*/ 8 w 22"/>
                <a:gd name="T11" fmla="*/ 0 h 34"/>
                <a:gd name="T12" fmla="*/ 0 w 22"/>
                <a:gd name="T13" fmla="*/ 7 h 34"/>
                <a:gd name="T14" fmla="*/ 2 w 22"/>
                <a:gd name="T15" fmla="*/ 13 h 34"/>
                <a:gd name="T16" fmla="*/ 14 w 22"/>
                <a:gd name="T17" fmla="*/ 13 h 34"/>
                <a:gd name="T18" fmla="*/ 8 w 22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34">
                  <a:moveTo>
                    <a:pt x="15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23"/>
                    <a:pt x="7" y="28"/>
                    <a:pt x="9" y="34"/>
                  </a:cubicBezTo>
                  <a:cubicBezTo>
                    <a:pt x="13" y="33"/>
                    <a:pt x="17" y="33"/>
                    <a:pt x="22" y="32"/>
                  </a:cubicBezTo>
                  <a:cubicBezTo>
                    <a:pt x="19" y="27"/>
                    <a:pt x="17" y="22"/>
                    <a:pt x="15" y="17"/>
                  </a:cubicBezTo>
                  <a:moveTo>
                    <a:pt x="8" y="0"/>
                  </a:moveTo>
                  <a:cubicBezTo>
                    <a:pt x="6" y="2"/>
                    <a:pt x="3" y="5"/>
                    <a:pt x="0" y="7"/>
                  </a:cubicBezTo>
                  <a:cubicBezTo>
                    <a:pt x="1" y="9"/>
                    <a:pt x="2" y="11"/>
                    <a:pt x="2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9"/>
                    <a:pt x="10" y="4"/>
                    <a:pt x="8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4" name="Freeform 274"/>
            <p:cNvSpPr>
              <a:spLocks/>
            </p:cNvSpPr>
            <p:nvPr/>
          </p:nvSpPr>
          <p:spPr bwMode="auto">
            <a:xfrm>
              <a:off x="1060600" y="2360961"/>
              <a:ext cx="55563" cy="17463"/>
            </a:xfrm>
            <a:custGeom>
              <a:avLst/>
              <a:gdLst>
                <a:gd name="T0" fmla="*/ 12 w 13"/>
                <a:gd name="T1" fmla="*/ 0 h 4"/>
                <a:gd name="T2" fmla="*/ 0 w 13"/>
                <a:gd name="T3" fmla="*/ 0 h 4"/>
                <a:gd name="T4" fmla="*/ 2 w 13"/>
                <a:gd name="T5" fmla="*/ 4 h 4"/>
                <a:gd name="T6" fmla="*/ 13 w 13"/>
                <a:gd name="T7" fmla="*/ 4 h 4"/>
                <a:gd name="T8" fmla="*/ 12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3"/>
                    <a:pt x="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2" y="2"/>
                    <a:pt x="12" y="0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5" name="Freeform 275"/>
            <p:cNvSpPr>
              <a:spLocks/>
            </p:cNvSpPr>
            <p:nvPr/>
          </p:nvSpPr>
          <p:spPr bwMode="auto">
            <a:xfrm>
              <a:off x="728812" y="2008536"/>
              <a:ext cx="438150" cy="471488"/>
            </a:xfrm>
            <a:custGeom>
              <a:avLst/>
              <a:gdLst>
                <a:gd name="T0" fmla="*/ 18 w 103"/>
                <a:gd name="T1" fmla="*/ 8 h 111"/>
                <a:gd name="T2" fmla="*/ 0 w 103"/>
                <a:gd name="T3" fmla="*/ 106 h 111"/>
                <a:gd name="T4" fmla="*/ 2 w 103"/>
                <a:gd name="T5" fmla="*/ 109 h 111"/>
                <a:gd name="T6" fmla="*/ 100 w 103"/>
                <a:gd name="T7" fmla="*/ 106 h 111"/>
                <a:gd name="T8" fmla="*/ 102 w 103"/>
                <a:gd name="T9" fmla="*/ 103 h 111"/>
                <a:gd name="T10" fmla="*/ 70 w 103"/>
                <a:gd name="T11" fmla="*/ 3 h 111"/>
                <a:gd name="T12" fmla="*/ 67 w 103"/>
                <a:gd name="T13" fmla="*/ 4 h 111"/>
                <a:gd name="T14" fmla="*/ 99 w 103"/>
                <a:gd name="T15" fmla="*/ 105 h 111"/>
                <a:gd name="T16" fmla="*/ 100 w 103"/>
                <a:gd name="T17" fmla="*/ 102 h 111"/>
                <a:gd name="T18" fmla="*/ 2 w 103"/>
                <a:gd name="T19" fmla="*/ 105 h 111"/>
                <a:gd name="T20" fmla="*/ 4 w 103"/>
                <a:gd name="T21" fmla="*/ 107 h 111"/>
                <a:gd name="T22" fmla="*/ 22 w 103"/>
                <a:gd name="T23" fmla="*/ 9 h 111"/>
                <a:gd name="T24" fmla="*/ 18 w 103"/>
                <a:gd name="T25" fmla="*/ 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11">
                  <a:moveTo>
                    <a:pt x="18" y="8"/>
                  </a:moveTo>
                  <a:cubicBezTo>
                    <a:pt x="14" y="41"/>
                    <a:pt x="8" y="74"/>
                    <a:pt x="0" y="106"/>
                  </a:cubicBezTo>
                  <a:cubicBezTo>
                    <a:pt x="0" y="108"/>
                    <a:pt x="1" y="109"/>
                    <a:pt x="2" y="109"/>
                  </a:cubicBezTo>
                  <a:cubicBezTo>
                    <a:pt x="35" y="109"/>
                    <a:pt x="68" y="111"/>
                    <a:pt x="100" y="106"/>
                  </a:cubicBezTo>
                  <a:cubicBezTo>
                    <a:pt x="102" y="106"/>
                    <a:pt x="103" y="105"/>
                    <a:pt x="102" y="103"/>
                  </a:cubicBezTo>
                  <a:cubicBezTo>
                    <a:pt x="88" y="71"/>
                    <a:pt x="76" y="37"/>
                    <a:pt x="70" y="3"/>
                  </a:cubicBezTo>
                  <a:cubicBezTo>
                    <a:pt x="70" y="0"/>
                    <a:pt x="66" y="1"/>
                    <a:pt x="67" y="4"/>
                  </a:cubicBezTo>
                  <a:cubicBezTo>
                    <a:pt x="72" y="39"/>
                    <a:pt x="85" y="73"/>
                    <a:pt x="99" y="105"/>
                  </a:cubicBezTo>
                  <a:cubicBezTo>
                    <a:pt x="99" y="104"/>
                    <a:pt x="100" y="103"/>
                    <a:pt x="100" y="102"/>
                  </a:cubicBezTo>
                  <a:cubicBezTo>
                    <a:pt x="68" y="106"/>
                    <a:pt x="35" y="105"/>
                    <a:pt x="2" y="105"/>
                  </a:cubicBezTo>
                  <a:cubicBezTo>
                    <a:pt x="3" y="106"/>
                    <a:pt x="3" y="106"/>
                    <a:pt x="4" y="107"/>
                  </a:cubicBezTo>
                  <a:cubicBezTo>
                    <a:pt x="11" y="75"/>
                    <a:pt x="18" y="42"/>
                    <a:pt x="22" y="9"/>
                  </a:cubicBezTo>
                  <a:cubicBezTo>
                    <a:pt x="22" y="7"/>
                    <a:pt x="19" y="6"/>
                    <a:pt x="18" y="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6" name="Freeform 276"/>
            <p:cNvSpPr>
              <a:spLocks/>
            </p:cNvSpPr>
            <p:nvPr/>
          </p:nvSpPr>
          <p:spPr bwMode="auto">
            <a:xfrm>
              <a:off x="236687" y="1205261"/>
              <a:ext cx="1308100" cy="990600"/>
            </a:xfrm>
            <a:custGeom>
              <a:avLst/>
              <a:gdLst>
                <a:gd name="T0" fmla="*/ 141 w 308"/>
                <a:gd name="T1" fmla="*/ 204 h 233"/>
                <a:gd name="T2" fmla="*/ 29 w 308"/>
                <a:gd name="T3" fmla="*/ 156 h 233"/>
                <a:gd name="T4" fmla="*/ 145 w 308"/>
                <a:gd name="T5" fmla="*/ 6 h 233"/>
                <a:gd name="T6" fmla="*/ 265 w 308"/>
                <a:gd name="T7" fmla="*/ 93 h 233"/>
                <a:gd name="T8" fmla="*/ 308 w 308"/>
                <a:gd name="T9" fmla="*/ 117 h 233"/>
                <a:gd name="T10" fmla="*/ 186 w 308"/>
                <a:gd name="T11" fmla="*/ 193 h 233"/>
                <a:gd name="T12" fmla="*/ 141 w 308"/>
                <a:gd name="T13" fmla="*/ 20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8" h="233">
                  <a:moveTo>
                    <a:pt x="141" y="204"/>
                  </a:moveTo>
                  <a:cubicBezTo>
                    <a:pt x="141" y="204"/>
                    <a:pt x="65" y="233"/>
                    <a:pt x="29" y="156"/>
                  </a:cubicBezTo>
                  <a:cubicBezTo>
                    <a:pt x="0" y="92"/>
                    <a:pt x="61" y="12"/>
                    <a:pt x="145" y="6"/>
                  </a:cubicBezTo>
                  <a:cubicBezTo>
                    <a:pt x="229" y="0"/>
                    <a:pt x="260" y="63"/>
                    <a:pt x="265" y="93"/>
                  </a:cubicBezTo>
                  <a:cubicBezTo>
                    <a:pt x="270" y="123"/>
                    <a:pt x="292" y="129"/>
                    <a:pt x="308" y="117"/>
                  </a:cubicBezTo>
                  <a:cubicBezTo>
                    <a:pt x="308" y="117"/>
                    <a:pt x="286" y="170"/>
                    <a:pt x="186" y="193"/>
                  </a:cubicBezTo>
                  <a:cubicBezTo>
                    <a:pt x="141" y="204"/>
                    <a:pt x="141" y="204"/>
                    <a:pt x="141" y="20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7" name="Freeform 277"/>
            <p:cNvSpPr>
              <a:spLocks/>
            </p:cNvSpPr>
            <p:nvPr/>
          </p:nvSpPr>
          <p:spPr bwMode="auto">
            <a:xfrm>
              <a:off x="308125" y="1154461"/>
              <a:ext cx="1249363" cy="973138"/>
            </a:xfrm>
            <a:custGeom>
              <a:avLst/>
              <a:gdLst>
                <a:gd name="T0" fmla="*/ 124 w 294"/>
                <a:gd name="T1" fmla="*/ 214 h 229"/>
                <a:gd name="T2" fmla="*/ 34 w 294"/>
                <a:gd name="T3" fmla="*/ 196 h 229"/>
                <a:gd name="T4" fmla="*/ 10 w 294"/>
                <a:gd name="T5" fmla="*/ 110 h 229"/>
                <a:gd name="T6" fmla="*/ 71 w 294"/>
                <a:gd name="T7" fmla="*/ 37 h 229"/>
                <a:gd name="T8" fmla="*/ 225 w 294"/>
                <a:gd name="T9" fmla="*/ 60 h 229"/>
                <a:gd name="T10" fmla="*/ 246 w 294"/>
                <a:gd name="T11" fmla="*/ 106 h 229"/>
                <a:gd name="T12" fmla="*/ 265 w 294"/>
                <a:gd name="T13" fmla="*/ 135 h 229"/>
                <a:gd name="T14" fmla="*/ 292 w 294"/>
                <a:gd name="T15" fmla="*/ 131 h 229"/>
                <a:gd name="T16" fmla="*/ 289 w 294"/>
                <a:gd name="T17" fmla="*/ 129 h 229"/>
                <a:gd name="T18" fmla="*/ 237 w 294"/>
                <a:gd name="T19" fmla="*/ 178 h 229"/>
                <a:gd name="T20" fmla="*/ 124 w 294"/>
                <a:gd name="T21" fmla="*/ 214 h 229"/>
                <a:gd name="T22" fmla="*/ 125 w 294"/>
                <a:gd name="T23" fmla="*/ 218 h 229"/>
                <a:gd name="T24" fmla="*/ 240 w 294"/>
                <a:gd name="T25" fmla="*/ 181 h 229"/>
                <a:gd name="T26" fmla="*/ 293 w 294"/>
                <a:gd name="T27" fmla="*/ 130 h 229"/>
                <a:gd name="T28" fmla="*/ 290 w 294"/>
                <a:gd name="T29" fmla="*/ 127 h 229"/>
                <a:gd name="T30" fmla="*/ 255 w 294"/>
                <a:gd name="T31" fmla="*/ 120 h 229"/>
                <a:gd name="T32" fmla="*/ 246 w 294"/>
                <a:gd name="T33" fmla="*/ 89 h 229"/>
                <a:gd name="T34" fmla="*/ 211 w 294"/>
                <a:gd name="T35" fmla="*/ 39 h 229"/>
                <a:gd name="T36" fmla="*/ 44 w 294"/>
                <a:gd name="T37" fmla="*/ 50 h 229"/>
                <a:gd name="T38" fmla="*/ 3 w 294"/>
                <a:gd name="T39" fmla="*/ 125 h 229"/>
                <a:gd name="T40" fmla="*/ 33 w 294"/>
                <a:gd name="T41" fmla="*/ 201 h 229"/>
                <a:gd name="T42" fmla="*/ 124 w 294"/>
                <a:gd name="T43" fmla="*/ 218 h 229"/>
                <a:gd name="T44" fmla="*/ 125 w 294"/>
                <a:gd name="T45" fmla="*/ 218 h 229"/>
                <a:gd name="T46" fmla="*/ 124 w 294"/>
                <a:gd name="T47" fmla="*/ 21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4" h="229">
                  <a:moveTo>
                    <a:pt x="124" y="214"/>
                  </a:moveTo>
                  <a:cubicBezTo>
                    <a:pt x="93" y="225"/>
                    <a:pt x="57" y="219"/>
                    <a:pt x="34" y="196"/>
                  </a:cubicBezTo>
                  <a:cubicBezTo>
                    <a:pt x="11" y="173"/>
                    <a:pt x="2" y="141"/>
                    <a:pt x="10" y="110"/>
                  </a:cubicBezTo>
                  <a:cubicBezTo>
                    <a:pt x="18" y="78"/>
                    <a:pt x="43" y="53"/>
                    <a:pt x="71" y="37"/>
                  </a:cubicBezTo>
                  <a:cubicBezTo>
                    <a:pt x="121" y="10"/>
                    <a:pt x="189" y="14"/>
                    <a:pt x="225" y="60"/>
                  </a:cubicBezTo>
                  <a:cubicBezTo>
                    <a:pt x="236" y="73"/>
                    <a:pt x="243" y="89"/>
                    <a:pt x="246" y="106"/>
                  </a:cubicBezTo>
                  <a:cubicBezTo>
                    <a:pt x="248" y="118"/>
                    <a:pt x="254" y="130"/>
                    <a:pt x="265" y="135"/>
                  </a:cubicBezTo>
                  <a:cubicBezTo>
                    <a:pt x="274" y="139"/>
                    <a:pt x="284" y="137"/>
                    <a:pt x="292" y="131"/>
                  </a:cubicBezTo>
                  <a:cubicBezTo>
                    <a:pt x="291" y="130"/>
                    <a:pt x="290" y="130"/>
                    <a:pt x="289" y="129"/>
                  </a:cubicBezTo>
                  <a:cubicBezTo>
                    <a:pt x="280" y="149"/>
                    <a:pt x="256" y="167"/>
                    <a:pt x="237" y="178"/>
                  </a:cubicBezTo>
                  <a:cubicBezTo>
                    <a:pt x="202" y="197"/>
                    <a:pt x="162" y="204"/>
                    <a:pt x="124" y="214"/>
                  </a:cubicBezTo>
                  <a:cubicBezTo>
                    <a:pt x="121" y="214"/>
                    <a:pt x="122" y="219"/>
                    <a:pt x="125" y="218"/>
                  </a:cubicBezTo>
                  <a:cubicBezTo>
                    <a:pt x="164" y="208"/>
                    <a:pt x="205" y="201"/>
                    <a:pt x="240" y="181"/>
                  </a:cubicBezTo>
                  <a:cubicBezTo>
                    <a:pt x="260" y="169"/>
                    <a:pt x="284" y="152"/>
                    <a:pt x="293" y="130"/>
                  </a:cubicBezTo>
                  <a:cubicBezTo>
                    <a:pt x="294" y="128"/>
                    <a:pt x="291" y="126"/>
                    <a:pt x="290" y="127"/>
                  </a:cubicBezTo>
                  <a:cubicBezTo>
                    <a:pt x="277" y="136"/>
                    <a:pt x="263" y="133"/>
                    <a:pt x="255" y="120"/>
                  </a:cubicBezTo>
                  <a:cubicBezTo>
                    <a:pt x="250" y="111"/>
                    <a:pt x="250" y="99"/>
                    <a:pt x="246" y="89"/>
                  </a:cubicBezTo>
                  <a:cubicBezTo>
                    <a:pt x="239" y="70"/>
                    <a:pt x="227" y="52"/>
                    <a:pt x="211" y="39"/>
                  </a:cubicBezTo>
                  <a:cubicBezTo>
                    <a:pt x="163" y="0"/>
                    <a:pt x="89" y="13"/>
                    <a:pt x="44" y="50"/>
                  </a:cubicBezTo>
                  <a:cubicBezTo>
                    <a:pt x="22" y="69"/>
                    <a:pt x="6" y="96"/>
                    <a:pt x="3" y="125"/>
                  </a:cubicBezTo>
                  <a:cubicBezTo>
                    <a:pt x="0" y="153"/>
                    <a:pt x="13" y="182"/>
                    <a:pt x="33" y="201"/>
                  </a:cubicBezTo>
                  <a:cubicBezTo>
                    <a:pt x="57" y="224"/>
                    <a:pt x="94" y="229"/>
                    <a:pt x="124" y="218"/>
                  </a:cubicBezTo>
                  <a:cubicBezTo>
                    <a:pt x="125" y="218"/>
                    <a:pt x="125" y="218"/>
                    <a:pt x="125" y="218"/>
                  </a:cubicBezTo>
                  <a:cubicBezTo>
                    <a:pt x="127" y="217"/>
                    <a:pt x="126" y="213"/>
                    <a:pt x="124" y="21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8" name="Freeform 278"/>
            <p:cNvSpPr>
              <a:spLocks/>
            </p:cNvSpPr>
            <p:nvPr/>
          </p:nvSpPr>
          <p:spPr bwMode="auto">
            <a:xfrm>
              <a:off x="657375" y="1694211"/>
              <a:ext cx="461963" cy="407988"/>
            </a:xfrm>
            <a:custGeom>
              <a:avLst/>
              <a:gdLst>
                <a:gd name="T0" fmla="*/ 0 w 109"/>
                <a:gd name="T1" fmla="*/ 24 h 96"/>
                <a:gd name="T2" fmla="*/ 4 w 109"/>
                <a:gd name="T3" fmla="*/ 45 h 96"/>
                <a:gd name="T4" fmla="*/ 66 w 109"/>
                <a:gd name="T5" fmla="*/ 87 h 96"/>
                <a:gd name="T6" fmla="*/ 102 w 109"/>
                <a:gd name="T7" fmla="*/ 21 h 96"/>
                <a:gd name="T8" fmla="*/ 96 w 109"/>
                <a:gd name="T9" fmla="*/ 0 h 96"/>
                <a:gd name="T10" fmla="*/ 0 w 109"/>
                <a:gd name="T11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96">
                  <a:moveTo>
                    <a:pt x="0" y="24"/>
                  </a:moveTo>
                  <a:cubicBezTo>
                    <a:pt x="1" y="28"/>
                    <a:pt x="3" y="41"/>
                    <a:pt x="4" y="45"/>
                  </a:cubicBezTo>
                  <a:cubicBezTo>
                    <a:pt x="12" y="75"/>
                    <a:pt x="32" y="96"/>
                    <a:pt x="66" y="87"/>
                  </a:cubicBezTo>
                  <a:cubicBezTo>
                    <a:pt x="101" y="79"/>
                    <a:pt x="109" y="51"/>
                    <a:pt x="102" y="21"/>
                  </a:cubicBezTo>
                  <a:cubicBezTo>
                    <a:pt x="101" y="17"/>
                    <a:pt x="97" y="4"/>
                    <a:pt x="96" y="0"/>
                  </a:cubicBezTo>
                  <a:cubicBezTo>
                    <a:pt x="0" y="24"/>
                    <a:pt x="0" y="24"/>
                    <a:pt x="0" y="24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9" name="Freeform 279"/>
            <p:cNvSpPr>
              <a:spLocks noEditPoints="1"/>
            </p:cNvSpPr>
            <p:nvPr/>
          </p:nvSpPr>
          <p:spPr bwMode="auto">
            <a:xfrm>
              <a:off x="1009800" y="1706911"/>
              <a:ext cx="80963" cy="258763"/>
            </a:xfrm>
            <a:custGeom>
              <a:avLst/>
              <a:gdLst>
                <a:gd name="T0" fmla="*/ 14 w 19"/>
                <a:gd name="T1" fmla="*/ 60 h 61"/>
                <a:gd name="T2" fmla="*/ 13 w 19"/>
                <a:gd name="T3" fmla="*/ 61 h 61"/>
                <a:gd name="T4" fmla="*/ 14 w 19"/>
                <a:gd name="T5" fmla="*/ 61 h 61"/>
                <a:gd name="T6" fmla="*/ 14 w 19"/>
                <a:gd name="T7" fmla="*/ 60 h 61"/>
                <a:gd name="T8" fmla="*/ 11 w 19"/>
                <a:gd name="T9" fmla="*/ 0 h 61"/>
                <a:gd name="T10" fmla="*/ 0 w 19"/>
                <a:gd name="T11" fmla="*/ 2 h 61"/>
                <a:gd name="T12" fmla="*/ 5 w 19"/>
                <a:gd name="T13" fmla="*/ 20 h 61"/>
                <a:gd name="T14" fmla="*/ 7 w 19"/>
                <a:gd name="T15" fmla="*/ 29 h 61"/>
                <a:gd name="T16" fmla="*/ 19 w 19"/>
                <a:gd name="T17" fmla="*/ 35 h 61"/>
                <a:gd name="T18" fmla="*/ 11 w 19"/>
                <a:gd name="T1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61">
                  <a:moveTo>
                    <a:pt x="14" y="60"/>
                  </a:moveTo>
                  <a:cubicBezTo>
                    <a:pt x="14" y="60"/>
                    <a:pt x="14" y="61"/>
                    <a:pt x="13" y="61"/>
                  </a:cubicBezTo>
                  <a:cubicBezTo>
                    <a:pt x="13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0"/>
                  </a:cubicBezTo>
                  <a:moveTo>
                    <a:pt x="11" y="0"/>
                  </a:moveTo>
                  <a:cubicBezTo>
                    <a:pt x="8" y="1"/>
                    <a:pt x="4" y="1"/>
                    <a:pt x="0" y="2"/>
                  </a:cubicBezTo>
                  <a:cubicBezTo>
                    <a:pt x="2" y="8"/>
                    <a:pt x="5" y="17"/>
                    <a:pt x="5" y="20"/>
                  </a:cubicBezTo>
                  <a:cubicBezTo>
                    <a:pt x="6" y="23"/>
                    <a:pt x="7" y="26"/>
                    <a:pt x="7" y="29"/>
                  </a:cubicBezTo>
                  <a:cubicBezTo>
                    <a:pt x="12" y="29"/>
                    <a:pt x="16" y="31"/>
                    <a:pt x="19" y="35"/>
                  </a:cubicBezTo>
                  <a:cubicBezTo>
                    <a:pt x="19" y="23"/>
                    <a:pt x="16" y="10"/>
                    <a:pt x="1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0" name="Freeform 280"/>
            <p:cNvSpPr>
              <a:spLocks/>
            </p:cNvSpPr>
            <p:nvPr/>
          </p:nvSpPr>
          <p:spPr bwMode="auto">
            <a:xfrm>
              <a:off x="644675" y="1686273"/>
              <a:ext cx="474663" cy="403225"/>
            </a:xfrm>
            <a:custGeom>
              <a:avLst/>
              <a:gdLst>
                <a:gd name="T0" fmla="*/ 1 w 112"/>
                <a:gd name="T1" fmla="*/ 25 h 95"/>
                <a:gd name="T2" fmla="*/ 18 w 112"/>
                <a:gd name="T3" fmla="*/ 76 h 95"/>
                <a:gd name="T4" fmla="*/ 70 w 112"/>
                <a:gd name="T5" fmla="*/ 91 h 95"/>
                <a:gd name="T6" fmla="*/ 109 w 112"/>
                <a:gd name="T7" fmla="*/ 54 h 95"/>
                <a:gd name="T8" fmla="*/ 100 w 112"/>
                <a:gd name="T9" fmla="*/ 1 h 95"/>
                <a:gd name="T10" fmla="*/ 98 w 112"/>
                <a:gd name="T11" fmla="*/ 0 h 95"/>
                <a:gd name="T12" fmla="*/ 3 w 112"/>
                <a:gd name="T13" fmla="*/ 23 h 95"/>
                <a:gd name="T14" fmla="*/ 4 w 112"/>
                <a:gd name="T15" fmla="*/ 28 h 95"/>
                <a:gd name="T16" fmla="*/ 99 w 112"/>
                <a:gd name="T17" fmla="*/ 4 h 95"/>
                <a:gd name="T18" fmla="*/ 97 w 112"/>
                <a:gd name="T19" fmla="*/ 3 h 95"/>
                <a:gd name="T20" fmla="*/ 105 w 112"/>
                <a:gd name="T21" fmla="*/ 50 h 95"/>
                <a:gd name="T22" fmla="*/ 69 w 112"/>
                <a:gd name="T23" fmla="*/ 87 h 95"/>
                <a:gd name="T24" fmla="*/ 20 w 112"/>
                <a:gd name="T25" fmla="*/ 71 h 95"/>
                <a:gd name="T26" fmla="*/ 5 w 112"/>
                <a:gd name="T27" fmla="*/ 26 h 95"/>
                <a:gd name="T28" fmla="*/ 1 w 112"/>
                <a:gd name="T29" fmla="*/ 2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95">
                  <a:moveTo>
                    <a:pt x="1" y="25"/>
                  </a:moveTo>
                  <a:cubicBezTo>
                    <a:pt x="2" y="43"/>
                    <a:pt x="8" y="62"/>
                    <a:pt x="18" y="76"/>
                  </a:cubicBezTo>
                  <a:cubicBezTo>
                    <a:pt x="31" y="92"/>
                    <a:pt x="51" y="95"/>
                    <a:pt x="70" y="91"/>
                  </a:cubicBezTo>
                  <a:cubicBezTo>
                    <a:pt x="89" y="87"/>
                    <a:pt x="104" y="74"/>
                    <a:pt x="109" y="54"/>
                  </a:cubicBezTo>
                  <a:cubicBezTo>
                    <a:pt x="112" y="37"/>
                    <a:pt x="107" y="17"/>
                    <a:pt x="100" y="1"/>
                  </a:cubicBezTo>
                  <a:cubicBezTo>
                    <a:pt x="100" y="0"/>
                    <a:pt x="99" y="0"/>
                    <a:pt x="98" y="0"/>
                  </a:cubicBezTo>
                  <a:cubicBezTo>
                    <a:pt x="66" y="8"/>
                    <a:pt x="35" y="16"/>
                    <a:pt x="3" y="23"/>
                  </a:cubicBezTo>
                  <a:cubicBezTo>
                    <a:pt x="0" y="24"/>
                    <a:pt x="1" y="28"/>
                    <a:pt x="4" y="28"/>
                  </a:cubicBezTo>
                  <a:cubicBezTo>
                    <a:pt x="36" y="20"/>
                    <a:pt x="67" y="12"/>
                    <a:pt x="99" y="4"/>
                  </a:cubicBezTo>
                  <a:cubicBezTo>
                    <a:pt x="98" y="4"/>
                    <a:pt x="98" y="4"/>
                    <a:pt x="97" y="3"/>
                  </a:cubicBezTo>
                  <a:cubicBezTo>
                    <a:pt x="103" y="17"/>
                    <a:pt x="107" y="35"/>
                    <a:pt x="105" y="50"/>
                  </a:cubicBezTo>
                  <a:cubicBezTo>
                    <a:pt x="103" y="70"/>
                    <a:pt x="87" y="82"/>
                    <a:pt x="69" y="87"/>
                  </a:cubicBezTo>
                  <a:cubicBezTo>
                    <a:pt x="50" y="92"/>
                    <a:pt x="32" y="87"/>
                    <a:pt x="20" y="71"/>
                  </a:cubicBezTo>
                  <a:cubicBezTo>
                    <a:pt x="11" y="59"/>
                    <a:pt x="7" y="41"/>
                    <a:pt x="5" y="26"/>
                  </a:cubicBezTo>
                  <a:cubicBezTo>
                    <a:pt x="5" y="23"/>
                    <a:pt x="1" y="23"/>
                    <a:pt x="1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91" name="Picture 281"/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650" y="1979961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2" name="Picture 282"/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712" y="1878361"/>
              <a:ext cx="1651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3" name="Picture 283"/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125" y="1929161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4" name="Picture 284"/>
            <p:cNvPicPr>
              <a:picLocks noChangeAspect="1"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875" y="1914873"/>
              <a:ext cx="103188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5" name="Picture 285"/>
            <p:cNvPicPr>
              <a:picLocks noChangeAspect="1" noChangeArrowheads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587" y="1897411"/>
              <a:ext cx="381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6" name="Picture 286"/>
            <p:cNvPicPr>
              <a:picLocks noChangeAspect="1" noChangeArrowheads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950" y="1808511"/>
              <a:ext cx="1143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" name="Picture 287"/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150" y="1814861"/>
              <a:ext cx="88900" cy="16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8" name="Picture 288"/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662" y="1840261"/>
              <a:ext cx="76200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9" name="Picture 289"/>
            <p:cNvPicPr>
              <a:picLocks noChangeAspect="1" noChangeArrowheads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812" y="1849786"/>
              <a:ext cx="6985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0" name="Picture 290"/>
            <p:cNvPicPr>
              <a:picLocks noChangeAspect="1" noChangeArrowheads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262" y="1849786"/>
              <a:ext cx="61913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1" name="Freeform 291"/>
            <p:cNvSpPr>
              <a:spLocks/>
            </p:cNvSpPr>
            <p:nvPr/>
          </p:nvSpPr>
          <p:spPr bwMode="auto">
            <a:xfrm>
              <a:off x="946300" y="1354486"/>
              <a:ext cx="106363" cy="106363"/>
            </a:xfrm>
            <a:custGeom>
              <a:avLst/>
              <a:gdLst>
                <a:gd name="T0" fmla="*/ 67 w 67"/>
                <a:gd name="T1" fmla="*/ 56 h 67"/>
                <a:gd name="T2" fmla="*/ 24 w 67"/>
                <a:gd name="T3" fmla="*/ 0 h 67"/>
                <a:gd name="T4" fmla="*/ 0 w 67"/>
                <a:gd name="T5" fmla="*/ 67 h 67"/>
                <a:gd name="T6" fmla="*/ 67 w 67"/>
                <a:gd name="T7" fmla="*/ 5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7">
                  <a:moveTo>
                    <a:pt x="67" y="56"/>
                  </a:moveTo>
                  <a:lnTo>
                    <a:pt x="24" y="0"/>
                  </a:lnTo>
                  <a:lnTo>
                    <a:pt x="0" y="67"/>
                  </a:lnTo>
                  <a:lnTo>
                    <a:pt x="67" y="56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2" name="Freeform 292"/>
            <p:cNvSpPr>
              <a:spLocks/>
            </p:cNvSpPr>
            <p:nvPr/>
          </p:nvSpPr>
          <p:spPr bwMode="auto">
            <a:xfrm>
              <a:off x="933600" y="1341786"/>
              <a:ext cx="131763" cy="127000"/>
            </a:xfrm>
            <a:custGeom>
              <a:avLst/>
              <a:gdLst>
                <a:gd name="T0" fmla="*/ 30 w 31"/>
                <a:gd name="T1" fmla="*/ 23 h 30"/>
                <a:gd name="T2" fmla="*/ 13 w 31"/>
                <a:gd name="T3" fmla="*/ 2 h 30"/>
                <a:gd name="T4" fmla="*/ 10 w 31"/>
                <a:gd name="T5" fmla="*/ 2 h 30"/>
                <a:gd name="T6" fmla="*/ 1 w 31"/>
                <a:gd name="T7" fmla="*/ 27 h 30"/>
                <a:gd name="T8" fmla="*/ 3 w 31"/>
                <a:gd name="T9" fmla="*/ 30 h 30"/>
                <a:gd name="T10" fmla="*/ 29 w 31"/>
                <a:gd name="T11" fmla="*/ 26 h 30"/>
                <a:gd name="T12" fmla="*/ 28 w 31"/>
                <a:gd name="T13" fmla="*/ 22 h 30"/>
                <a:gd name="T14" fmla="*/ 2 w 31"/>
                <a:gd name="T15" fmla="*/ 26 h 30"/>
                <a:gd name="T16" fmla="*/ 5 w 31"/>
                <a:gd name="T17" fmla="*/ 28 h 30"/>
                <a:gd name="T18" fmla="*/ 14 w 31"/>
                <a:gd name="T19" fmla="*/ 4 h 30"/>
                <a:gd name="T20" fmla="*/ 10 w 31"/>
                <a:gd name="T21" fmla="*/ 4 h 30"/>
                <a:gd name="T22" fmla="*/ 27 w 31"/>
                <a:gd name="T23" fmla="*/ 25 h 30"/>
                <a:gd name="T24" fmla="*/ 30 w 31"/>
                <a:gd name="T25" fmla="*/ 2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30">
                  <a:moveTo>
                    <a:pt x="30" y="23"/>
                  </a:moveTo>
                  <a:cubicBezTo>
                    <a:pt x="24" y="16"/>
                    <a:pt x="19" y="9"/>
                    <a:pt x="13" y="2"/>
                  </a:cubicBezTo>
                  <a:cubicBezTo>
                    <a:pt x="12" y="0"/>
                    <a:pt x="10" y="1"/>
                    <a:pt x="10" y="2"/>
                  </a:cubicBezTo>
                  <a:cubicBezTo>
                    <a:pt x="7" y="11"/>
                    <a:pt x="4" y="19"/>
                    <a:pt x="1" y="27"/>
                  </a:cubicBezTo>
                  <a:cubicBezTo>
                    <a:pt x="0" y="29"/>
                    <a:pt x="2" y="30"/>
                    <a:pt x="3" y="30"/>
                  </a:cubicBezTo>
                  <a:cubicBezTo>
                    <a:pt x="12" y="28"/>
                    <a:pt x="20" y="27"/>
                    <a:pt x="29" y="26"/>
                  </a:cubicBezTo>
                  <a:cubicBezTo>
                    <a:pt x="31" y="26"/>
                    <a:pt x="30" y="22"/>
                    <a:pt x="28" y="22"/>
                  </a:cubicBezTo>
                  <a:cubicBezTo>
                    <a:pt x="19" y="23"/>
                    <a:pt x="11" y="24"/>
                    <a:pt x="2" y="26"/>
                  </a:cubicBezTo>
                  <a:cubicBezTo>
                    <a:pt x="3" y="26"/>
                    <a:pt x="4" y="27"/>
                    <a:pt x="5" y="28"/>
                  </a:cubicBezTo>
                  <a:cubicBezTo>
                    <a:pt x="8" y="20"/>
                    <a:pt x="11" y="12"/>
                    <a:pt x="14" y="4"/>
                  </a:cubicBezTo>
                  <a:cubicBezTo>
                    <a:pt x="13" y="4"/>
                    <a:pt x="12" y="4"/>
                    <a:pt x="10" y="4"/>
                  </a:cubicBezTo>
                  <a:cubicBezTo>
                    <a:pt x="16" y="11"/>
                    <a:pt x="21" y="18"/>
                    <a:pt x="27" y="25"/>
                  </a:cubicBezTo>
                  <a:cubicBezTo>
                    <a:pt x="28" y="28"/>
                    <a:pt x="31" y="25"/>
                    <a:pt x="30" y="23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3" name="Freeform 293"/>
            <p:cNvSpPr>
              <a:spLocks/>
            </p:cNvSpPr>
            <p:nvPr/>
          </p:nvSpPr>
          <p:spPr bwMode="auto">
            <a:xfrm>
              <a:off x="1090762" y="1430686"/>
              <a:ext cx="109538" cy="106363"/>
            </a:xfrm>
            <a:custGeom>
              <a:avLst/>
              <a:gdLst>
                <a:gd name="T0" fmla="*/ 0 w 69"/>
                <a:gd name="T1" fmla="*/ 13 h 67"/>
                <a:gd name="T2" fmla="*/ 69 w 69"/>
                <a:gd name="T3" fmla="*/ 0 h 67"/>
                <a:gd name="T4" fmla="*/ 43 w 69"/>
                <a:gd name="T5" fmla="*/ 67 h 67"/>
                <a:gd name="T6" fmla="*/ 0 w 69"/>
                <a:gd name="T7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7">
                  <a:moveTo>
                    <a:pt x="0" y="13"/>
                  </a:moveTo>
                  <a:lnTo>
                    <a:pt x="69" y="0"/>
                  </a:lnTo>
                  <a:lnTo>
                    <a:pt x="43" y="6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4" name="Freeform 294"/>
            <p:cNvSpPr>
              <a:spLocks/>
            </p:cNvSpPr>
            <p:nvPr/>
          </p:nvSpPr>
          <p:spPr bwMode="auto">
            <a:xfrm>
              <a:off x="1073300" y="1422748"/>
              <a:ext cx="136525" cy="127000"/>
            </a:xfrm>
            <a:custGeom>
              <a:avLst/>
              <a:gdLst>
                <a:gd name="T0" fmla="*/ 4 w 32"/>
                <a:gd name="T1" fmla="*/ 9 h 30"/>
                <a:gd name="T2" fmla="*/ 30 w 32"/>
                <a:gd name="T3" fmla="*/ 4 h 30"/>
                <a:gd name="T4" fmla="*/ 28 w 32"/>
                <a:gd name="T5" fmla="*/ 2 h 30"/>
                <a:gd name="T6" fmla="*/ 18 w 32"/>
                <a:gd name="T7" fmla="*/ 26 h 30"/>
                <a:gd name="T8" fmla="*/ 22 w 32"/>
                <a:gd name="T9" fmla="*/ 26 h 30"/>
                <a:gd name="T10" fmla="*/ 5 w 32"/>
                <a:gd name="T11" fmla="*/ 6 h 30"/>
                <a:gd name="T12" fmla="*/ 2 w 32"/>
                <a:gd name="T13" fmla="*/ 9 h 30"/>
                <a:gd name="T14" fmla="*/ 19 w 32"/>
                <a:gd name="T15" fmla="*/ 28 h 30"/>
                <a:gd name="T16" fmla="*/ 23 w 32"/>
                <a:gd name="T17" fmla="*/ 28 h 30"/>
                <a:gd name="T18" fmla="*/ 32 w 32"/>
                <a:gd name="T19" fmla="*/ 3 h 30"/>
                <a:gd name="T20" fmla="*/ 29 w 32"/>
                <a:gd name="T21" fmla="*/ 0 h 30"/>
                <a:gd name="T22" fmla="*/ 3 w 32"/>
                <a:gd name="T23" fmla="*/ 5 h 30"/>
                <a:gd name="T24" fmla="*/ 4 w 32"/>
                <a:gd name="T25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0">
                  <a:moveTo>
                    <a:pt x="4" y="9"/>
                  </a:moveTo>
                  <a:cubicBezTo>
                    <a:pt x="13" y="8"/>
                    <a:pt x="22" y="6"/>
                    <a:pt x="30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5" y="10"/>
                    <a:pt x="22" y="18"/>
                    <a:pt x="18" y="26"/>
                  </a:cubicBezTo>
                  <a:cubicBezTo>
                    <a:pt x="20" y="26"/>
                    <a:pt x="21" y="26"/>
                    <a:pt x="22" y="26"/>
                  </a:cubicBezTo>
                  <a:cubicBezTo>
                    <a:pt x="16" y="19"/>
                    <a:pt x="11" y="12"/>
                    <a:pt x="5" y="6"/>
                  </a:cubicBezTo>
                  <a:cubicBezTo>
                    <a:pt x="3" y="4"/>
                    <a:pt x="0" y="7"/>
                    <a:pt x="2" y="9"/>
                  </a:cubicBezTo>
                  <a:cubicBezTo>
                    <a:pt x="8" y="15"/>
                    <a:pt x="13" y="22"/>
                    <a:pt x="19" y="28"/>
                  </a:cubicBezTo>
                  <a:cubicBezTo>
                    <a:pt x="20" y="30"/>
                    <a:pt x="22" y="29"/>
                    <a:pt x="23" y="28"/>
                  </a:cubicBezTo>
                  <a:cubicBezTo>
                    <a:pt x="26" y="19"/>
                    <a:pt x="29" y="11"/>
                    <a:pt x="32" y="3"/>
                  </a:cubicBezTo>
                  <a:cubicBezTo>
                    <a:pt x="32" y="1"/>
                    <a:pt x="31" y="0"/>
                    <a:pt x="29" y="0"/>
                  </a:cubicBezTo>
                  <a:cubicBezTo>
                    <a:pt x="21" y="2"/>
                    <a:pt x="12" y="4"/>
                    <a:pt x="3" y="5"/>
                  </a:cubicBezTo>
                  <a:cubicBezTo>
                    <a:pt x="0" y="6"/>
                    <a:pt x="1" y="10"/>
                    <a:pt x="4" y="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5" name="Freeform 295"/>
            <p:cNvSpPr>
              <a:spLocks/>
            </p:cNvSpPr>
            <p:nvPr/>
          </p:nvSpPr>
          <p:spPr bwMode="auto">
            <a:xfrm>
              <a:off x="1005037" y="1392586"/>
              <a:ext cx="119063" cy="109538"/>
            </a:xfrm>
            <a:custGeom>
              <a:avLst/>
              <a:gdLst>
                <a:gd name="T0" fmla="*/ 26 w 28"/>
                <a:gd name="T1" fmla="*/ 17 h 26"/>
                <a:gd name="T2" fmla="*/ 13 w 28"/>
                <a:gd name="T3" fmla="*/ 23 h 26"/>
                <a:gd name="T4" fmla="*/ 9 w 28"/>
                <a:gd name="T5" fmla="*/ 22 h 26"/>
                <a:gd name="T6" fmla="*/ 2 w 28"/>
                <a:gd name="T7" fmla="*/ 8 h 26"/>
                <a:gd name="T8" fmla="*/ 16 w 28"/>
                <a:gd name="T9" fmla="*/ 2 h 26"/>
                <a:gd name="T10" fmla="*/ 20 w 28"/>
                <a:gd name="T11" fmla="*/ 4 h 26"/>
                <a:gd name="T12" fmla="*/ 26 w 28"/>
                <a:gd name="T1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6">
                  <a:moveTo>
                    <a:pt x="26" y="17"/>
                  </a:moveTo>
                  <a:cubicBezTo>
                    <a:pt x="24" y="23"/>
                    <a:pt x="18" y="26"/>
                    <a:pt x="13" y="23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3" y="20"/>
                    <a:pt x="0" y="14"/>
                    <a:pt x="2" y="8"/>
                  </a:cubicBezTo>
                  <a:cubicBezTo>
                    <a:pt x="4" y="3"/>
                    <a:pt x="11" y="0"/>
                    <a:pt x="16" y="2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6" y="6"/>
                    <a:pt x="28" y="12"/>
                    <a:pt x="26" y="17"/>
                  </a:cubicBez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6" name="Freeform 296"/>
            <p:cNvSpPr>
              <a:spLocks/>
            </p:cNvSpPr>
            <p:nvPr/>
          </p:nvSpPr>
          <p:spPr bwMode="auto">
            <a:xfrm>
              <a:off x="992337" y="1384648"/>
              <a:ext cx="144463" cy="127000"/>
            </a:xfrm>
            <a:custGeom>
              <a:avLst/>
              <a:gdLst>
                <a:gd name="T0" fmla="*/ 27 w 34"/>
                <a:gd name="T1" fmla="*/ 19 h 30"/>
                <a:gd name="T2" fmla="*/ 7 w 34"/>
                <a:gd name="T3" fmla="*/ 11 h 30"/>
                <a:gd name="T4" fmla="*/ 21 w 34"/>
                <a:gd name="T5" fmla="*/ 7 h 30"/>
                <a:gd name="T6" fmla="*/ 27 w 34"/>
                <a:gd name="T7" fmla="*/ 19 h 30"/>
                <a:gd name="T8" fmla="*/ 31 w 34"/>
                <a:gd name="T9" fmla="*/ 20 h 30"/>
                <a:gd name="T10" fmla="*/ 22 w 34"/>
                <a:gd name="T11" fmla="*/ 3 h 30"/>
                <a:gd name="T12" fmla="*/ 3 w 34"/>
                <a:gd name="T13" fmla="*/ 10 h 30"/>
                <a:gd name="T14" fmla="*/ 13 w 34"/>
                <a:gd name="T15" fmla="*/ 27 h 30"/>
                <a:gd name="T16" fmla="*/ 31 w 34"/>
                <a:gd name="T17" fmla="*/ 20 h 30"/>
                <a:gd name="T18" fmla="*/ 27 w 34"/>
                <a:gd name="T19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0">
                  <a:moveTo>
                    <a:pt x="27" y="19"/>
                  </a:moveTo>
                  <a:cubicBezTo>
                    <a:pt x="23" y="29"/>
                    <a:pt x="4" y="22"/>
                    <a:pt x="7" y="11"/>
                  </a:cubicBezTo>
                  <a:cubicBezTo>
                    <a:pt x="9" y="5"/>
                    <a:pt x="16" y="5"/>
                    <a:pt x="21" y="7"/>
                  </a:cubicBezTo>
                  <a:cubicBezTo>
                    <a:pt x="26" y="9"/>
                    <a:pt x="29" y="13"/>
                    <a:pt x="27" y="19"/>
                  </a:cubicBezTo>
                  <a:cubicBezTo>
                    <a:pt x="27" y="21"/>
                    <a:pt x="31" y="22"/>
                    <a:pt x="31" y="20"/>
                  </a:cubicBezTo>
                  <a:cubicBezTo>
                    <a:pt x="34" y="12"/>
                    <a:pt x="29" y="6"/>
                    <a:pt x="22" y="3"/>
                  </a:cubicBezTo>
                  <a:cubicBezTo>
                    <a:pt x="14" y="0"/>
                    <a:pt x="7" y="2"/>
                    <a:pt x="3" y="10"/>
                  </a:cubicBezTo>
                  <a:cubicBezTo>
                    <a:pt x="0" y="18"/>
                    <a:pt x="6" y="24"/>
                    <a:pt x="13" y="27"/>
                  </a:cubicBezTo>
                  <a:cubicBezTo>
                    <a:pt x="21" y="30"/>
                    <a:pt x="28" y="28"/>
                    <a:pt x="31" y="20"/>
                  </a:cubicBezTo>
                  <a:cubicBezTo>
                    <a:pt x="32" y="17"/>
                    <a:pt x="28" y="16"/>
                    <a:pt x="27" y="1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7" name="Freeform 297"/>
            <p:cNvSpPr>
              <a:spLocks/>
            </p:cNvSpPr>
            <p:nvPr/>
          </p:nvSpPr>
          <p:spPr bwMode="auto">
            <a:xfrm>
              <a:off x="1039962" y="1425923"/>
              <a:ext cx="15875" cy="17463"/>
            </a:xfrm>
            <a:custGeom>
              <a:avLst/>
              <a:gdLst>
                <a:gd name="T0" fmla="*/ 3 w 4"/>
                <a:gd name="T1" fmla="*/ 2 h 4"/>
                <a:gd name="T2" fmla="*/ 2 w 4"/>
                <a:gd name="T3" fmla="*/ 4 h 4"/>
                <a:gd name="T4" fmla="*/ 0 w 4"/>
                <a:gd name="T5" fmla="*/ 3 h 4"/>
                <a:gd name="T6" fmla="*/ 1 w 4"/>
                <a:gd name="T7" fmla="*/ 1 h 4"/>
                <a:gd name="T8" fmla="*/ 3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8" name="Freeform 298"/>
            <p:cNvSpPr>
              <a:spLocks/>
            </p:cNvSpPr>
            <p:nvPr/>
          </p:nvSpPr>
          <p:spPr bwMode="auto">
            <a:xfrm>
              <a:off x="779612" y="2360961"/>
              <a:ext cx="131763" cy="504825"/>
            </a:xfrm>
            <a:custGeom>
              <a:avLst/>
              <a:gdLst>
                <a:gd name="T0" fmla="*/ 4 w 31"/>
                <a:gd name="T1" fmla="*/ 13 h 119"/>
                <a:gd name="T2" fmla="*/ 1 w 31"/>
                <a:gd name="T3" fmla="*/ 86 h 119"/>
                <a:gd name="T4" fmla="*/ 15 w 31"/>
                <a:gd name="T5" fmla="*/ 118 h 119"/>
                <a:gd name="T6" fmla="*/ 27 w 31"/>
                <a:gd name="T7" fmla="*/ 79 h 119"/>
                <a:gd name="T8" fmla="*/ 25 w 31"/>
                <a:gd name="T9" fmla="*/ 15 h 119"/>
                <a:gd name="T10" fmla="*/ 12 w 31"/>
                <a:gd name="T11" fmla="*/ 1 h 119"/>
                <a:gd name="T12" fmla="*/ 4 w 31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9">
                  <a:moveTo>
                    <a:pt x="4" y="13"/>
                  </a:moveTo>
                  <a:cubicBezTo>
                    <a:pt x="4" y="13"/>
                    <a:pt x="1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1" y="117"/>
                    <a:pt x="27" y="89"/>
                    <a:pt x="27" y="79"/>
                  </a:cubicBezTo>
                  <a:cubicBezTo>
                    <a:pt x="25" y="58"/>
                    <a:pt x="25" y="37"/>
                    <a:pt x="25" y="15"/>
                  </a:cubicBezTo>
                  <a:cubicBezTo>
                    <a:pt x="25" y="6"/>
                    <a:pt x="22" y="0"/>
                    <a:pt x="12" y="1"/>
                  </a:cubicBezTo>
                  <a:cubicBezTo>
                    <a:pt x="12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9" name="Freeform 299"/>
            <p:cNvSpPr>
              <a:spLocks/>
            </p:cNvSpPr>
            <p:nvPr/>
          </p:nvSpPr>
          <p:spPr bwMode="auto">
            <a:xfrm>
              <a:off x="839937" y="2373661"/>
              <a:ext cx="50800" cy="382588"/>
            </a:xfrm>
            <a:custGeom>
              <a:avLst/>
              <a:gdLst>
                <a:gd name="T0" fmla="*/ 0 w 12"/>
                <a:gd name="T1" fmla="*/ 0 h 90"/>
                <a:gd name="T2" fmla="*/ 0 w 12"/>
                <a:gd name="T3" fmla="*/ 0 h 90"/>
                <a:gd name="T4" fmla="*/ 3 w 12"/>
                <a:gd name="T5" fmla="*/ 11 h 90"/>
                <a:gd name="T6" fmla="*/ 4 w 12"/>
                <a:gd name="T7" fmla="*/ 75 h 90"/>
                <a:gd name="T8" fmla="*/ 5 w 12"/>
                <a:gd name="T9" fmla="*/ 90 h 90"/>
                <a:gd name="T10" fmla="*/ 12 w 12"/>
                <a:gd name="T11" fmla="*/ 88 h 90"/>
                <a:gd name="T12" fmla="*/ 11 w 12"/>
                <a:gd name="T13" fmla="*/ 78 h 90"/>
                <a:gd name="T14" fmla="*/ 9 w 12"/>
                <a:gd name="T15" fmla="*/ 27 h 90"/>
                <a:gd name="T16" fmla="*/ 5 w 12"/>
                <a:gd name="T17" fmla="*/ 1 h 90"/>
                <a:gd name="T18" fmla="*/ 0 w 12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4" y="79"/>
                    <a:pt x="5" y="84"/>
                    <a:pt x="5" y="90"/>
                  </a:cubicBezTo>
                  <a:cubicBezTo>
                    <a:pt x="7" y="90"/>
                    <a:pt x="9" y="89"/>
                    <a:pt x="12" y="88"/>
                  </a:cubicBezTo>
                  <a:cubicBezTo>
                    <a:pt x="11" y="85"/>
                    <a:pt x="11" y="81"/>
                    <a:pt x="11" y="78"/>
                  </a:cubicBezTo>
                  <a:cubicBezTo>
                    <a:pt x="9" y="61"/>
                    <a:pt x="9" y="44"/>
                    <a:pt x="9" y="27"/>
                  </a:cubicBezTo>
                  <a:cubicBezTo>
                    <a:pt x="9" y="22"/>
                    <a:pt x="12" y="5"/>
                    <a:pt x="5" y="1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0" name="Freeform 300"/>
            <p:cNvSpPr>
              <a:spLocks/>
            </p:cNvSpPr>
            <p:nvPr/>
          </p:nvSpPr>
          <p:spPr bwMode="auto">
            <a:xfrm>
              <a:off x="789137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3 w 26"/>
                <a:gd name="T3" fmla="*/ 27 h 28"/>
                <a:gd name="T4" fmla="*/ 25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0" y="15"/>
                    <a:pt x="2" y="28"/>
                    <a:pt x="13" y="27"/>
                  </a:cubicBezTo>
                  <a:cubicBezTo>
                    <a:pt x="25" y="27"/>
                    <a:pt x="26" y="12"/>
                    <a:pt x="25" y="0"/>
                  </a:cubicBezTo>
                  <a:cubicBezTo>
                    <a:pt x="17" y="3"/>
                    <a:pt x="8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1" name="Freeform 301"/>
            <p:cNvSpPr>
              <a:spLocks/>
            </p:cNvSpPr>
            <p:nvPr/>
          </p:nvSpPr>
          <p:spPr bwMode="auto">
            <a:xfrm>
              <a:off x="852637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2" name="Freeform 302"/>
            <p:cNvSpPr>
              <a:spLocks/>
            </p:cNvSpPr>
            <p:nvPr/>
          </p:nvSpPr>
          <p:spPr bwMode="auto">
            <a:xfrm>
              <a:off x="860575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4" y="1"/>
                    <a:pt x="2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3" name="Freeform 303"/>
            <p:cNvSpPr>
              <a:spLocks/>
            </p:cNvSpPr>
            <p:nvPr/>
          </p:nvSpPr>
          <p:spPr bwMode="auto">
            <a:xfrm>
              <a:off x="847875" y="2746723"/>
              <a:ext cx="42863" cy="106363"/>
            </a:xfrm>
            <a:custGeom>
              <a:avLst/>
              <a:gdLst>
                <a:gd name="T0" fmla="*/ 10 w 10"/>
                <a:gd name="T1" fmla="*/ 0 h 25"/>
                <a:gd name="T2" fmla="*/ 3 w 10"/>
                <a:gd name="T3" fmla="*/ 2 h 25"/>
                <a:gd name="T4" fmla="*/ 1 w 10"/>
                <a:gd name="T5" fmla="*/ 3 h 25"/>
                <a:gd name="T6" fmla="*/ 0 w 10"/>
                <a:gd name="T7" fmla="*/ 25 h 25"/>
                <a:gd name="T8" fmla="*/ 8 w 10"/>
                <a:gd name="T9" fmla="*/ 16 h 25"/>
                <a:gd name="T10" fmla="*/ 10 w 10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5">
                  <a:moveTo>
                    <a:pt x="10" y="0"/>
                  </a:moveTo>
                  <a:cubicBezTo>
                    <a:pt x="7" y="1"/>
                    <a:pt x="5" y="2"/>
                    <a:pt x="3" y="2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3" y="11"/>
                    <a:pt x="2" y="18"/>
                    <a:pt x="0" y="25"/>
                  </a:cubicBezTo>
                  <a:cubicBezTo>
                    <a:pt x="4" y="24"/>
                    <a:pt x="7" y="21"/>
                    <a:pt x="8" y="16"/>
                  </a:cubicBezTo>
                  <a:cubicBezTo>
                    <a:pt x="10" y="11"/>
                    <a:pt x="10" y="6"/>
                    <a:pt x="10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4" name="Freeform 304"/>
            <p:cNvSpPr>
              <a:spLocks/>
            </p:cNvSpPr>
            <p:nvPr/>
          </p:nvSpPr>
          <p:spPr bwMode="auto">
            <a:xfrm>
              <a:off x="763737" y="2343498"/>
              <a:ext cx="144463" cy="534988"/>
            </a:xfrm>
            <a:custGeom>
              <a:avLst/>
              <a:gdLst>
                <a:gd name="T0" fmla="*/ 7 w 34"/>
                <a:gd name="T1" fmla="*/ 17 h 126"/>
                <a:gd name="T2" fmla="*/ 4 w 34"/>
                <a:gd name="T3" fmla="*/ 77 h 126"/>
                <a:gd name="T4" fmla="*/ 21 w 34"/>
                <a:gd name="T5" fmla="*/ 124 h 126"/>
                <a:gd name="T6" fmla="*/ 33 w 34"/>
                <a:gd name="T7" fmla="*/ 102 h 126"/>
                <a:gd name="T8" fmla="*/ 31 w 34"/>
                <a:gd name="T9" fmla="*/ 50 h 126"/>
                <a:gd name="T10" fmla="*/ 31 w 34"/>
                <a:gd name="T11" fmla="*/ 15 h 126"/>
                <a:gd name="T12" fmla="*/ 23 w 34"/>
                <a:gd name="T13" fmla="*/ 4 h 126"/>
                <a:gd name="T14" fmla="*/ 7 w 34"/>
                <a:gd name="T15" fmla="*/ 16 h 126"/>
                <a:gd name="T16" fmla="*/ 10 w 34"/>
                <a:gd name="T17" fmla="*/ 17 h 126"/>
                <a:gd name="T18" fmla="*/ 23 w 34"/>
                <a:gd name="T19" fmla="*/ 8 h 126"/>
                <a:gd name="T20" fmla="*/ 27 w 34"/>
                <a:gd name="T21" fmla="*/ 34 h 126"/>
                <a:gd name="T22" fmla="*/ 29 w 34"/>
                <a:gd name="T23" fmla="*/ 85 h 126"/>
                <a:gd name="T24" fmla="*/ 28 w 34"/>
                <a:gd name="T25" fmla="*/ 111 h 126"/>
                <a:gd name="T26" fmla="*/ 13 w 34"/>
                <a:gd name="T27" fmla="*/ 118 h 126"/>
                <a:gd name="T28" fmla="*/ 8 w 34"/>
                <a:gd name="T29" fmla="*/ 102 h 126"/>
                <a:gd name="T30" fmla="*/ 10 w 34"/>
                <a:gd name="T31" fmla="*/ 17 h 126"/>
                <a:gd name="T32" fmla="*/ 7 w 34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126">
                  <a:moveTo>
                    <a:pt x="7" y="17"/>
                  </a:moveTo>
                  <a:cubicBezTo>
                    <a:pt x="5" y="37"/>
                    <a:pt x="4" y="57"/>
                    <a:pt x="4" y="77"/>
                  </a:cubicBezTo>
                  <a:cubicBezTo>
                    <a:pt x="3" y="91"/>
                    <a:pt x="0" y="126"/>
                    <a:pt x="21" y="124"/>
                  </a:cubicBezTo>
                  <a:cubicBezTo>
                    <a:pt x="31" y="123"/>
                    <a:pt x="33" y="110"/>
                    <a:pt x="33" y="102"/>
                  </a:cubicBezTo>
                  <a:cubicBezTo>
                    <a:pt x="34" y="85"/>
                    <a:pt x="31" y="67"/>
                    <a:pt x="31" y="50"/>
                  </a:cubicBezTo>
                  <a:cubicBezTo>
                    <a:pt x="31" y="38"/>
                    <a:pt x="32" y="26"/>
                    <a:pt x="31" y="15"/>
                  </a:cubicBezTo>
                  <a:cubicBezTo>
                    <a:pt x="30" y="10"/>
                    <a:pt x="28" y="6"/>
                    <a:pt x="23" y="4"/>
                  </a:cubicBezTo>
                  <a:cubicBezTo>
                    <a:pt x="14" y="0"/>
                    <a:pt x="8" y="8"/>
                    <a:pt x="7" y="16"/>
                  </a:cubicBezTo>
                  <a:cubicBezTo>
                    <a:pt x="6" y="18"/>
                    <a:pt x="10" y="20"/>
                    <a:pt x="10" y="17"/>
                  </a:cubicBezTo>
                  <a:cubicBezTo>
                    <a:pt x="11" y="10"/>
                    <a:pt x="15" y="5"/>
                    <a:pt x="23" y="8"/>
                  </a:cubicBezTo>
                  <a:cubicBezTo>
                    <a:pt x="30" y="12"/>
                    <a:pt x="27" y="29"/>
                    <a:pt x="27" y="34"/>
                  </a:cubicBezTo>
                  <a:cubicBezTo>
                    <a:pt x="27" y="51"/>
                    <a:pt x="27" y="68"/>
                    <a:pt x="29" y="85"/>
                  </a:cubicBezTo>
                  <a:cubicBezTo>
                    <a:pt x="30" y="94"/>
                    <a:pt x="30" y="103"/>
                    <a:pt x="28" y="111"/>
                  </a:cubicBezTo>
                  <a:cubicBezTo>
                    <a:pt x="27" y="118"/>
                    <a:pt x="19" y="123"/>
                    <a:pt x="13" y="118"/>
                  </a:cubicBezTo>
                  <a:cubicBezTo>
                    <a:pt x="9" y="115"/>
                    <a:pt x="8" y="107"/>
                    <a:pt x="8" y="102"/>
                  </a:cubicBezTo>
                  <a:cubicBezTo>
                    <a:pt x="6" y="74"/>
                    <a:pt x="9" y="45"/>
                    <a:pt x="10" y="17"/>
                  </a:cubicBezTo>
                  <a:cubicBezTo>
                    <a:pt x="10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5" name="Freeform 305"/>
            <p:cNvSpPr>
              <a:spLocks/>
            </p:cNvSpPr>
            <p:nvPr/>
          </p:nvSpPr>
          <p:spPr bwMode="auto">
            <a:xfrm>
              <a:off x="784375" y="2751486"/>
              <a:ext cx="111125" cy="20638"/>
            </a:xfrm>
            <a:custGeom>
              <a:avLst/>
              <a:gdLst>
                <a:gd name="T0" fmla="*/ 0 w 26"/>
                <a:gd name="T1" fmla="*/ 3 h 5"/>
                <a:gd name="T2" fmla="*/ 26 w 26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5">
                  <a:moveTo>
                    <a:pt x="0" y="3"/>
                  </a:moveTo>
                  <a:cubicBezTo>
                    <a:pt x="7" y="4"/>
                    <a:pt x="20" y="5"/>
                    <a:pt x="2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6" name="Freeform 306"/>
            <p:cNvSpPr>
              <a:spLocks/>
            </p:cNvSpPr>
            <p:nvPr/>
          </p:nvSpPr>
          <p:spPr bwMode="auto">
            <a:xfrm>
              <a:off x="776437" y="2738786"/>
              <a:ext cx="131763" cy="42863"/>
            </a:xfrm>
            <a:custGeom>
              <a:avLst/>
              <a:gdLst>
                <a:gd name="T0" fmla="*/ 2 w 31"/>
                <a:gd name="T1" fmla="*/ 8 h 10"/>
                <a:gd name="T2" fmla="*/ 29 w 31"/>
                <a:gd name="T3" fmla="*/ 5 h 10"/>
                <a:gd name="T4" fmla="*/ 27 w 31"/>
                <a:gd name="T5" fmla="*/ 1 h 10"/>
                <a:gd name="T6" fmla="*/ 2 w 31"/>
                <a:gd name="T7" fmla="*/ 4 h 10"/>
                <a:gd name="T8" fmla="*/ 2 w 3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">
                  <a:moveTo>
                    <a:pt x="2" y="8"/>
                  </a:moveTo>
                  <a:cubicBezTo>
                    <a:pt x="11" y="9"/>
                    <a:pt x="22" y="10"/>
                    <a:pt x="29" y="5"/>
                  </a:cubicBezTo>
                  <a:cubicBezTo>
                    <a:pt x="31" y="3"/>
                    <a:pt x="29" y="0"/>
                    <a:pt x="27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7" name="Freeform 307"/>
            <p:cNvSpPr>
              <a:spLocks/>
            </p:cNvSpPr>
            <p:nvPr/>
          </p:nvSpPr>
          <p:spPr bwMode="auto">
            <a:xfrm>
              <a:off x="941537" y="2360961"/>
              <a:ext cx="127000" cy="504825"/>
            </a:xfrm>
            <a:custGeom>
              <a:avLst/>
              <a:gdLst>
                <a:gd name="T0" fmla="*/ 4 w 30"/>
                <a:gd name="T1" fmla="*/ 13 h 119"/>
                <a:gd name="T2" fmla="*/ 1 w 30"/>
                <a:gd name="T3" fmla="*/ 86 h 119"/>
                <a:gd name="T4" fmla="*/ 15 w 30"/>
                <a:gd name="T5" fmla="*/ 118 h 119"/>
                <a:gd name="T6" fmla="*/ 26 w 30"/>
                <a:gd name="T7" fmla="*/ 79 h 119"/>
                <a:gd name="T8" fmla="*/ 25 w 30"/>
                <a:gd name="T9" fmla="*/ 15 h 119"/>
                <a:gd name="T10" fmla="*/ 11 w 30"/>
                <a:gd name="T11" fmla="*/ 1 h 119"/>
                <a:gd name="T12" fmla="*/ 4 w 30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9">
                  <a:moveTo>
                    <a:pt x="4" y="13"/>
                  </a:moveTo>
                  <a:cubicBezTo>
                    <a:pt x="4" y="13"/>
                    <a:pt x="0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0" y="117"/>
                    <a:pt x="27" y="89"/>
                    <a:pt x="26" y="79"/>
                  </a:cubicBezTo>
                  <a:cubicBezTo>
                    <a:pt x="24" y="58"/>
                    <a:pt x="25" y="37"/>
                    <a:pt x="25" y="15"/>
                  </a:cubicBezTo>
                  <a:cubicBezTo>
                    <a:pt x="25" y="6"/>
                    <a:pt x="21" y="0"/>
                    <a:pt x="11" y="1"/>
                  </a:cubicBezTo>
                  <a:cubicBezTo>
                    <a:pt x="11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8" name="Freeform 308"/>
            <p:cNvSpPr>
              <a:spLocks/>
            </p:cNvSpPr>
            <p:nvPr/>
          </p:nvSpPr>
          <p:spPr bwMode="auto">
            <a:xfrm>
              <a:off x="997100" y="2373661"/>
              <a:ext cx="55563" cy="382588"/>
            </a:xfrm>
            <a:custGeom>
              <a:avLst/>
              <a:gdLst>
                <a:gd name="T0" fmla="*/ 1 w 13"/>
                <a:gd name="T1" fmla="*/ 0 h 90"/>
                <a:gd name="T2" fmla="*/ 0 w 13"/>
                <a:gd name="T3" fmla="*/ 0 h 90"/>
                <a:gd name="T4" fmla="*/ 3 w 13"/>
                <a:gd name="T5" fmla="*/ 11 h 90"/>
                <a:gd name="T6" fmla="*/ 4 w 13"/>
                <a:gd name="T7" fmla="*/ 75 h 90"/>
                <a:gd name="T8" fmla="*/ 5 w 13"/>
                <a:gd name="T9" fmla="*/ 90 h 90"/>
                <a:gd name="T10" fmla="*/ 12 w 13"/>
                <a:gd name="T11" fmla="*/ 88 h 90"/>
                <a:gd name="T12" fmla="*/ 11 w 13"/>
                <a:gd name="T13" fmla="*/ 78 h 90"/>
                <a:gd name="T14" fmla="*/ 10 w 13"/>
                <a:gd name="T15" fmla="*/ 27 h 90"/>
                <a:gd name="T16" fmla="*/ 6 w 13"/>
                <a:gd name="T17" fmla="*/ 1 h 90"/>
                <a:gd name="T18" fmla="*/ 1 w 13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0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5" y="79"/>
                    <a:pt x="5" y="84"/>
                    <a:pt x="5" y="90"/>
                  </a:cubicBezTo>
                  <a:cubicBezTo>
                    <a:pt x="8" y="90"/>
                    <a:pt x="10" y="89"/>
                    <a:pt x="12" y="88"/>
                  </a:cubicBezTo>
                  <a:cubicBezTo>
                    <a:pt x="12" y="85"/>
                    <a:pt x="11" y="81"/>
                    <a:pt x="11" y="78"/>
                  </a:cubicBezTo>
                  <a:cubicBezTo>
                    <a:pt x="10" y="61"/>
                    <a:pt x="10" y="44"/>
                    <a:pt x="10" y="27"/>
                  </a:cubicBezTo>
                  <a:cubicBezTo>
                    <a:pt x="10" y="22"/>
                    <a:pt x="13" y="5"/>
                    <a:pt x="6" y="1"/>
                  </a:cubicBezTo>
                  <a:cubicBezTo>
                    <a:pt x="4" y="0"/>
                    <a:pt x="2" y="0"/>
                    <a:pt x="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9" name="Freeform 309"/>
            <p:cNvSpPr>
              <a:spLocks/>
            </p:cNvSpPr>
            <p:nvPr/>
          </p:nvSpPr>
          <p:spPr bwMode="auto">
            <a:xfrm>
              <a:off x="946300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4 w 26"/>
                <a:gd name="T3" fmla="*/ 27 h 28"/>
                <a:gd name="T4" fmla="*/ 26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1" y="15"/>
                    <a:pt x="3" y="28"/>
                    <a:pt x="14" y="27"/>
                  </a:cubicBezTo>
                  <a:cubicBezTo>
                    <a:pt x="25" y="27"/>
                    <a:pt x="26" y="12"/>
                    <a:pt x="26" y="0"/>
                  </a:cubicBezTo>
                  <a:cubicBezTo>
                    <a:pt x="18" y="3"/>
                    <a:pt x="9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0" name="Freeform 310"/>
            <p:cNvSpPr>
              <a:spLocks/>
            </p:cNvSpPr>
            <p:nvPr/>
          </p:nvSpPr>
          <p:spPr bwMode="auto">
            <a:xfrm>
              <a:off x="1009800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1" name="Freeform 311"/>
            <p:cNvSpPr>
              <a:spLocks/>
            </p:cNvSpPr>
            <p:nvPr/>
          </p:nvSpPr>
          <p:spPr bwMode="auto">
            <a:xfrm>
              <a:off x="1017737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5" y="1"/>
                    <a:pt x="3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5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2" name="Freeform 312"/>
            <p:cNvSpPr>
              <a:spLocks/>
            </p:cNvSpPr>
            <p:nvPr/>
          </p:nvSpPr>
          <p:spPr bwMode="auto">
            <a:xfrm>
              <a:off x="1009800" y="2746723"/>
              <a:ext cx="38100" cy="106363"/>
            </a:xfrm>
            <a:custGeom>
              <a:avLst/>
              <a:gdLst>
                <a:gd name="T0" fmla="*/ 9 w 9"/>
                <a:gd name="T1" fmla="*/ 0 h 25"/>
                <a:gd name="T2" fmla="*/ 2 w 9"/>
                <a:gd name="T3" fmla="*/ 2 h 25"/>
                <a:gd name="T4" fmla="*/ 0 w 9"/>
                <a:gd name="T5" fmla="*/ 3 h 25"/>
                <a:gd name="T6" fmla="*/ 0 w 9"/>
                <a:gd name="T7" fmla="*/ 25 h 25"/>
                <a:gd name="T8" fmla="*/ 8 w 9"/>
                <a:gd name="T9" fmla="*/ 16 h 25"/>
                <a:gd name="T10" fmla="*/ 9 w 9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5">
                  <a:moveTo>
                    <a:pt x="9" y="0"/>
                  </a:moveTo>
                  <a:cubicBezTo>
                    <a:pt x="7" y="1"/>
                    <a:pt x="5" y="2"/>
                    <a:pt x="2" y="2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2" y="11"/>
                    <a:pt x="2" y="18"/>
                    <a:pt x="0" y="25"/>
                  </a:cubicBezTo>
                  <a:cubicBezTo>
                    <a:pt x="3" y="24"/>
                    <a:pt x="7" y="21"/>
                    <a:pt x="8" y="16"/>
                  </a:cubicBezTo>
                  <a:cubicBezTo>
                    <a:pt x="9" y="11"/>
                    <a:pt x="9" y="6"/>
                    <a:pt x="9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3" name="Freeform 313"/>
            <p:cNvSpPr>
              <a:spLocks/>
            </p:cNvSpPr>
            <p:nvPr/>
          </p:nvSpPr>
          <p:spPr bwMode="auto">
            <a:xfrm>
              <a:off x="920900" y="2343498"/>
              <a:ext cx="147638" cy="534988"/>
            </a:xfrm>
            <a:custGeom>
              <a:avLst/>
              <a:gdLst>
                <a:gd name="T0" fmla="*/ 7 w 35"/>
                <a:gd name="T1" fmla="*/ 17 h 126"/>
                <a:gd name="T2" fmla="*/ 4 w 35"/>
                <a:gd name="T3" fmla="*/ 77 h 126"/>
                <a:gd name="T4" fmla="*/ 21 w 35"/>
                <a:gd name="T5" fmla="*/ 124 h 126"/>
                <a:gd name="T6" fmla="*/ 34 w 35"/>
                <a:gd name="T7" fmla="*/ 102 h 126"/>
                <a:gd name="T8" fmla="*/ 32 w 35"/>
                <a:gd name="T9" fmla="*/ 50 h 126"/>
                <a:gd name="T10" fmla="*/ 31 w 35"/>
                <a:gd name="T11" fmla="*/ 15 h 126"/>
                <a:gd name="T12" fmla="*/ 24 w 35"/>
                <a:gd name="T13" fmla="*/ 4 h 126"/>
                <a:gd name="T14" fmla="*/ 7 w 35"/>
                <a:gd name="T15" fmla="*/ 16 h 126"/>
                <a:gd name="T16" fmla="*/ 11 w 35"/>
                <a:gd name="T17" fmla="*/ 17 h 126"/>
                <a:gd name="T18" fmla="*/ 24 w 35"/>
                <a:gd name="T19" fmla="*/ 8 h 126"/>
                <a:gd name="T20" fmla="*/ 28 w 35"/>
                <a:gd name="T21" fmla="*/ 34 h 126"/>
                <a:gd name="T22" fmla="*/ 29 w 35"/>
                <a:gd name="T23" fmla="*/ 85 h 126"/>
                <a:gd name="T24" fmla="*/ 29 w 35"/>
                <a:gd name="T25" fmla="*/ 111 h 126"/>
                <a:gd name="T26" fmla="*/ 13 w 35"/>
                <a:gd name="T27" fmla="*/ 118 h 126"/>
                <a:gd name="T28" fmla="*/ 8 w 35"/>
                <a:gd name="T29" fmla="*/ 102 h 126"/>
                <a:gd name="T30" fmla="*/ 11 w 35"/>
                <a:gd name="T31" fmla="*/ 17 h 126"/>
                <a:gd name="T32" fmla="*/ 7 w 35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126">
                  <a:moveTo>
                    <a:pt x="7" y="17"/>
                  </a:moveTo>
                  <a:cubicBezTo>
                    <a:pt x="6" y="37"/>
                    <a:pt x="5" y="57"/>
                    <a:pt x="4" y="77"/>
                  </a:cubicBezTo>
                  <a:cubicBezTo>
                    <a:pt x="4" y="91"/>
                    <a:pt x="0" y="126"/>
                    <a:pt x="21" y="124"/>
                  </a:cubicBezTo>
                  <a:cubicBezTo>
                    <a:pt x="31" y="123"/>
                    <a:pt x="33" y="110"/>
                    <a:pt x="34" y="102"/>
                  </a:cubicBezTo>
                  <a:cubicBezTo>
                    <a:pt x="35" y="85"/>
                    <a:pt x="32" y="67"/>
                    <a:pt x="32" y="50"/>
                  </a:cubicBezTo>
                  <a:cubicBezTo>
                    <a:pt x="32" y="38"/>
                    <a:pt x="33" y="26"/>
                    <a:pt x="31" y="15"/>
                  </a:cubicBezTo>
                  <a:cubicBezTo>
                    <a:pt x="31" y="10"/>
                    <a:pt x="28" y="6"/>
                    <a:pt x="24" y="4"/>
                  </a:cubicBezTo>
                  <a:cubicBezTo>
                    <a:pt x="15" y="0"/>
                    <a:pt x="8" y="8"/>
                    <a:pt x="7" y="16"/>
                  </a:cubicBezTo>
                  <a:cubicBezTo>
                    <a:pt x="7" y="18"/>
                    <a:pt x="10" y="20"/>
                    <a:pt x="11" y="17"/>
                  </a:cubicBezTo>
                  <a:cubicBezTo>
                    <a:pt x="12" y="10"/>
                    <a:pt x="16" y="5"/>
                    <a:pt x="24" y="8"/>
                  </a:cubicBezTo>
                  <a:cubicBezTo>
                    <a:pt x="31" y="12"/>
                    <a:pt x="28" y="29"/>
                    <a:pt x="28" y="34"/>
                  </a:cubicBezTo>
                  <a:cubicBezTo>
                    <a:pt x="28" y="51"/>
                    <a:pt x="28" y="68"/>
                    <a:pt x="29" y="85"/>
                  </a:cubicBezTo>
                  <a:cubicBezTo>
                    <a:pt x="30" y="94"/>
                    <a:pt x="31" y="103"/>
                    <a:pt x="29" y="111"/>
                  </a:cubicBezTo>
                  <a:cubicBezTo>
                    <a:pt x="27" y="118"/>
                    <a:pt x="20" y="123"/>
                    <a:pt x="13" y="118"/>
                  </a:cubicBezTo>
                  <a:cubicBezTo>
                    <a:pt x="9" y="115"/>
                    <a:pt x="9" y="107"/>
                    <a:pt x="8" y="102"/>
                  </a:cubicBezTo>
                  <a:cubicBezTo>
                    <a:pt x="6" y="74"/>
                    <a:pt x="9" y="45"/>
                    <a:pt x="11" y="17"/>
                  </a:cubicBezTo>
                  <a:cubicBezTo>
                    <a:pt x="11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314"/>
            <p:cNvSpPr>
              <a:spLocks/>
            </p:cNvSpPr>
            <p:nvPr/>
          </p:nvSpPr>
          <p:spPr bwMode="auto">
            <a:xfrm>
              <a:off x="946300" y="2751486"/>
              <a:ext cx="106363" cy="20638"/>
            </a:xfrm>
            <a:custGeom>
              <a:avLst/>
              <a:gdLst>
                <a:gd name="T0" fmla="*/ 0 w 25"/>
                <a:gd name="T1" fmla="*/ 3 h 5"/>
                <a:gd name="T2" fmla="*/ 25 w 25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" h="5">
                  <a:moveTo>
                    <a:pt x="0" y="3"/>
                  </a:moveTo>
                  <a:cubicBezTo>
                    <a:pt x="6" y="4"/>
                    <a:pt x="19" y="5"/>
                    <a:pt x="2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315"/>
            <p:cNvSpPr>
              <a:spLocks/>
            </p:cNvSpPr>
            <p:nvPr/>
          </p:nvSpPr>
          <p:spPr bwMode="auto">
            <a:xfrm>
              <a:off x="936775" y="2738786"/>
              <a:ext cx="128588" cy="42863"/>
            </a:xfrm>
            <a:custGeom>
              <a:avLst/>
              <a:gdLst>
                <a:gd name="T0" fmla="*/ 2 w 30"/>
                <a:gd name="T1" fmla="*/ 8 h 10"/>
                <a:gd name="T2" fmla="*/ 28 w 30"/>
                <a:gd name="T3" fmla="*/ 5 h 10"/>
                <a:gd name="T4" fmla="*/ 26 w 30"/>
                <a:gd name="T5" fmla="*/ 1 h 10"/>
                <a:gd name="T6" fmla="*/ 2 w 30"/>
                <a:gd name="T7" fmla="*/ 4 h 10"/>
                <a:gd name="T8" fmla="*/ 2 w 30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">
                  <a:moveTo>
                    <a:pt x="2" y="8"/>
                  </a:moveTo>
                  <a:cubicBezTo>
                    <a:pt x="10" y="9"/>
                    <a:pt x="21" y="10"/>
                    <a:pt x="28" y="5"/>
                  </a:cubicBezTo>
                  <a:cubicBezTo>
                    <a:pt x="30" y="3"/>
                    <a:pt x="28" y="0"/>
                    <a:pt x="26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316"/>
            <p:cNvSpPr>
              <a:spLocks/>
            </p:cNvSpPr>
            <p:nvPr/>
          </p:nvSpPr>
          <p:spPr bwMode="auto">
            <a:xfrm>
              <a:off x="852637" y="1872011"/>
              <a:ext cx="114300" cy="238125"/>
            </a:xfrm>
            <a:custGeom>
              <a:avLst/>
              <a:gdLst>
                <a:gd name="T0" fmla="*/ 25 w 27"/>
                <a:gd name="T1" fmla="*/ 27 h 56"/>
                <a:gd name="T2" fmla="*/ 17 w 27"/>
                <a:gd name="T3" fmla="*/ 56 h 56"/>
                <a:gd name="T4" fmla="*/ 2 w 27"/>
                <a:gd name="T5" fmla="*/ 30 h 56"/>
                <a:gd name="T6" fmla="*/ 10 w 27"/>
                <a:gd name="T7" fmla="*/ 1 h 56"/>
                <a:gd name="T8" fmla="*/ 25 w 27"/>
                <a:gd name="T9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6">
                  <a:moveTo>
                    <a:pt x="25" y="27"/>
                  </a:moveTo>
                  <a:cubicBezTo>
                    <a:pt x="27" y="42"/>
                    <a:pt x="23" y="55"/>
                    <a:pt x="17" y="56"/>
                  </a:cubicBezTo>
                  <a:cubicBezTo>
                    <a:pt x="11" y="56"/>
                    <a:pt x="4" y="45"/>
                    <a:pt x="2" y="30"/>
                  </a:cubicBezTo>
                  <a:cubicBezTo>
                    <a:pt x="0" y="15"/>
                    <a:pt x="4" y="2"/>
                    <a:pt x="10" y="1"/>
                  </a:cubicBezTo>
                  <a:cubicBezTo>
                    <a:pt x="16" y="0"/>
                    <a:pt x="23" y="12"/>
                    <a:pt x="25" y="2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317"/>
            <p:cNvSpPr>
              <a:spLocks/>
            </p:cNvSpPr>
            <p:nvPr/>
          </p:nvSpPr>
          <p:spPr bwMode="auto">
            <a:xfrm>
              <a:off x="720875" y="1825973"/>
              <a:ext cx="76200" cy="84138"/>
            </a:xfrm>
            <a:custGeom>
              <a:avLst/>
              <a:gdLst>
                <a:gd name="T0" fmla="*/ 3 w 18"/>
                <a:gd name="T1" fmla="*/ 3 h 20"/>
                <a:gd name="T2" fmla="*/ 15 w 18"/>
                <a:gd name="T3" fmla="*/ 12 h 20"/>
                <a:gd name="T4" fmla="*/ 16 w 18"/>
                <a:gd name="T5" fmla="*/ 10 h 20"/>
                <a:gd name="T6" fmla="*/ 1 w 18"/>
                <a:gd name="T7" fmla="*/ 17 h 20"/>
                <a:gd name="T8" fmla="*/ 2 w 18"/>
                <a:gd name="T9" fmla="*/ 19 h 20"/>
                <a:gd name="T10" fmla="*/ 17 w 18"/>
                <a:gd name="T11" fmla="*/ 12 h 20"/>
                <a:gd name="T12" fmla="*/ 17 w 18"/>
                <a:gd name="T13" fmla="*/ 10 h 20"/>
                <a:gd name="T14" fmla="*/ 4 w 18"/>
                <a:gd name="T15" fmla="*/ 1 h 20"/>
                <a:gd name="T16" fmla="*/ 3 w 18"/>
                <a:gd name="T17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0">
                  <a:moveTo>
                    <a:pt x="3" y="3"/>
                  </a:moveTo>
                  <a:cubicBezTo>
                    <a:pt x="7" y="6"/>
                    <a:pt x="11" y="9"/>
                    <a:pt x="15" y="12"/>
                  </a:cubicBezTo>
                  <a:cubicBezTo>
                    <a:pt x="15" y="11"/>
                    <a:pt x="15" y="11"/>
                    <a:pt x="16" y="10"/>
                  </a:cubicBezTo>
                  <a:cubicBezTo>
                    <a:pt x="11" y="12"/>
                    <a:pt x="6" y="15"/>
                    <a:pt x="1" y="17"/>
                  </a:cubicBezTo>
                  <a:cubicBezTo>
                    <a:pt x="0" y="18"/>
                    <a:pt x="1" y="20"/>
                    <a:pt x="2" y="19"/>
                  </a:cubicBezTo>
                  <a:cubicBezTo>
                    <a:pt x="7" y="17"/>
                    <a:pt x="12" y="15"/>
                    <a:pt x="17" y="12"/>
                  </a:cubicBezTo>
                  <a:cubicBezTo>
                    <a:pt x="17" y="12"/>
                    <a:pt x="18" y="11"/>
                    <a:pt x="17" y="10"/>
                  </a:cubicBezTo>
                  <a:cubicBezTo>
                    <a:pt x="13" y="7"/>
                    <a:pt x="9" y="4"/>
                    <a:pt x="4" y="1"/>
                  </a:cubicBezTo>
                  <a:cubicBezTo>
                    <a:pt x="3" y="0"/>
                    <a:pt x="1" y="2"/>
                    <a:pt x="3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318"/>
            <p:cNvSpPr>
              <a:spLocks/>
            </p:cNvSpPr>
            <p:nvPr/>
          </p:nvSpPr>
          <p:spPr bwMode="auto">
            <a:xfrm>
              <a:off x="720875" y="1859311"/>
              <a:ext cx="76200" cy="22225"/>
            </a:xfrm>
            <a:custGeom>
              <a:avLst/>
              <a:gdLst>
                <a:gd name="T0" fmla="*/ 16 w 18"/>
                <a:gd name="T1" fmla="*/ 2 h 5"/>
                <a:gd name="T2" fmla="*/ 2 w 18"/>
                <a:gd name="T3" fmla="*/ 1 h 5"/>
                <a:gd name="T4" fmla="*/ 2 w 18"/>
                <a:gd name="T5" fmla="*/ 3 h 5"/>
                <a:gd name="T6" fmla="*/ 16 w 18"/>
                <a:gd name="T7" fmla="*/ 4 h 5"/>
                <a:gd name="T8" fmla="*/ 16 w 18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">
                  <a:moveTo>
                    <a:pt x="16" y="2"/>
                  </a:moveTo>
                  <a:cubicBezTo>
                    <a:pt x="12" y="1"/>
                    <a:pt x="7" y="1"/>
                    <a:pt x="2" y="1"/>
                  </a:cubicBezTo>
                  <a:cubicBezTo>
                    <a:pt x="1" y="0"/>
                    <a:pt x="0" y="3"/>
                    <a:pt x="2" y="3"/>
                  </a:cubicBezTo>
                  <a:cubicBezTo>
                    <a:pt x="7" y="4"/>
                    <a:pt x="11" y="4"/>
                    <a:pt x="16" y="4"/>
                  </a:cubicBezTo>
                  <a:cubicBezTo>
                    <a:pt x="17" y="5"/>
                    <a:pt x="18" y="2"/>
                    <a:pt x="16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319"/>
            <p:cNvSpPr>
              <a:spLocks/>
            </p:cNvSpPr>
            <p:nvPr/>
          </p:nvSpPr>
          <p:spPr bwMode="auto">
            <a:xfrm>
              <a:off x="984400" y="1765648"/>
              <a:ext cx="80963" cy="76200"/>
            </a:xfrm>
            <a:custGeom>
              <a:avLst/>
              <a:gdLst>
                <a:gd name="T0" fmla="*/ 11 w 19"/>
                <a:gd name="T1" fmla="*/ 3 h 18"/>
                <a:gd name="T2" fmla="*/ 3 w 19"/>
                <a:gd name="T3" fmla="*/ 17 h 18"/>
                <a:gd name="T4" fmla="*/ 2 w 19"/>
                <a:gd name="T5" fmla="*/ 15 h 18"/>
                <a:gd name="T6" fmla="*/ 18 w 19"/>
                <a:gd name="T7" fmla="*/ 15 h 18"/>
                <a:gd name="T8" fmla="*/ 18 w 19"/>
                <a:gd name="T9" fmla="*/ 18 h 18"/>
                <a:gd name="T10" fmla="*/ 2 w 19"/>
                <a:gd name="T11" fmla="*/ 17 h 18"/>
                <a:gd name="T12" fmla="*/ 1 w 19"/>
                <a:gd name="T13" fmla="*/ 15 h 18"/>
                <a:gd name="T14" fmla="*/ 8 w 19"/>
                <a:gd name="T15" fmla="*/ 2 h 18"/>
                <a:gd name="T16" fmla="*/ 11 w 19"/>
                <a:gd name="T17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1" y="3"/>
                  </a:moveTo>
                  <a:cubicBezTo>
                    <a:pt x="8" y="7"/>
                    <a:pt x="6" y="12"/>
                    <a:pt x="3" y="17"/>
                  </a:cubicBezTo>
                  <a:cubicBezTo>
                    <a:pt x="3" y="16"/>
                    <a:pt x="2" y="15"/>
                    <a:pt x="2" y="15"/>
                  </a:cubicBezTo>
                  <a:cubicBezTo>
                    <a:pt x="7" y="15"/>
                    <a:pt x="12" y="15"/>
                    <a:pt x="18" y="15"/>
                  </a:cubicBezTo>
                  <a:cubicBezTo>
                    <a:pt x="19" y="15"/>
                    <a:pt x="19" y="18"/>
                    <a:pt x="18" y="18"/>
                  </a:cubicBezTo>
                  <a:cubicBezTo>
                    <a:pt x="13" y="18"/>
                    <a:pt x="7" y="17"/>
                    <a:pt x="2" y="17"/>
                  </a:cubicBezTo>
                  <a:cubicBezTo>
                    <a:pt x="1" y="17"/>
                    <a:pt x="0" y="16"/>
                    <a:pt x="1" y="15"/>
                  </a:cubicBezTo>
                  <a:cubicBezTo>
                    <a:pt x="3" y="11"/>
                    <a:pt x="6" y="6"/>
                    <a:pt x="8" y="2"/>
                  </a:cubicBezTo>
                  <a:cubicBezTo>
                    <a:pt x="9" y="0"/>
                    <a:pt x="11" y="1"/>
                    <a:pt x="1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320"/>
            <p:cNvSpPr>
              <a:spLocks/>
            </p:cNvSpPr>
            <p:nvPr/>
          </p:nvSpPr>
          <p:spPr bwMode="auto">
            <a:xfrm>
              <a:off x="984400" y="1795811"/>
              <a:ext cx="68263" cy="46038"/>
            </a:xfrm>
            <a:custGeom>
              <a:avLst/>
              <a:gdLst>
                <a:gd name="T0" fmla="*/ 1 w 16"/>
                <a:gd name="T1" fmla="*/ 8 h 11"/>
                <a:gd name="T2" fmla="*/ 13 w 16"/>
                <a:gd name="T3" fmla="*/ 1 h 11"/>
                <a:gd name="T4" fmla="*/ 15 w 16"/>
                <a:gd name="T5" fmla="*/ 3 h 11"/>
                <a:gd name="T6" fmla="*/ 3 w 16"/>
                <a:gd name="T7" fmla="*/ 10 h 11"/>
                <a:gd name="T8" fmla="*/ 1 w 16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" y="8"/>
                  </a:moveTo>
                  <a:cubicBezTo>
                    <a:pt x="5" y="6"/>
                    <a:pt x="9" y="3"/>
                    <a:pt x="13" y="1"/>
                  </a:cubicBezTo>
                  <a:cubicBezTo>
                    <a:pt x="15" y="0"/>
                    <a:pt x="16" y="2"/>
                    <a:pt x="15" y="3"/>
                  </a:cubicBezTo>
                  <a:cubicBezTo>
                    <a:pt x="11" y="5"/>
                    <a:pt x="7" y="8"/>
                    <a:pt x="3" y="10"/>
                  </a:cubicBezTo>
                  <a:cubicBezTo>
                    <a:pt x="1" y="11"/>
                    <a:pt x="0" y="9"/>
                    <a:pt x="1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321"/>
            <p:cNvSpPr>
              <a:spLocks/>
            </p:cNvSpPr>
            <p:nvPr/>
          </p:nvSpPr>
          <p:spPr bwMode="auto">
            <a:xfrm>
              <a:off x="568475" y="2051398"/>
              <a:ext cx="198438" cy="342900"/>
            </a:xfrm>
            <a:custGeom>
              <a:avLst/>
              <a:gdLst>
                <a:gd name="T0" fmla="*/ 41 w 47"/>
                <a:gd name="T1" fmla="*/ 0 h 81"/>
                <a:gd name="T2" fmla="*/ 19 w 47"/>
                <a:gd name="T3" fmla="*/ 30 h 81"/>
                <a:gd name="T4" fmla="*/ 22 w 47"/>
                <a:gd name="T5" fmla="*/ 80 h 81"/>
                <a:gd name="T6" fmla="*/ 47 w 47"/>
                <a:gd name="T7" fmla="*/ 66 h 81"/>
                <a:gd name="T8" fmla="*/ 41 w 47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1">
                  <a:moveTo>
                    <a:pt x="41" y="0"/>
                  </a:moveTo>
                  <a:cubicBezTo>
                    <a:pt x="33" y="0"/>
                    <a:pt x="22" y="23"/>
                    <a:pt x="19" y="30"/>
                  </a:cubicBezTo>
                  <a:cubicBezTo>
                    <a:pt x="13" y="41"/>
                    <a:pt x="0" y="76"/>
                    <a:pt x="22" y="80"/>
                  </a:cubicBezTo>
                  <a:cubicBezTo>
                    <a:pt x="32" y="81"/>
                    <a:pt x="41" y="71"/>
                    <a:pt x="47" y="66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322"/>
            <p:cNvSpPr>
              <a:spLocks/>
            </p:cNvSpPr>
            <p:nvPr/>
          </p:nvSpPr>
          <p:spPr bwMode="auto">
            <a:xfrm>
              <a:off x="597050" y="2046636"/>
              <a:ext cx="182563" cy="369888"/>
            </a:xfrm>
            <a:custGeom>
              <a:avLst/>
              <a:gdLst>
                <a:gd name="T0" fmla="*/ 34 w 43"/>
                <a:gd name="T1" fmla="*/ 0 h 87"/>
                <a:gd name="T2" fmla="*/ 14 w 43"/>
                <a:gd name="T3" fmla="*/ 24 h 87"/>
                <a:gd name="T4" fmla="*/ 2 w 43"/>
                <a:gd name="T5" fmla="*/ 53 h 87"/>
                <a:gd name="T6" fmla="*/ 8 w 43"/>
                <a:gd name="T7" fmla="*/ 79 h 87"/>
                <a:gd name="T8" fmla="*/ 41 w 43"/>
                <a:gd name="T9" fmla="*/ 68 h 87"/>
                <a:gd name="T10" fmla="*/ 39 w 43"/>
                <a:gd name="T11" fmla="*/ 66 h 87"/>
                <a:gd name="T12" fmla="*/ 7 w 43"/>
                <a:gd name="T13" fmla="*/ 74 h 87"/>
                <a:gd name="T14" fmla="*/ 7 w 43"/>
                <a:gd name="T15" fmla="*/ 47 h 87"/>
                <a:gd name="T16" fmla="*/ 16 w 43"/>
                <a:gd name="T17" fmla="*/ 27 h 87"/>
                <a:gd name="T18" fmla="*/ 34 w 43"/>
                <a:gd name="T19" fmla="*/ 3 h 87"/>
                <a:gd name="T20" fmla="*/ 34 w 43"/>
                <a:gd name="T2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7">
                  <a:moveTo>
                    <a:pt x="34" y="0"/>
                  </a:moveTo>
                  <a:cubicBezTo>
                    <a:pt x="24" y="1"/>
                    <a:pt x="18" y="16"/>
                    <a:pt x="14" y="24"/>
                  </a:cubicBezTo>
                  <a:cubicBezTo>
                    <a:pt x="9" y="34"/>
                    <a:pt x="4" y="43"/>
                    <a:pt x="2" y="53"/>
                  </a:cubicBezTo>
                  <a:cubicBezTo>
                    <a:pt x="1" y="62"/>
                    <a:pt x="0" y="74"/>
                    <a:pt x="8" y="79"/>
                  </a:cubicBezTo>
                  <a:cubicBezTo>
                    <a:pt x="21" y="87"/>
                    <a:pt x="32" y="76"/>
                    <a:pt x="41" y="68"/>
                  </a:cubicBezTo>
                  <a:cubicBezTo>
                    <a:pt x="43" y="66"/>
                    <a:pt x="40" y="64"/>
                    <a:pt x="39" y="66"/>
                  </a:cubicBezTo>
                  <a:cubicBezTo>
                    <a:pt x="31" y="73"/>
                    <a:pt x="16" y="87"/>
                    <a:pt x="7" y="74"/>
                  </a:cubicBezTo>
                  <a:cubicBezTo>
                    <a:pt x="2" y="66"/>
                    <a:pt x="5" y="54"/>
                    <a:pt x="7" y="47"/>
                  </a:cubicBezTo>
                  <a:cubicBezTo>
                    <a:pt x="9" y="40"/>
                    <a:pt x="12" y="34"/>
                    <a:pt x="16" y="27"/>
                  </a:cubicBezTo>
                  <a:cubicBezTo>
                    <a:pt x="19" y="20"/>
                    <a:pt x="25" y="4"/>
                    <a:pt x="34" y="3"/>
                  </a:cubicBezTo>
                  <a:cubicBezTo>
                    <a:pt x="36" y="3"/>
                    <a:pt x="36" y="0"/>
                    <a:pt x="34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Oval 323"/>
            <p:cNvSpPr>
              <a:spLocks noChangeArrowheads="1"/>
            </p:cNvSpPr>
            <p:nvPr/>
          </p:nvSpPr>
          <p:spPr bwMode="auto">
            <a:xfrm>
              <a:off x="720875" y="1932336"/>
              <a:ext cx="425450" cy="420688"/>
            </a:xfrm>
            <a:prstGeom prst="ellipse">
              <a:avLst/>
            </a:pr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324"/>
            <p:cNvSpPr>
              <a:spLocks noEditPoints="1"/>
            </p:cNvSpPr>
            <p:nvPr/>
          </p:nvSpPr>
          <p:spPr bwMode="auto">
            <a:xfrm>
              <a:off x="895500" y="1945036"/>
              <a:ext cx="236538" cy="395288"/>
            </a:xfrm>
            <a:custGeom>
              <a:avLst/>
              <a:gdLst>
                <a:gd name="T0" fmla="*/ 29 w 56"/>
                <a:gd name="T1" fmla="*/ 62 h 93"/>
                <a:gd name="T2" fmla="*/ 0 w 56"/>
                <a:gd name="T3" fmla="*/ 93 h 93"/>
                <a:gd name="T4" fmla="*/ 7 w 56"/>
                <a:gd name="T5" fmla="*/ 93 h 93"/>
                <a:gd name="T6" fmla="*/ 9 w 56"/>
                <a:gd name="T7" fmla="*/ 93 h 93"/>
                <a:gd name="T8" fmla="*/ 42 w 56"/>
                <a:gd name="T9" fmla="*/ 79 h 93"/>
                <a:gd name="T10" fmla="*/ 29 w 56"/>
                <a:gd name="T11" fmla="*/ 62 h 93"/>
                <a:gd name="T12" fmla="*/ 11 w 56"/>
                <a:gd name="T13" fmla="*/ 0 h 93"/>
                <a:gd name="T14" fmla="*/ 9 w 56"/>
                <a:gd name="T15" fmla="*/ 0 h 93"/>
                <a:gd name="T16" fmla="*/ 1 w 56"/>
                <a:gd name="T17" fmla="*/ 1 h 93"/>
                <a:gd name="T18" fmla="*/ 31 w 56"/>
                <a:gd name="T19" fmla="*/ 46 h 93"/>
                <a:gd name="T20" fmla="*/ 35 w 56"/>
                <a:gd name="T21" fmla="*/ 43 h 93"/>
                <a:gd name="T22" fmla="*/ 44 w 56"/>
                <a:gd name="T23" fmla="*/ 40 h 93"/>
                <a:gd name="T24" fmla="*/ 56 w 56"/>
                <a:gd name="T25" fmla="*/ 50 h 93"/>
                <a:gd name="T26" fmla="*/ 56 w 56"/>
                <a:gd name="T27" fmla="*/ 47 h 93"/>
                <a:gd name="T28" fmla="*/ 56 w 56"/>
                <a:gd name="T29" fmla="*/ 47 h 93"/>
                <a:gd name="T30" fmla="*/ 56 w 56"/>
                <a:gd name="T31" fmla="*/ 47 h 93"/>
                <a:gd name="T32" fmla="*/ 11 w 56"/>
                <a:gd name="T3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93">
                  <a:moveTo>
                    <a:pt x="29" y="62"/>
                  </a:moveTo>
                  <a:cubicBezTo>
                    <a:pt x="24" y="76"/>
                    <a:pt x="14" y="87"/>
                    <a:pt x="0" y="93"/>
                  </a:cubicBezTo>
                  <a:cubicBezTo>
                    <a:pt x="2" y="93"/>
                    <a:pt x="5" y="93"/>
                    <a:pt x="7" y="93"/>
                  </a:cubicBezTo>
                  <a:cubicBezTo>
                    <a:pt x="8" y="93"/>
                    <a:pt x="8" y="93"/>
                    <a:pt x="9" y="93"/>
                  </a:cubicBezTo>
                  <a:cubicBezTo>
                    <a:pt x="22" y="93"/>
                    <a:pt x="34" y="88"/>
                    <a:pt x="42" y="79"/>
                  </a:cubicBezTo>
                  <a:cubicBezTo>
                    <a:pt x="37" y="74"/>
                    <a:pt x="32" y="68"/>
                    <a:pt x="29" y="62"/>
                  </a:cubicBezTo>
                  <a:moveTo>
                    <a:pt x="11" y="0"/>
                  </a:moveTo>
                  <a:cubicBezTo>
                    <a:pt x="10" y="0"/>
                    <a:pt x="10" y="0"/>
                    <a:pt x="9" y="0"/>
                  </a:cubicBezTo>
                  <a:cubicBezTo>
                    <a:pt x="6" y="0"/>
                    <a:pt x="4" y="0"/>
                    <a:pt x="1" y="1"/>
                  </a:cubicBezTo>
                  <a:cubicBezTo>
                    <a:pt x="19" y="8"/>
                    <a:pt x="31" y="26"/>
                    <a:pt x="31" y="46"/>
                  </a:cubicBezTo>
                  <a:cubicBezTo>
                    <a:pt x="32" y="45"/>
                    <a:pt x="34" y="44"/>
                    <a:pt x="35" y="43"/>
                  </a:cubicBezTo>
                  <a:cubicBezTo>
                    <a:pt x="38" y="41"/>
                    <a:pt x="41" y="40"/>
                    <a:pt x="44" y="40"/>
                  </a:cubicBezTo>
                  <a:cubicBezTo>
                    <a:pt x="49" y="40"/>
                    <a:pt x="52" y="44"/>
                    <a:pt x="56" y="50"/>
                  </a:cubicBezTo>
                  <a:cubicBezTo>
                    <a:pt x="56" y="49"/>
                    <a:pt x="56" y="48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23"/>
                    <a:pt x="36" y="0"/>
                    <a:pt x="11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325"/>
            <p:cNvSpPr>
              <a:spLocks/>
            </p:cNvSpPr>
            <p:nvPr/>
          </p:nvSpPr>
          <p:spPr bwMode="auto">
            <a:xfrm>
              <a:off x="703412" y="1914873"/>
              <a:ext cx="455613" cy="458788"/>
            </a:xfrm>
            <a:custGeom>
              <a:avLst/>
              <a:gdLst>
                <a:gd name="T0" fmla="*/ 101 w 107"/>
                <a:gd name="T1" fmla="*/ 54 h 108"/>
                <a:gd name="T2" fmla="*/ 54 w 107"/>
                <a:gd name="T3" fmla="*/ 100 h 108"/>
                <a:gd name="T4" fmla="*/ 7 w 107"/>
                <a:gd name="T5" fmla="*/ 54 h 108"/>
                <a:gd name="T6" fmla="*/ 54 w 107"/>
                <a:gd name="T7" fmla="*/ 7 h 108"/>
                <a:gd name="T8" fmla="*/ 101 w 107"/>
                <a:gd name="T9" fmla="*/ 54 h 108"/>
                <a:gd name="T10" fmla="*/ 107 w 107"/>
                <a:gd name="T11" fmla="*/ 54 h 108"/>
                <a:gd name="T12" fmla="*/ 54 w 107"/>
                <a:gd name="T13" fmla="*/ 1 h 108"/>
                <a:gd name="T14" fmla="*/ 1 w 107"/>
                <a:gd name="T15" fmla="*/ 54 h 108"/>
                <a:gd name="T16" fmla="*/ 54 w 107"/>
                <a:gd name="T17" fmla="*/ 106 h 108"/>
                <a:gd name="T18" fmla="*/ 107 w 107"/>
                <a:gd name="T19" fmla="*/ 54 h 108"/>
                <a:gd name="T20" fmla="*/ 101 w 107"/>
                <a:gd name="T21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8">
                  <a:moveTo>
                    <a:pt x="101" y="54"/>
                  </a:moveTo>
                  <a:cubicBezTo>
                    <a:pt x="100" y="80"/>
                    <a:pt x="80" y="99"/>
                    <a:pt x="54" y="100"/>
                  </a:cubicBezTo>
                  <a:cubicBezTo>
                    <a:pt x="28" y="101"/>
                    <a:pt x="8" y="78"/>
                    <a:pt x="7" y="54"/>
                  </a:cubicBezTo>
                  <a:cubicBezTo>
                    <a:pt x="6" y="27"/>
                    <a:pt x="29" y="8"/>
                    <a:pt x="54" y="7"/>
                  </a:cubicBezTo>
                  <a:cubicBezTo>
                    <a:pt x="80" y="6"/>
                    <a:pt x="100" y="29"/>
                    <a:pt x="101" y="54"/>
                  </a:cubicBezTo>
                  <a:cubicBezTo>
                    <a:pt x="101" y="58"/>
                    <a:pt x="107" y="58"/>
                    <a:pt x="107" y="54"/>
                  </a:cubicBezTo>
                  <a:cubicBezTo>
                    <a:pt x="106" y="24"/>
                    <a:pt x="84" y="2"/>
                    <a:pt x="54" y="1"/>
                  </a:cubicBezTo>
                  <a:cubicBezTo>
                    <a:pt x="24" y="0"/>
                    <a:pt x="2" y="26"/>
                    <a:pt x="1" y="54"/>
                  </a:cubicBezTo>
                  <a:cubicBezTo>
                    <a:pt x="0" y="83"/>
                    <a:pt x="26" y="105"/>
                    <a:pt x="54" y="106"/>
                  </a:cubicBezTo>
                  <a:cubicBezTo>
                    <a:pt x="84" y="108"/>
                    <a:pt x="106" y="82"/>
                    <a:pt x="107" y="54"/>
                  </a:cubicBezTo>
                  <a:cubicBezTo>
                    <a:pt x="107" y="50"/>
                    <a:pt x="101" y="50"/>
                    <a:pt x="101" y="5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6" name="Freeform 326"/>
            <p:cNvSpPr>
              <a:spLocks/>
            </p:cNvSpPr>
            <p:nvPr/>
          </p:nvSpPr>
          <p:spPr bwMode="auto">
            <a:xfrm>
              <a:off x="771675" y="1991073"/>
              <a:ext cx="93663" cy="195263"/>
            </a:xfrm>
            <a:custGeom>
              <a:avLst/>
              <a:gdLst>
                <a:gd name="T0" fmla="*/ 16 w 22"/>
                <a:gd name="T1" fmla="*/ 3 h 46"/>
                <a:gd name="T2" fmla="*/ 0 w 22"/>
                <a:gd name="T3" fmla="*/ 42 h 46"/>
                <a:gd name="T4" fmla="*/ 7 w 22"/>
                <a:gd name="T5" fmla="*/ 42 h 46"/>
                <a:gd name="T6" fmla="*/ 19 w 22"/>
                <a:gd name="T7" fmla="*/ 8 h 46"/>
                <a:gd name="T8" fmla="*/ 16 w 22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6">
                  <a:moveTo>
                    <a:pt x="16" y="3"/>
                  </a:moveTo>
                  <a:cubicBezTo>
                    <a:pt x="4" y="11"/>
                    <a:pt x="0" y="28"/>
                    <a:pt x="0" y="42"/>
                  </a:cubicBezTo>
                  <a:cubicBezTo>
                    <a:pt x="1" y="46"/>
                    <a:pt x="7" y="46"/>
                    <a:pt x="7" y="42"/>
                  </a:cubicBezTo>
                  <a:cubicBezTo>
                    <a:pt x="6" y="31"/>
                    <a:pt x="9" y="15"/>
                    <a:pt x="19" y="8"/>
                  </a:cubicBezTo>
                  <a:cubicBezTo>
                    <a:pt x="22" y="6"/>
                    <a:pt x="19" y="0"/>
                    <a:pt x="16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327"/>
            <p:cNvSpPr>
              <a:spLocks/>
            </p:cNvSpPr>
            <p:nvPr/>
          </p:nvSpPr>
          <p:spPr bwMode="auto">
            <a:xfrm>
              <a:off x="805012" y="2216498"/>
              <a:ext cx="42863" cy="50800"/>
            </a:xfrm>
            <a:custGeom>
              <a:avLst/>
              <a:gdLst>
                <a:gd name="T0" fmla="*/ 0 w 10"/>
                <a:gd name="T1" fmla="*/ 4 h 12"/>
                <a:gd name="T2" fmla="*/ 1 w 10"/>
                <a:gd name="T3" fmla="*/ 8 h 12"/>
                <a:gd name="T4" fmla="*/ 3 w 10"/>
                <a:gd name="T5" fmla="*/ 9 h 12"/>
                <a:gd name="T6" fmla="*/ 7 w 10"/>
                <a:gd name="T7" fmla="*/ 5 h 12"/>
                <a:gd name="T8" fmla="*/ 6 w 10"/>
                <a:gd name="T9" fmla="*/ 4 h 12"/>
                <a:gd name="T10" fmla="*/ 6 w 10"/>
                <a:gd name="T11" fmla="*/ 4 h 12"/>
                <a:gd name="T12" fmla="*/ 0 w 10"/>
                <a:gd name="T1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">
                  <a:moveTo>
                    <a:pt x="0" y="4"/>
                  </a:moveTo>
                  <a:cubicBezTo>
                    <a:pt x="0" y="6"/>
                    <a:pt x="1" y="7"/>
                    <a:pt x="1" y="8"/>
                  </a:cubicBezTo>
                  <a:cubicBezTo>
                    <a:pt x="2" y="8"/>
                    <a:pt x="3" y="9"/>
                    <a:pt x="3" y="9"/>
                  </a:cubicBezTo>
                  <a:cubicBezTo>
                    <a:pt x="6" y="12"/>
                    <a:pt x="10" y="8"/>
                    <a:pt x="7" y="5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0"/>
                    <a:pt x="0" y="0"/>
                    <a:pt x="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328"/>
            <p:cNvSpPr>
              <a:spLocks/>
            </p:cNvSpPr>
            <p:nvPr/>
          </p:nvSpPr>
          <p:spPr bwMode="auto">
            <a:xfrm>
              <a:off x="908200" y="1737073"/>
              <a:ext cx="717550" cy="271463"/>
            </a:xfrm>
            <a:custGeom>
              <a:avLst/>
              <a:gdLst>
                <a:gd name="T0" fmla="*/ 8 w 169"/>
                <a:gd name="T1" fmla="*/ 61 h 64"/>
                <a:gd name="T2" fmla="*/ 165 w 169"/>
                <a:gd name="T3" fmla="*/ 11 h 64"/>
                <a:gd name="T4" fmla="*/ 165 w 169"/>
                <a:gd name="T5" fmla="*/ 5 h 64"/>
                <a:gd name="T6" fmla="*/ 2 w 169"/>
                <a:gd name="T7" fmla="*/ 58 h 64"/>
                <a:gd name="T8" fmla="*/ 8 w 169"/>
                <a:gd name="T9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64">
                  <a:moveTo>
                    <a:pt x="8" y="61"/>
                  </a:moveTo>
                  <a:cubicBezTo>
                    <a:pt x="44" y="13"/>
                    <a:pt x="109" y="6"/>
                    <a:pt x="165" y="11"/>
                  </a:cubicBezTo>
                  <a:cubicBezTo>
                    <a:pt x="169" y="12"/>
                    <a:pt x="169" y="6"/>
                    <a:pt x="165" y="5"/>
                  </a:cubicBezTo>
                  <a:cubicBezTo>
                    <a:pt x="106" y="0"/>
                    <a:pt x="40" y="8"/>
                    <a:pt x="2" y="58"/>
                  </a:cubicBezTo>
                  <a:cubicBezTo>
                    <a:pt x="0" y="61"/>
                    <a:pt x="5" y="64"/>
                    <a:pt x="8" y="6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329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330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331"/>
            <p:cNvSpPr>
              <a:spLocks/>
            </p:cNvSpPr>
            <p:nvPr/>
          </p:nvSpPr>
          <p:spPr bwMode="auto">
            <a:xfrm>
              <a:off x="635150" y="2170461"/>
              <a:ext cx="200025" cy="185738"/>
            </a:xfrm>
            <a:custGeom>
              <a:avLst/>
              <a:gdLst>
                <a:gd name="T0" fmla="*/ 3 w 47"/>
                <a:gd name="T1" fmla="*/ 35 h 44"/>
                <a:gd name="T2" fmla="*/ 25 w 47"/>
                <a:gd name="T3" fmla="*/ 6 h 44"/>
                <a:gd name="T4" fmla="*/ 42 w 47"/>
                <a:gd name="T5" fmla="*/ 17 h 44"/>
                <a:gd name="T6" fmla="*/ 25 w 47"/>
                <a:gd name="T7" fmla="*/ 40 h 44"/>
                <a:gd name="T8" fmla="*/ 28 w 47"/>
                <a:gd name="T9" fmla="*/ 42 h 44"/>
                <a:gd name="T10" fmla="*/ 45 w 47"/>
                <a:gd name="T11" fmla="*/ 19 h 44"/>
                <a:gd name="T12" fmla="*/ 37 w 47"/>
                <a:gd name="T13" fmla="*/ 2 h 44"/>
                <a:gd name="T14" fmla="*/ 19 w 47"/>
                <a:gd name="T15" fmla="*/ 7 h 44"/>
                <a:gd name="T16" fmla="*/ 2 w 47"/>
                <a:gd name="T17" fmla="*/ 32 h 44"/>
                <a:gd name="T18" fmla="*/ 3 w 47"/>
                <a:gd name="T19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4">
                  <a:moveTo>
                    <a:pt x="3" y="35"/>
                  </a:moveTo>
                  <a:cubicBezTo>
                    <a:pt x="17" y="30"/>
                    <a:pt x="13" y="14"/>
                    <a:pt x="25" y="6"/>
                  </a:cubicBezTo>
                  <a:cubicBezTo>
                    <a:pt x="34" y="1"/>
                    <a:pt x="41" y="8"/>
                    <a:pt x="42" y="17"/>
                  </a:cubicBezTo>
                  <a:cubicBezTo>
                    <a:pt x="44" y="26"/>
                    <a:pt x="31" y="35"/>
                    <a:pt x="25" y="40"/>
                  </a:cubicBezTo>
                  <a:cubicBezTo>
                    <a:pt x="24" y="41"/>
                    <a:pt x="26" y="44"/>
                    <a:pt x="28" y="42"/>
                  </a:cubicBezTo>
                  <a:cubicBezTo>
                    <a:pt x="34" y="36"/>
                    <a:pt x="43" y="29"/>
                    <a:pt x="45" y="19"/>
                  </a:cubicBezTo>
                  <a:cubicBezTo>
                    <a:pt x="47" y="13"/>
                    <a:pt x="43" y="5"/>
                    <a:pt x="37" y="2"/>
                  </a:cubicBezTo>
                  <a:cubicBezTo>
                    <a:pt x="30" y="0"/>
                    <a:pt x="24" y="2"/>
                    <a:pt x="19" y="7"/>
                  </a:cubicBezTo>
                  <a:cubicBezTo>
                    <a:pt x="11" y="14"/>
                    <a:pt x="13" y="28"/>
                    <a:pt x="2" y="32"/>
                  </a:cubicBezTo>
                  <a:cubicBezTo>
                    <a:pt x="0" y="32"/>
                    <a:pt x="1" y="35"/>
                    <a:pt x="3" y="3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332"/>
            <p:cNvSpPr>
              <a:spLocks/>
            </p:cNvSpPr>
            <p:nvPr/>
          </p:nvSpPr>
          <p:spPr bwMode="auto">
            <a:xfrm>
              <a:off x="1009800" y="2118073"/>
              <a:ext cx="182563" cy="169863"/>
            </a:xfrm>
            <a:custGeom>
              <a:avLst/>
              <a:gdLst>
                <a:gd name="T0" fmla="*/ 43 w 43"/>
                <a:gd name="T1" fmla="*/ 32 h 40"/>
                <a:gd name="T2" fmla="*/ 27 w 43"/>
                <a:gd name="T3" fmla="*/ 8 h 40"/>
                <a:gd name="T4" fmla="*/ 15 w 43"/>
                <a:gd name="T5" fmla="*/ 0 h 40"/>
                <a:gd name="T6" fmla="*/ 2 w 43"/>
                <a:gd name="T7" fmla="*/ 14 h 40"/>
                <a:gd name="T8" fmla="*/ 19 w 43"/>
                <a:gd name="T9" fmla="*/ 40 h 40"/>
                <a:gd name="T10" fmla="*/ 43 w 43"/>
                <a:gd name="T11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0">
                  <a:moveTo>
                    <a:pt x="43" y="32"/>
                  </a:moveTo>
                  <a:cubicBezTo>
                    <a:pt x="33" y="29"/>
                    <a:pt x="32" y="15"/>
                    <a:pt x="27" y="8"/>
                  </a:cubicBezTo>
                  <a:cubicBezTo>
                    <a:pt x="24" y="4"/>
                    <a:pt x="20" y="0"/>
                    <a:pt x="15" y="0"/>
                  </a:cubicBezTo>
                  <a:cubicBezTo>
                    <a:pt x="9" y="1"/>
                    <a:pt x="3" y="8"/>
                    <a:pt x="2" y="14"/>
                  </a:cubicBezTo>
                  <a:cubicBezTo>
                    <a:pt x="0" y="24"/>
                    <a:pt x="13" y="34"/>
                    <a:pt x="19" y="40"/>
                  </a:cubicBezTo>
                  <a:cubicBezTo>
                    <a:pt x="43" y="32"/>
                    <a:pt x="43" y="32"/>
                    <a:pt x="43" y="32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333"/>
            <p:cNvSpPr>
              <a:spLocks/>
            </p:cNvSpPr>
            <p:nvPr/>
          </p:nvSpPr>
          <p:spPr bwMode="auto">
            <a:xfrm>
              <a:off x="962175" y="2067273"/>
              <a:ext cx="242888" cy="230188"/>
            </a:xfrm>
            <a:custGeom>
              <a:avLst/>
              <a:gdLst>
                <a:gd name="T0" fmla="*/ 55 w 57"/>
                <a:gd name="T1" fmla="*/ 42 h 54"/>
                <a:gd name="T2" fmla="*/ 19 w 57"/>
                <a:gd name="T3" fmla="*/ 14 h 54"/>
                <a:gd name="T4" fmla="*/ 29 w 57"/>
                <a:gd name="T5" fmla="*/ 53 h 54"/>
                <a:gd name="T6" fmla="*/ 31 w 57"/>
                <a:gd name="T7" fmla="*/ 51 h 54"/>
                <a:gd name="T8" fmla="*/ 17 w 57"/>
                <a:gd name="T9" fmla="*/ 36 h 54"/>
                <a:gd name="T10" fmla="*/ 17 w 57"/>
                <a:gd name="T11" fmla="*/ 21 h 54"/>
                <a:gd name="T12" fmla="*/ 23 w 57"/>
                <a:gd name="T13" fmla="*/ 15 h 54"/>
                <a:gd name="T14" fmla="*/ 36 w 57"/>
                <a:gd name="T15" fmla="*/ 21 h 54"/>
                <a:gd name="T16" fmla="*/ 54 w 57"/>
                <a:gd name="T17" fmla="*/ 45 h 54"/>
                <a:gd name="T18" fmla="*/ 55 w 57"/>
                <a:gd name="T19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4">
                  <a:moveTo>
                    <a:pt x="55" y="42"/>
                  </a:moveTo>
                  <a:cubicBezTo>
                    <a:pt x="41" y="37"/>
                    <a:pt x="40" y="0"/>
                    <a:pt x="19" y="14"/>
                  </a:cubicBezTo>
                  <a:cubicBezTo>
                    <a:pt x="0" y="26"/>
                    <a:pt x="19" y="43"/>
                    <a:pt x="29" y="53"/>
                  </a:cubicBezTo>
                  <a:cubicBezTo>
                    <a:pt x="30" y="54"/>
                    <a:pt x="33" y="52"/>
                    <a:pt x="31" y="51"/>
                  </a:cubicBezTo>
                  <a:cubicBezTo>
                    <a:pt x="26" y="46"/>
                    <a:pt x="21" y="41"/>
                    <a:pt x="17" y="36"/>
                  </a:cubicBezTo>
                  <a:cubicBezTo>
                    <a:pt x="13" y="31"/>
                    <a:pt x="14" y="26"/>
                    <a:pt x="17" y="21"/>
                  </a:cubicBezTo>
                  <a:cubicBezTo>
                    <a:pt x="18" y="18"/>
                    <a:pt x="20" y="17"/>
                    <a:pt x="23" y="15"/>
                  </a:cubicBezTo>
                  <a:cubicBezTo>
                    <a:pt x="29" y="11"/>
                    <a:pt x="33" y="16"/>
                    <a:pt x="36" y="21"/>
                  </a:cubicBezTo>
                  <a:cubicBezTo>
                    <a:pt x="43" y="29"/>
                    <a:pt x="43" y="41"/>
                    <a:pt x="54" y="45"/>
                  </a:cubicBezTo>
                  <a:cubicBezTo>
                    <a:pt x="56" y="46"/>
                    <a:pt x="57" y="43"/>
                    <a:pt x="55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334"/>
            <p:cNvSpPr>
              <a:spLocks/>
            </p:cNvSpPr>
            <p:nvPr/>
          </p:nvSpPr>
          <p:spPr bwMode="auto">
            <a:xfrm>
              <a:off x="622450" y="2326036"/>
              <a:ext cx="119063" cy="55563"/>
            </a:xfrm>
            <a:custGeom>
              <a:avLst/>
              <a:gdLst>
                <a:gd name="T0" fmla="*/ 18 w 28"/>
                <a:gd name="T1" fmla="*/ 0 h 13"/>
                <a:gd name="T2" fmla="*/ 3 w 28"/>
                <a:gd name="T3" fmla="*/ 7 h 13"/>
                <a:gd name="T4" fmla="*/ 0 w 28"/>
                <a:gd name="T5" fmla="*/ 6 h 13"/>
                <a:gd name="T6" fmla="*/ 1 w 28"/>
                <a:gd name="T7" fmla="*/ 8 h 13"/>
                <a:gd name="T8" fmla="*/ 10 w 28"/>
                <a:gd name="T9" fmla="*/ 13 h 13"/>
                <a:gd name="T10" fmla="*/ 28 w 28"/>
                <a:gd name="T11" fmla="*/ 4 h 13"/>
                <a:gd name="T12" fmla="*/ 28 w 28"/>
                <a:gd name="T13" fmla="*/ 4 h 13"/>
                <a:gd name="T14" fmla="*/ 18 w 28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3">
                  <a:moveTo>
                    <a:pt x="18" y="0"/>
                  </a:moveTo>
                  <a:cubicBezTo>
                    <a:pt x="13" y="4"/>
                    <a:pt x="7" y="7"/>
                    <a:pt x="3" y="7"/>
                  </a:cubicBezTo>
                  <a:cubicBezTo>
                    <a:pt x="2" y="7"/>
                    <a:pt x="1" y="7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3" y="12"/>
                    <a:pt x="7" y="13"/>
                    <a:pt x="10" y="13"/>
                  </a:cubicBezTo>
                  <a:cubicBezTo>
                    <a:pt x="16" y="13"/>
                    <a:pt x="23" y="9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335"/>
            <p:cNvSpPr>
              <a:spLocks/>
            </p:cNvSpPr>
            <p:nvPr/>
          </p:nvSpPr>
          <p:spPr bwMode="auto">
            <a:xfrm>
              <a:off x="614512" y="2343498"/>
              <a:ext cx="127000" cy="42863"/>
            </a:xfrm>
            <a:custGeom>
              <a:avLst/>
              <a:gdLst>
                <a:gd name="T0" fmla="*/ 0 w 30"/>
                <a:gd name="T1" fmla="*/ 0 h 10"/>
                <a:gd name="T2" fmla="*/ 1 w 30"/>
                <a:gd name="T3" fmla="*/ 3 h 10"/>
                <a:gd name="T4" fmla="*/ 11 w 30"/>
                <a:gd name="T5" fmla="*/ 10 h 10"/>
                <a:gd name="T6" fmla="*/ 30 w 30"/>
                <a:gd name="T7" fmla="*/ 1 h 10"/>
                <a:gd name="T8" fmla="*/ 30 w 30"/>
                <a:gd name="T9" fmla="*/ 0 h 10"/>
                <a:gd name="T10" fmla="*/ 12 w 30"/>
                <a:gd name="T11" fmla="*/ 9 h 10"/>
                <a:gd name="T12" fmla="*/ 3 w 30"/>
                <a:gd name="T13" fmla="*/ 4 h 10"/>
                <a:gd name="T14" fmla="*/ 2 w 30"/>
                <a:gd name="T15" fmla="*/ 2 h 10"/>
                <a:gd name="T16" fmla="*/ 0 w 30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0">
                  <a:moveTo>
                    <a:pt x="0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3" y="8"/>
                    <a:pt x="7" y="10"/>
                    <a:pt x="11" y="10"/>
                  </a:cubicBezTo>
                  <a:cubicBezTo>
                    <a:pt x="17" y="10"/>
                    <a:pt x="24" y="5"/>
                    <a:pt x="30" y="1"/>
                  </a:cubicBezTo>
                  <a:cubicBezTo>
                    <a:pt x="30" y="1"/>
                    <a:pt x="30" y="0"/>
                    <a:pt x="30" y="0"/>
                  </a:cubicBezTo>
                  <a:cubicBezTo>
                    <a:pt x="25" y="5"/>
                    <a:pt x="18" y="9"/>
                    <a:pt x="12" y="9"/>
                  </a:cubicBezTo>
                  <a:cubicBezTo>
                    <a:pt x="9" y="9"/>
                    <a:pt x="5" y="8"/>
                    <a:pt x="3" y="4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336"/>
            <p:cNvSpPr>
              <a:spLocks/>
            </p:cNvSpPr>
            <p:nvPr/>
          </p:nvSpPr>
          <p:spPr bwMode="auto">
            <a:xfrm>
              <a:off x="700237" y="2195861"/>
              <a:ext cx="122238" cy="147638"/>
            </a:xfrm>
            <a:custGeom>
              <a:avLst/>
              <a:gdLst>
                <a:gd name="T0" fmla="*/ 21 w 29"/>
                <a:gd name="T1" fmla="*/ 0 h 35"/>
                <a:gd name="T2" fmla="*/ 8 w 29"/>
                <a:gd name="T3" fmla="*/ 25 h 35"/>
                <a:gd name="T4" fmla="*/ 0 w 29"/>
                <a:gd name="T5" fmla="*/ 31 h 35"/>
                <a:gd name="T6" fmla="*/ 10 w 29"/>
                <a:gd name="T7" fmla="*/ 35 h 35"/>
                <a:gd name="T8" fmla="*/ 10 w 29"/>
                <a:gd name="T9" fmla="*/ 34 h 35"/>
                <a:gd name="T10" fmla="*/ 27 w 29"/>
                <a:gd name="T11" fmla="*/ 11 h 35"/>
                <a:gd name="T12" fmla="*/ 21 w 29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5">
                  <a:moveTo>
                    <a:pt x="21" y="0"/>
                  </a:moveTo>
                  <a:cubicBezTo>
                    <a:pt x="20" y="10"/>
                    <a:pt x="14" y="18"/>
                    <a:pt x="8" y="25"/>
                  </a:cubicBezTo>
                  <a:cubicBezTo>
                    <a:pt x="6" y="26"/>
                    <a:pt x="4" y="29"/>
                    <a:pt x="0" y="31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6" y="29"/>
                    <a:pt x="29" y="20"/>
                    <a:pt x="27" y="11"/>
                  </a:cubicBezTo>
                  <a:cubicBezTo>
                    <a:pt x="27" y="6"/>
                    <a:pt x="25" y="2"/>
                    <a:pt x="21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337"/>
            <p:cNvSpPr>
              <a:spLocks/>
            </p:cNvSpPr>
            <p:nvPr/>
          </p:nvSpPr>
          <p:spPr bwMode="auto">
            <a:xfrm>
              <a:off x="741512" y="2183161"/>
              <a:ext cx="80963" cy="165100"/>
            </a:xfrm>
            <a:custGeom>
              <a:avLst/>
              <a:gdLst>
                <a:gd name="T0" fmla="*/ 12 w 19"/>
                <a:gd name="T1" fmla="*/ 0 h 39"/>
                <a:gd name="T2" fmla="*/ 11 w 19"/>
                <a:gd name="T3" fmla="*/ 3 h 39"/>
                <a:gd name="T4" fmla="*/ 17 w 19"/>
                <a:gd name="T5" fmla="*/ 14 h 39"/>
                <a:gd name="T6" fmla="*/ 0 w 19"/>
                <a:gd name="T7" fmla="*/ 37 h 39"/>
                <a:gd name="T8" fmla="*/ 0 w 19"/>
                <a:gd name="T9" fmla="*/ 38 h 39"/>
                <a:gd name="T10" fmla="*/ 0 w 19"/>
                <a:gd name="T11" fmla="*/ 38 h 39"/>
                <a:gd name="T12" fmla="*/ 0 w 19"/>
                <a:gd name="T13" fmla="*/ 38 h 39"/>
                <a:gd name="T14" fmla="*/ 0 w 19"/>
                <a:gd name="T15" fmla="*/ 39 h 39"/>
                <a:gd name="T16" fmla="*/ 6 w 19"/>
                <a:gd name="T17" fmla="*/ 34 h 39"/>
                <a:gd name="T18" fmla="*/ 19 w 19"/>
                <a:gd name="T19" fmla="*/ 17 h 39"/>
                <a:gd name="T20" fmla="*/ 12 w 19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9">
                  <a:moveTo>
                    <a:pt x="12" y="0"/>
                  </a:moveTo>
                  <a:cubicBezTo>
                    <a:pt x="12" y="1"/>
                    <a:pt x="11" y="2"/>
                    <a:pt x="11" y="3"/>
                  </a:cubicBezTo>
                  <a:cubicBezTo>
                    <a:pt x="15" y="5"/>
                    <a:pt x="17" y="9"/>
                    <a:pt x="17" y="14"/>
                  </a:cubicBezTo>
                  <a:cubicBezTo>
                    <a:pt x="19" y="23"/>
                    <a:pt x="6" y="32"/>
                    <a:pt x="0" y="37"/>
                  </a:cubicBezTo>
                  <a:cubicBezTo>
                    <a:pt x="0" y="37"/>
                    <a:pt x="0" y="37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9"/>
                    <a:pt x="0" y="39"/>
                  </a:cubicBezTo>
                  <a:cubicBezTo>
                    <a:pt x="2" y="37"/>
                    <a:pt x="4" y="35"/>
                    <a:pt x="6" y="34"/>
                  </a:cubicBezTo>
                  <a:cubicBezTo>
                    <a:pt x="11" y="29"/>
                    <a:pt x="17" y="25"/>
                    <a:pt x="19" y="17"/>
                  </a:cubicBezTo>
                  <a:cubicBezTo>
                    <a:pt x="19" y="13"/>
                    <a:pt x="17" y="1"/>
                    <a:pt x="1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338"/>
            <p:cNvSpPr>
              <a:spLocks/>
            </p:cNvSpPr>
            <p:nvPr/>
          </p:nvSpPr>
          <p:spPr bwMode="auto">
            <a:xfrm>
              <a:off x="614512" y="234032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339"/>
            <p:cNvSpPr>
              <a:spLocks/>
            </p:cNvSpPr>
            <p:nvPr/>
          </p:nvSpPr>
          <p:spPr bwMode="auto">
            <a:xfrm>
              <a:off x="1098700" y="2272061"/>
              <a:ext cx="106363" cy="53975"/>
            </a:xfrm>
            <a:custGeom>
              <a:avLst/>
              <a:gdLst>
                <a:gd name="T0" fmla="*/ 9 w 25"/>
                <a:gd name="T1" fmla="*/ 0 h 13"/>
                <a:gd name="T2" fmla="*/ 2 w 25"/>
                <a:gd name="T3" fmla="*/ 3 h 13"/>
                <a:gd name="T4" fmla="*/ 0 w 25"/>
                <a:gd name="T5" fmla="*/ 4 h 13"/>
                <a:gd name="T6" fmla="*/ 18 w 25"/>
                <a:gd name="T7" fmla="*/ 13 h 13"/>
                <a:gd name="T8" fmla="*/ 25 w 25"/>
                <a:gd name="T9" fmla="*/ 11 h 13"/>
                <a:gd name="T10" fmla="*/ 9 w 2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3">
                  <a:moveTo>
                    <a:pt x="9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6" y="9"/>
                    <a:pt x="12" y="13"/>
                    <a:pt x="18" y="13"/>
                  </a:cubicBezTo>
                  <a:cubicBezTo>
                    <a:pt x="21" y="13"/>
                    <a:pt x="23" y="12"/>
                    <a:pt x="25" y="11"/>
                  </a:cubicBezTo>
                  <a:cubicBezTo>
                    <a:pt x="19" y="9"/>
                    <a:pt x="14" y="5"/>
                    <a:pt x="9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340"/>
            <p:cNvSpPr>
              <a:spLocks/>
            </p:cNvSpPr>
            <p:nvPr/>
          </p:nvSpPr>
          <p:spPr bwMode="auto">
            <a:xfrm>
              <a:off x="1098700" y="2287936"/>
              <a:ext cx="106363" cy="38100"/>
            </a:xfrm>
            <a:custGeom>
              <a:avLst/>
              <a:gdLst>
                <a:gd name="T0" fmla="*/ 0 w 25"/>
                <a:gd name="T1" fmla="*/ 0 h 9"/>
                <a:gd name="T2" fmla="*/ 0 w 25"/>
                <a:gd name="T3" fmla="*/ 0 h 9"/>
                <a:gd name="T4" fmla="*/ 1 w 25"/>
                <a:gd name="T5" fmla="*/ 1 h 9"/>
                <a:gd name="T6" fmla="*/ 17 w 25"/>
                <a:gd name="T7" fmla="*/ 9 h 9"/>
                <a:gd name="T8" fmla="*/ 25 w 25"/>
                <a:gd name="T9" fmla="*/ 7 h 9"/>
                <a:gd name="T10" fmla="*/ 25 w 25"/>
                <a:gd name="T11" fmla="*/ 7 h 9"/>
                <a:gd name="T12" fmla="*/ 18 w 25"/>
                <a:gd name="T13" fmla="*/ 9 h 9"/>
                <a:gd name="T14" fmla="*/ 0 w 25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6" y="5"/>
                    <a:pt x="11" y="9"/>
                    <a:pt x="17" y="9"/>
                  </a:cubicBezTo>
                  <a:cubicBezTo>
                    <a:pt x="20" y="9"/>
                    <a:pt x="22" y="9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3" y="8"/>
                    <a:pt x="21" y="9"/>
                    <a:pt x="18" y="9"/>
                  </a:cubicBezTo>
                  <a:cubicBezTo>
                    <a:pt x="12" y="9"/>
                    <a:pt x="6" y="5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341"/>
            <p:cNvSpPr>
              <a:spLocks/>
            </p:cNvSpPr>
            <p:nvPr/>
          </p:nvSpPr>
          <p:spPr bwMode="auto">
            <a:xfrm>
              <a:off x="1098700" y="2287936"/>
              <a:ext cx="4763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342"/>
            <p:cNvSpPr>
              <a:spLocks/>
            </p:cNvSpPr>
            <p:nvPr/>
          </p:nvSpPr>
          <p:spPr bwMode="auto">
            <a:xfrm>
              <a:off x="1098700" y="2284761"/>
              <a:ext cx="7938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0 w 2"/>
                <a:gd name="T11" fmla="*/ 1 h 2"/>
                <a:gd name="T12" fmla="*/ 2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343"/>
            <p:cNvSpPr>
              <a:spLocks/>
            </p:cNvSpPr>
            <p:nvPr/>
          </p:nvSpPr>
          <p:spPr bwMode="auto">
            <a:xfrm>
              <a:off x="1017737" y="2140298"/>
              <a:ext cx="119063" cy="144463"/>
            </a:xfrm>
            <a:custGeom>
              <a:avLst/>
              <a:gdLst>
                <a:gd name="T0" fmla="*/ 7 w 28"/>
                <a:gd name="T1" fmla="*/ 0 h 34"/>
                <a:gd name="T2" fmla="*/ 4 w 28"/>
                <a:gd name="T3" fmla="*/ 4 h 34"/>
                <a:gd name="T4" fmla="*/ 4 w 28"/>
                <a:gd name="T5" fmla="*/ 19 h 34"/>
                <a:gd name="T6" fmla="*/ 18 w 28"/>
                <a:gd name="T7" fmla="*/ 34 h 34"/>
                <a:gd name="T8" fmla="*/ 19 w 28"/>
                <a:gd name="T9" fmla="*/ 34 h 34"/>
                <a:gd name="T10" fmla="*/ 21 w 28"/>
                <a:gd name="T11" fmla="*/ 34 h 34"/>
                <a:gd name="T12" fmla="*/ 28 w 28"/>
                <a:gd name="T13" fmla="*/ 31 h 34"/>
                <a:gd name="T14" fmla="*/ 23 w 28"/>
                <a:gd name="T15" fmla="*/ 25 h 34"/>
                <a:gd name="T16" fmla="*/ 7 w 28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4">
                  <a:moveTo>
                    <a:pt x="7" y="0"/>
                  </a:moveTo>
                  <a:cubicBezTo>
                    <a:pt x="6" y="1"/>
                    <a:pt x="5" y="2"/>
                    <a:pt x="4" y="4"/>
                  </a:cubicBezTo>
                  <a:cubicBezTo>
                    <a:pt x="1" y="9"/>
                    <a:pt x="0" y="14"/>
                    <a:pt x="4" y="19"/>
                  </a:cubicBezTo>
                  <a:cubicBezTo>
                    <a:pt x="8" y="24"/>
                    <a:pt x="13" y="29"/>
                    <a:pt x="18" y="34"/>
                  </a:cubicBezTo>
                  <a:cubicBezTo>
                    <a:pt x="18" y="34"/>
                    <a:pt x="19" y="34"/>
                    <a:pt x="19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6" y="29"/>
                    <a:pt x="25" y="27"/>
                    <a:pt x="23" y="25"/>
                  </a:cubicBezTo>
                  <a:cubicBezTo>
                    <a:pt x="17" y="18"/>
                    <a:pt x="10" y="9"/>
                    <a:pt x="7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344"/>
            <p:cNvSpPr>
              <a:spLocks/>
            </p:cNvSpPr>
            <p:nvPr/>
          </p:nvSpPr>
          <p:spPr bwMode="auto">
            <a:xfrm>
              <a:off x="1001862" y="2130773"/>
              <a:ext cx="96838" cy="157163"/>
            </a:xfrm>
            <a:custGeom>
              <a:avLst/>
              <a:gdLst>
                <a:gd name="T0" fmla="*/ 11 w 23"/>
                <a:gd name="T1" fmla="*/ 0 h 37"/>
                <a:gd name="T2" fmla="*/ 6 w 23"/>
                <a:gd name="T3" fmla="*/ 3 h 37"/>
                <a:gd name="T4" fmla="*/ 18 w 23"/>
                <a:gd name="T5" fmla="*/ 34 h 37"/>
                <a:gd name="T6" fmla="*/ 23 w 23"/>
                <a:gd name="T7" fmla="*/ 37 h 37"/>
                <a:gd name="T8" fmla="*/ 23 w 23"/>
                <a:gd name="T9" fmla="*/ 36 h 37"/>
                <a:gd name="T10" fmla="*/ 22 w 23"/>
                <a:gd name="T11" fmla="*/ 36 h 37"/>
                <a:gd name="T12" fmla="*/ 8 w 23"/>
                <a:gd name="T13" fmla="*/ 21 h 37"/>
                <a:gd name="T14" fmla="*/ 8 w 23"/>
                <a:gd name="T15" fmla="*/ 6 h 37"/>
                <a:gd name="T16" fmla="*/ 11 w 23"/>
                <a:gd name="T17" fmla="*/ 2 h 37"/>
                <a:gd name="T18" fmla="*/ 11 w 23"/>
                <a:gd name="T1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37">
                  <a:moveTo>
                    <a:pt x="11" y="0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0" y="15"/>
                    <a:pt x="10" y="26"/>
                    <a:pt x="18" y="34"/>
                  </a:cubicBezTo>
                  <a:cubicBezTo>
                    <a:pt x="20" y="35"/>
                    <a:pt x="21" y="36"/>
                    <a:pt x="23" y="37"/>
                  </a:cubicBezTo>
                  <a:cubicBezTo>
                    <a:pt x="23" y="37"/>
                    <a:pt x="23" y="37"/>
                    <a:pt x="23" y="36"/>
                  </a:cubicBezTo>
                  <a:cubicBezTo>
                    <a:pt x="23" y="36"/>
                    <a:pt x="22" y="36"/>
                    <a:pt x="22" y="36"/>
                  </a:cubicBezTo>
                  <a:cubicBezTo>
                    <a:pt x="17" y="31"/>
                    <a:pt x="12" y="26"/>
                    <a:pt x="8" y="21"/>
                  </a:cubicBezTo>
                  <a:cubicBezTo>
                    <a:pt x="4" y="16"/>
                    <a:pt x="5" y="11"/>
                    <a:pt x="8" y="6"/>
                  </a:cubicBezTo>
                  <a:cubicBezTo>
                    <a:pt x="9" y="4"/>
                    <a:pt x="10" y="3"/>
                    <a:pt x="11" y="2"/>
                  </a:cubicBezTo>
                  <a:cubicBezTo>
                    <a:pt x="11" y="1"/>
                    <a:pt x="11" y="1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345"/>
            <p:cNvSpPr>
              <a:spLocks noEditPoints="1"/>
            </p:cNvSpPr>
            <p:nvPr/>
          </p:nvSpPr>
          <p:spPr bwMode="auto">
            <a:xfrm>
              <a:off x="1460650" y="2305398"/>
              <a:ext cx="322263" cy="280988"/>
            </a:xfrm>
            <a:custGeom>
              <a:avLst/>
              <a:gdLst>
                <a:gd name="T0" fmla="*/ 10 w 76"/>
                <a:gd name="T1" fmla="*/ 66 h 66"/>
                <a:gd name="T2" fmla="*/ 4 w 76"/>
                <a:gd name="T3" fmla="*/ 66 h 66"/>
                <a:gd name="T4" fmla="*/ 0 w 76"/>
                <a:gd name="T5" fmla="*/ 61 h 66"/>
                <a:gd name="T6" fmla="*/ 4 w 76"/>
                <a:gd name="T7" fmla="*/ 57 h 66"/>
                <a:gd name="T8" fmla="*/ 5 w 76"/>
                <a:gd name="T9" fmla="*/ 57 h 66"/>
                <a:gd name="T10" fmla="*/ 8 w 76"/>
                <a:gd name="T11" fmla="*/ 57 h 66"/>
                <a:gd name="T12" fmla="*/ 32 w 76"/>
                <a:gd name="T13" fmla="*/ 47 h 66"/>
                <a:gd name="T14" fmla="*/ 39 w 76"/>
                <a:gd name="T15" fmla="*/ 29 h 66"/>
                <a:gd name="T16" fmla="*/ 39 w 76"/>
                <a:gd name="T17" fmla="*/ 25 h 66"/>
                <a:gd name="T18" fmla="*/ 41 w 76"/>
                <a:gd name="T19" fmla="*/ 8 h 66"/>
                <a:gd name="T20" fmla="*/ 59 w 76"/>
                <a:gd name="T21" fmla="*/ 0 h 66"/>
                <a:gd name="T22" fmla="*/ 59 w 76"/>
                <a:gd name="T23" fmla="*/ 0 h 66"/>
                <a:gd name="T24" fmla="*/ 75 w 76"/>
                <a:gd name="T25" fmla="*/ 11 h 66"/>
                <a:gd name="T26" fmla="*/ 67 w 76"/>
                <a:gd name="T27" fmla="*/ 29 h 66"/>
                <a:gd name="T28" fmla="*/ 61 w 76"/>
                <a:gd name="T29" fmla="*/ 30 h 66"/>
                <a:gd name="T30" fmla="*/ 51 w 76"/>
                <a:gd name="T31" fmla="*/ 24 h 66"/>
                <a:gd name="T32" fmla="*/ 51 w 76"/>
                <a:gd name="T33" fmla="*/ 16 h 66"/>
                <a:gd name="T34" fmla="*/ 55 w 76"/>
                <a:gd name="T35" fmla="*/ 12 h 66"/>
                <a:gd name="T36" fmla="*/ 54 w 76"/>
                <a:gd name="T37" fmla="*/ 12 h 66"/>
                <a:gd name="T38" fmla="*/ 50 w 76"/>
                <a:gd name="T39" fmla="*/ 26 h 66"/>
                <a:gd name="T40" fmla="*/ 49 w 76"/>
                <a:gd name="T41" fmla="*/ 36 h 66"/>
                <a:gd name="T42" fmla="*/ 10 w 76"/>
                <a:gd name="T43" fmla="*/ 66 h 66"/>
                <a:gd name="T44" fmla="*/ 61 w 76"/>
                <a:gd name="T45" fmla="*/ 11 h 66"/>
                <a:gd name="T46" fmla="*/ 64 w 76"/>
                <a:gd name="T47" fmla="*/ 15 h 66"/>
                <a:gd name="T48" fmla="*/ 64 w 76"/>
                <a:gd name="T49" fmla="*/ 14 h 66"/>
                <a:gd name="T50" fmla="*/ 61 w 76"/>
                <a:gd name="T5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6" h="66">
                  <a:moveTo>
                    <a:pt x="10" y="66"/>
                  </a:moveTo>
                  <a:cubicBezTo>
                    <a:pt x="8" y="66"/>
                    <a:pt x="6" y="66"/>
                    <a:pt x="4" y="66"/>
                  </a:cubicBezTo>
                  <a:cubicBezTo>
                    <a:pt x="1" y="65"/>
                    <a:pt x="0" y="63"/>
                    <a:pt x="0" y="61"/>
                  </a:cubicBezTo>
                  <a:cubicBezTo>
                    <a:pt x="0" y="59"/>
                    <a:pt x="2" y="57"/>
                    <a:pt x="4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6" y="57"/>
                    <a:pt x="7" y="57"/>
                    <a:pt x="8" y="57"/>
                  </a:cubicBezTo>
                  <a:cubicBezTo>
                    <a:pt x="16" y="57"/>
                    <a:pt x="25" y="53"/>
                    <a:pt x="32" y="47"/>
                  </a:cubicBezTo>
                  <a:cubicBezTo>
                    <a:pt x="37" y="42"/>
                    <a:pt x="39" y="35"/>
                    <a:pt x="39" y="29"/>
                  </a:cubicBezTo>
                  <a:cubicBezTo>
                    <a:pt x="39" y="28"/>
                    <a:pt x="39" y="27"/>
                    <a:pt x="39" y="25"/>
                  </a:cubicBezTo>
                  <a:cubicBezTo>
                    <a:pt x="38" y="20"/>
                    <a:pt x="38" y="13"/>
                    <a:pt x="41" y="8"/>
                  </a:cubicBezTo>
                  <a:cubicBezTo>
                    <a:pt x="45" y="3"/>
                    <a:pt x="52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8" y="0"/>
                    <a:pt x="73" y="4"/>
                    <a:pt x="75" y="11"/>
                  </a:cubicBezTo>
                  <a:cubicBezTo>
                    <a:pt x="76" y="17"/>
                    <a:pt x="74" y="26"/>
                    <a:pt x="67" y="29"/>
                  </a:cubicBezTo>
                  <a:cubicBezTo>
                    <a:pt x="65" y="30"/>
                    <a:pt x="63" y="30"/>
                    <a:pt x="61" y="30"/>
                  </a:cubicBezTo>
                  <a:cubicBezTo>
                    <a:pt x="57" y="30"/>
                    <a:pt x="53" y="28"/>
                    <a:pt x="51" y="24"/>
                  </a:cubicBezTo>
                  <a:cubicBezTo>
                    <a:pt x="50" y="22"/>
                    <a:pt x="49" y="19"/>
                    <a:pt x="51" y="16"/>
                  </a:cubicBezTo>
                  <a:cubicBezTo>
                    <a:pt x="51" y="14"/>
                    <a:pt x="53" y="13"/>
                    <a:pt x="55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49" y="14"/>
                    <a:pt x="49" y="19"/>
                    <a:pt x="50" y="26"/>
                  </a:cubicBezTo>
                  <a:cubicBezTo>
                    <a:pt x="50" y="30"/>
                    <a:pt x="50" y="33"/>
                    <a:pt x="49" y="36"/>
                  </a:cubicBezTo>
                  <a:cubicBezTo>
                    <a:pt x="46" y="55"/>
                    <a:pt x="26" y="66"/>
                    <a:pt x="10" y="66"/>
                  </a:cubicBezTo>
                  <a:moveTo>
                    <a:pt x="61" y="11"/>
                  </a:moveTo>
                  <a:cubicBezTo>
                    <a:pt x="63" y="12"/>
                    <a:pt x="64" y="13"/>
                    <a:pt x="64" y="15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3"/>
                    <a:pt x="64" y="12"/>
                    <a:pt x="61" y="1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346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347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348"/>
            <p:cNvSpPr>
              <a:spLocks/>
            </p:cNvSpPr>
            <p:nvPr/>
          </p:nvSpPr>
          <p:spPr bwMode="auto">
            <a:xfrm>
              <a:off x="1260625" y="2340323"/>
              <a:ext cx="369888" cy="254000"/>
            </a:xfrm>
            <a:custGeom>
              <a:avLst/>
              <a:gdLst>
                <a:gd name="T0" fmla="*/ 63 w 87"/>
                <a:gd name="T1" fmla="*/ 57 h 60"/>
                <a:gd name="T2" fmla="*/ 64 w 87"/>
                <a:gd name="T3" fmla="*/ 46 h 60"/>
                <a:gd name="T4" fmla="*/ 65 w 87"/>
                <a:gd name="T5" fmla="*/ 41 h 60"/>
                <a:gd name="T6" fmla="*/ 65 w 87"/>
                <a:gd name="T7" fmla="*/ 38 h 60"/>
                <a:gd name="T8" fmla="*/ 68 w 87"/>
                <a:gd name="T9" fmla="*/ 42 h 60"/>
                <a:gd name="T10" fmla="*/ 71 w 87"/>
                <a:gd name="T11" fmla="*/ 45 h 60"/>
                <a:gd name="T12" fmla="*/ 78 w 87"/>
                <a:gd name="T13" fmla="*/ 52 h 60"/>
                <a:gd name="T14" fmla="*/ 86 w 87"/>
                <a:gd name="T15" fmla="*/ 48 h 60"/>
                <a:gd name="T16" fmla="*/ 85 w 87"/>
                <a:gd name="T17" fmla="*/ 38 h 60"/>
                <a:gd name="T18" fmla="*/ 82 w 87"/>
                <a:gd name="T19" fmla="*/ 34 h 60"/>
                <a:gd name="T20" fmla="*/ 80 w 87"/>
                <a:gd name="T21" fmla="*/ 29 h 60"/>
                <a:gd name="T22" fmla="*/ 74 w 87"/>
                <a:gd name="T23" fmla="*/ 21 h 60"/>
                <a:gd name="T24" fmla="*/ 65 w 87"/>
                <a:gd name="T25" fmla="*/ 12 h 60"/>
                <a:gd name="T26" fmla="*/ 55 w 87"/>
                <a:gd name="T27" fmla="*/ 0 h 60"/>
                <a:gd name="T28" fmla="*/ 36 w 87"/>
                <a:gd name="T29" fmla="*/ 1 h 60"/>
                <a:gd name="T30" fmla="*/ 30 w 87"/>
                <a:gd name="T31" fmla="*/ 3 h 60"/>
                <a:gd name="T32" fmla="*/ 25 w 87"/>
                <a:gd name="T33" fmla="*/ 6 h 60"/>
                <a:gd name="T34" fmla="*/ 21 w 87"/>
                <a:gd name="T35" fmla="*/ 10 h 60"/>
                <a:gd name="T36" fmla="*/ 17 w 87"/>
                <a:gd name="T37" fmla="*/ 14 h 60"/>
                <a:gd name="T38" fmla="*/ 9 w 87"/>
                <a:gd name="T39" fmla="*/ 22 h 60"/>
                <a:gd name="T40" fmla="*/ 4 w 87"/>
                <a:gd name="T41" fmla="*/ 31 h 60"/>
                <a:gd name="T42" fmla="*/ 1 w 87"/>
                <a:gd name="T43" fmla="*/ 41 h 60"/>
                <a:gd name="T44" fmla="*/ 8 w 87"/>
                <a:gd name="T45" fmla="*/ 45 h 60"/>
                <a:gd name="T46" fmla="*/ 16 w 87"/>
                <a:gd name="T47" fmla="*/ 38 h 60"/>
                <a:gd name="T48" fmla="*/ 20 w 87"/>
                <a:gd name="T49" fmla="*/ 34 h 60"/>
                <a:gd name="T50" fmla="*/ 23 w 87"/>
                <a:gd name="T51" fmla="*/ 30 h 60"/>
                <a:gd name="T52" fmla="*/ 22 w 87"/>
                <a:gd name="T53" fmla="*/ 35 h 60"/>
                <a:gd name="T54" fmla="*/ 22 w 87"/>
                <a:gd name="T55" fmla="*/ 39 h 60"/>
                <a:gd name="T56" fmla="*/ 21 w 87"/>
                <a:gd name="T57" fmla="*/ 48 h 60"/>
                <a:gd name="T58" fmla="*/ 20 w 87"/>
                <a:gd name="T59" fmla="*/ 54 h 60"/>
                <a:gd name="T60" fmla="*/ 20 w 87"/>
                <a:gd name="T61" fmla="*/ 60 h 60"/>
                <a:gd name="T62" fmla="*/ 35 w 87"/>
                <a:gd name="T63" fmla="*/ 60 h 60"/>
                <a:gd name="T64" fmla="*/ 35 w 87"/>
                <a:gd name="T65" fmla="*/ 60 h 60"/>
                <a:gd name="T66" fmla="*/ 41 w 87"/>
                <a:gd name="T67" fmla="*/ 60 h 60"/>
                <a:gd name="T68" fmla="*/ 43 w 87"/>
                <a:gd name="T69" fmla="*/ 60 h 60"/>
                <a:gd name="T70" fmla="*/ 47 w 87"/>
                <a:gd name="T71" fmla="*/ 60 h 60"/>
                <a:gd name="T72" fmla="*/ 62 w 87"/>
                <a:gd name="T73" fmla="*/ 60 h 60"/>
                <a:gd name="T74" fmla="*/ 63 w 87"/>
                <a:gd name="T75" fmla="*/ 5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60">
                  <a:moveTo>
                    <a:pt x="63" y="57"/>
                  </a:moveTo>
                  <a:cubicBezTo>
                    <a:pt x="63" y="53"/>
                    <a:pt x="64" y="50"/>
                    <a:pt x="64" y="46"/>
                  </a:cubicBezTo>
                  <a:cubicBezTo>
                    <a:pt x="65" y="45"/>
                    <a:pt x="64" y="43"/>
                    <a:pt x="65" y="41"/>
                  </a:cubicBezTo>
                  <a:cubicBezTo>
                    <a:pt x="65" y="40"/>
                    <a:pt x="66" y="39"/>
                    <a:pt x="65" y="38"/>
                  </a:cubicBezTo>
                  <a:cubicBezTo>
                    <a:pt x="67" y="39"/>
                    <a:pt x="67" y="40"/>
                    <a:pt x="68" y="42"/>
                  </a:cubicBezTo>
                  <a:cubicBezTo>
                    <a:pt x="69" y="43"/>
                    <a:pt x="70" y="44"/>
                    <a:pt x="71" y="45"/>
                  </a:cubicBezTo>
                  <a:cubicBezTo>
                    <a:pt x="73" y="47"/>
                    <a:pt x="75" y="50"/>
                    <a:pt x="78" y="52"/>
                  </a:cubicBezTo>
                  <a:cubicBezTo>
                    <a:pt x="82" y="55"/>
                    <a:pt x="85" y="52"/>
                    <a:pt x="86" y="48"/>
                  </a:cubicBezTo>
                  <a:cubicBezTo>
                    <a:pt x="87" y="44"/>
                    <a:pt x="86" y="41"/>
                    <a:pt x="85" y="38"/>
                  </a:cubicBezTo>
                  <a:cubicBezTo>
                    <a:pt x="84" y="36"/>
                    <a:pt x="83" y="35"/>
                    <a:pt x="82" y="34"/>
                  </a:cubicBezTo>
                  <a:cubicBezTo>
                    <a:pt x="81" y="32"/>
                    <a:pt x="80" y="31"/>
                    <a:pt x="80" y="29"/>
                  </a:cubicBezTo>
                  <a:cubicBezTo>
                    <a:pt x="78" y="26"/>
                    <a:pt x="76" y="23"/>
                    <a:pt x="74" y="21"/>
                  </a:cubicBezTo>
                  <a:cubicBezTo>
                    <a:pt x="71" y="18"/>
                    <a:pt x="68" y="15"/>
                    <a:pt x="65" y="12"/>
                  </a:cubicBezTo>
                  <a:cubicBezTo>
                    <a:pt x="61" y="8"/>
                    <a:pt x="61" y="3"/>
                    <a:pt x="55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2" y="2"/>
                    <a:pt x="30" y="3"/>
                  </a:cubicBezTo>
                  <a:cubicBezTo>
                    <a:pt x="27" y="4"/>
                    <a:pt x="27" y="5"/>
                    <a:pt x="25" y="6"/>
                  </a:cubicBezTo>
                  <a:cubicBezTo>
                    <a:pt x="24" y="8"/>
                    <a:pt x="22" y="9"/>
                    <a:pt x="21" y="10"/>
                  </a:cubicBezTo>
                  <a:cubicBezTo>
                    <a:pt x="19" y="11"/>
                    <a:pt x="18" y="13"/>
                    <a:pt x="17" y="14"/>
                  </a:cubicBezTo>
                  <a:cubicBezTo>
                    <a:pt x="15" y="17"/>
                    <a:pt x="12" y="19"/>
                    <a:pt x="9" y="22"/>
                  </a:cubicBezTo>
                  <a:cubicBezTo>
                    <a:pt x="7" y="24"/>
                    <a:pt x="5" y="27"/>
                    <a:pt x="4" y="31"/>
                  </a:cubicBezTo>
                  <a:cubicBezTo>
                    <a:pt x="2" y="34"/>
                    <a:pt x="0" y="37"/>
                    <a:pt x="1" y="41"/>
                  </a:cubicBezTo>
                  <a:cubicBezTo>
                    <a:pt x="1" y="44"/>
                    <a:pt x="5" y="47"/>
                    <a:pt x="8" y="45"/>
                  </a:cubicBezTo>
                  <a:cubicBezTo>
                    <a:pt x="11" y="43"/>
                    <a:pt x="14" y="41"/>
                    <a:pt x="16" y="38"/>
                  </a:cubicBezTo>
                  <a:cubicBezTo>
                    <a:pt x="17" y="37"/>
                    <a:pt x="19" y="36"/>
                    <a:pt x="20" y="34"/>
                  </a:cubicBezTo>
                  <a:cubicBezTo>
                    <a:pt x="21" y="33"/>
                    <a:pt x="22" y="31"/>
                    <a:pt x="23" y="30"/>
                  </a:cubicBezTo>
                  <a:cubicBezTo>
                    <a:pt x="24" y="31"/>
                    <a:pt x="22" y="33"/>
                    <a:pt x="22" y="35"/>
                  </a:cubicBezTo>
                  <a:cubicBezTo>
                    <a:pt x="22" y="36"/>
                    <a:pt x="22" y="37"/>
                    <a:pt x="22" y="39"/>
                  </a:cubicBezTo>
                  <a:cubicBezTo>
                    <a:pt x="22" y="42"/>
                    <a:pt x="22" y="45"/>
                    <a:pt x="21" y="48"/>
                  </a:cubicBezTo>
                  <a:cubicBezTo>
                    <a:pt x="21" y="50"/>
                    <a:pt x="21" y="52"/>
                    <a:pt x="20" y="54"/>
                  </a:cubicBezTo>
                  <a:cubicBezTo>
                    <a:pt x="20" y="56"/>
                    <a:pt x="20" y="58"/>
                    <a:pt x="20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8" y="59"/>
                    <a:pt x="39" y="60"/>
                    <a:pt x="41" y="60"/>
                  </a:cubicBezTo>
                  <a:cubicBezTo>
                    <a:pt x="42" y="60"/>
                    <a:pt x="42" y="60"/>
                    <a:pt x="43" y="60"/>
                  </a:cubicBezTo>
                  <a:cubicBezTo>
                    <a:pt x="44" y="59"/>
                    <a:pt x="46" y="59"/>
                    <a:pt x="47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59"/>
                    <a:pt x="62" y="58"/>
                    <a:pt x="63" y="57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Freeform 349"/>
            <p:cNvSpPr>
              <a:spLocks/>
            </p:cNvSpPr>
            <p:nvPr/>
          </p:nvSpPr>
          <p:spPr bwMode="auto">
            <a:xfrm>
              <a:off x="1260625" y="2480023"/>
              <a:ext cx="55563" cy="58738"/>
            </a:xfrm>
            <a:custGeom>
              <a:avLst/>
              <a:gdLst>
                <a:gd name="T0" fmla="*/ 1 w 13"/>
                <a:gd name="T1" fmla="*/ 8 h 14"/>
                <a:gd name="T2" fmla="*/ 8 w 13"/>
                <a:gd name="T3" fmla="*/ 12 h 14"/>
                <a:gd name="T4" fmla="*/ 13 w 13"/>
                <a:gd name="T5" fmla="*/ 8 h 14"/>
                <a:gd name="T6" fmla="*/ 3 w 13"/>
                <a:gd name="T7" fmla="*/ 0 h 14"/>
                <a:gd name="T8" fmla="*/ 1 w 13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8"/>
                  </a:moveTo>
                  <a:cubicBezTo>
                    <a:pt x="1" y="11"/>
                    <a:pt x="5" y="14"/>
                    <a:pt x="8" y="12"/>
                  </a:cubicBezTo>
                  <a:cubicBezTo>
                    <a:pt x="10" y="11"/>
                    <a:pt x="12" y="9"/>
                    <a:pt x="13" y="8"/>
                  </a:cubicBezTo>
                  <a:cubicBezTo>
                    <a:pt x="10" y="5"/>
                    <a:pt x="6" y="2"/>
                    <a:pt x="3" y="0"/>
                  </a:cubicBezTo>
                  <a:cubicBezTo>
                    <a:pt x="1" y="2"/>
                    <a:pt x="0" y="5"/>
                    <a:pt x="1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350"/>
            <p:cNvSpPr>
              <a:spLocks/>
            </p:cNvSpPr>
            <p:nvPr/>
          </p:nvSpPr>
          <p:spPr bwMode="auto">
            <a:xfrm>
              <a:off x="1574950" y="2500661"/>
              <a:ext cx="55563" cy="73025"/>
            </a:xfrm>
            <a:custGeom>
              <a:avLst/>
              <a:gdLst>
                <a:gd name="T0" fmla="*/ 0 w 13"/>
                <a:gd name="T1" fmla="*/ 10 h 17"/>
                <a:gd name="T2" fmla="*/ 4 w 13"/>
                <a:gd name="T3" fmla="*/ 14 h 17"/>
                <a:gd name="T4" fmla="*/ 12 w 13"/>
                <a:gd name="T5" fmla="*/ 10 h 17"/>
                <a:gd name="T6" fmla="*/ 11 w 13"/>
                <a:gd name="T7" fmla="*/ 0 h 17"/>
                <a:gd name="T8" fmla="*/ 0 w 13"/>
                <a:gd name="T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0" y="10"/>
                  </a:moveTo>
                  <a:cubicBezTo>
                    <a:pt x="1" y="12"/>
                    <a:pt x="2" y="13"/>
                    <a:pt x="4" y="14"/>
                  </a:cubicBezTo>
                  <a:cubicBezTo>
                    <a:pt x="8" y="17"/>
                    <a:pt x="11" y="14"/>
                    <a:pt x="12" y="10"/>
                  </a:cubicBezTo>
                  <a:cubicBezTo>
                    <a:pt x="13" y="7"/>
                    <a:pt x="13" y="3"/>
                    <a:pt x="11" y="0"/>
                  </a:cubicBezTo>
                  <a:cubicBezTo>
                    <a:pt x="7" y="3"/>
                    <a:pt x="3" y="6"/>
                    <a:pt x="0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351"/>
            <p:cNvSpPr>
              <a:spLocks/>
            </p:cNvSpPr>
            <p:nvPr/>
          </p:nvSpPr>
          <p:spPr bwMode="auto">
            <a:xfrm>
              <a:off x="1382862" y="2467323"/>
              <a:ext cx="106363" cy="127000"/>
            </a:xfrm>
            <a:custGeom>
              <a:avLst/>
              <a:gdLst>
                <a:gd name="T0" fmla="*/ 25 w 25"/>
                <a:gd name="T1" fmla="*/ 22 h 30"/>
                <a:gd name="T2" fmla="*/ 14 w 25"/>
                <a:gd name="T3" fmla="*/ 1 h 30"/>
                <a:gd name="T4" fmla="*/ 1 w 25"/>
                <a:gd name="T5" fmla="*/ 21 h 30"/>
                <a:gd name="T6" fmla="*/ 2 w 25"/>
                <a:gd name="T7" fmla="*/ 30 h 30"/>
                <a:gd name="T8" fmla="*/ 23 w 25"/>
                <a:gd name="T9" fmla="*/ 30 h 30"/>
                <a:gd name="T10" fmla="*/ 25 w 25"/>
                <a:gd name="T11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0">
                  <a:moveTo>
                    <a:pt x="25" y="22"/>
                  </a:moveTo>
                  <a:cubicBezTo>
                    <a:pt x="25" y="10"/>
                    <a:pt x="23" y="1"/>
                    <a:pt x="14" y="1"/>
                  </a:cubicBezTo>
                  <a:cubicBezTo>
                    <a:pt x="6" y="0"/>
                    <a:pt x="2" y="9"/>
                    <a:pt x="1" y="21"/>
                  </a:cubicBezTo>
                  <a:cubicBezTo>
                    <a:pt x="1" y="25"/>
                    <a:pt x="0" y="27"/>
                    <a:pt x="2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27"/>
                    <a:pt x="24" y="25"/>
                    <a:pt x="25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352"/>
            <p:cNvSpPr>
              <a:spLocks/>
            </p:cNvSpPr>
            <p:nvPr/>
          </p:nvSpPr>
          <p:spPr bwMode="auto">
            <a:xfrm>
              <a:off x="1392387" y="2594323"/>
              <a:ext cx="88900" cy="7938"/>
            </a:xfrm>
            <a:custGeom>
              <a:avLst/>
              <a:gdLst>
                <a:gd name="T0" fmla="*/ 0 w 21"/>
                <a:gd name="T1" fmla="*/ 0 h 2"/>
                <a:gd name="T2" fmla="*/ 0 w 21"/>
                <a:gd name="T3" fmla="*/ 0 h 2"/>
                <a:gd name="T4" fmla="*/ 20 w 21"/>
                <a:gd name="T5" fmla="*/ 2 h 2"/>
                <a:gd name="T6" fmla="*/ 21 w 21"/>
                <a:gd name="T7" fmla="*/ 0 h 2"/>
                <a:gd name="T8" fmla="*/ 0 w 2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1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353"/>
            <p:cNvSpPr>
              <a:spLocks/>
            </p:cNvSpPr>
            <p:nvPr/>
          </p:nvSpPr>
          <p:spPr bwMode="auto">
            <a:xfrm>
              <a:off x="1511450" y="2467323"/>
              <a:ext cx="84138" cy="84138"/>
            </a:xfrm>
            <a:custGeom>
              <a:avLst/>
              <a:gdLst>
                <a:gd name="T0" fmla="*/ 5 w 20"/>
                <a:gd name="T1" fmla="*/ 0 h 20"/>
                <a:gd name="T2" fmla="*/ 0 w 20"/>
                <a:gd name="T3" fmla="*/ 18 h 20"/>
                <a:gd name="T4" fmla="*/ 4 w 20"/>
                <a:gd name="T5" fmla="*/ 20 h 20"/>
                <a:gd name="T6" fmla="*/ 4 w 20"/>
                <a:gd name="T7" fmla="*/ 2 h 20"/>
                <a:gd name="T8" fmla="*/ 6 w 20"/>
                <a:gd name="T9" fmla="*/ 1 h 20"/>
                <a:gd name="T10" fmla="*/ 8 w 20"/>
                <a:gd name="T11" fmla="*/ 2 h 20"/>
                <a:gd name="T12" fmla="*/ 8 w 20"/>
                <a:gd name="T13" fmla="*/ 7 h 20"/>
                <a:gd name="T14" fmla="*/ 14 w 20"/>
                <a:gd name="T15" fmla="*/ 14 h 20"/>
                <a:gd name="T16" fmla="*/ 16 w 20"/>
                <a:gd name="T17" fmla="*/ 17 h 20"/>
                <a:gd name="T18" fmla="*/ 20 w 20"/>
                <a:gd name="T19" fmla="*/ 13 h 20"/>
                <a:gd name="T20" fmla="*/ 5 w 20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0">
                  <a:moveTo>
                    <a:pt x="5" y="0"/>
                  </a:moveTo>
                  <a:cubicBezTo>
                    <a:pt x="1" y="0"/>
                    <a:pt x="0" y="6"/>
                    <a:pt x="0" y="18"/>
                  </a:cubicBezTo>
                  <a:cubicBezTo>
                    <a:pt x="1" y="18"/>
                    <a:pt x="3" y="19"/>
                    <a:pt x="4" y="20"/>
                  </a:cubicBezTo>
                  <a:cubicBezTo>
                    <a:pt x="4" y="14"/>
                    <a:pt x="4" y="8"/>
                    <a:pt x="4" y="2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7" y="1"/>
                    <a:pt x="8" y="1"/>
                    <a:pt x="8" y="2"/>
                  </a:cubicBezTo>
                  <a:cubicBezTo>
                    <a:pt x="8" y="4"/>
                    <a:pt x="8" y="5"/>
                    <a:pt x="8" y="7"/>
                  </a:cubicBezTo>
                  <a:cubicBezTo>
                    <a:pt x="10" y="9"/>
                    <a:pt x="12" y="12"/>
                    <a:pt x="14" y="14"/>
                  </a:cubicBezTo>
                  <a:cubicBezTo>
                    <a:pt x="15" y="15"/>
                    <a:pt x="15" y="16"/>
                    <a:pt x="16" y="17"/>
                  </a:cubicBezTo>
                  <a:cubicBezTo>
                    <a:pt x="17" y="16"/>
                    <a:pt x="18" y="14"/>
                    <a:pt x="20" y="13"/>
                  </a:cubicBezTo>
                  <a:cubicBezTo>
                    <a:pt x="13" y="4"/>
                    <a:pt x="8" y="0"/>
                    <a:pt x="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354"/>
            <p:cNvSpPr>
              <a:spLocks/>
            </p:cNvSpPr>
            <p:nvPr/>
          </p:nvSpPr>
          <p:spPr bwMode="auto">
            <a:xfrm>
              <a:off x="1578125" y="2522886"/>
              <a:ext cx="39688" cy="38100"/>
            </a:xfrm>
            <a:custGeom>
              <a:avLst/>
              <a:gdLst>
                <a:gd name="T0" fmla="*/ 4 w 9"/>
                <a:gd name="T1" fmla="*/ 0 h 9"/>
                <a:gd name="T2" fmla="*/ 0 w 9"/>
                <a:gd name="T3" fmla="*/ 4 h 9"/>
                <a:gd name="T4" fmla="*/ 3 w 9"/>
                <a:gd name="T5" fmla="*/ 8 h 9"/>
                <a:gd name="T6" fmla="*/ 5 w 9"/>
                <a:gd name="T7" fmla="*/ 9 h 9"/>
                <a:gd name="T8" fmla="*/ 9 w 9"/>
                <a:gd name="T9" fmla="*/ 6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cubicBezTo>
                    <a:pt x="2" y="1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ubicBezTo>
                    <a:pt x="3" y="9"/>
                    <a:pt x="4" y="9"/>
                    <a:pt x="5" y="9"/>
                  </a:cubicBezTo>
                  <a:cubicBezTo>
                    <a:pt x="6" y="9"/>
                    <a:pt x="8" y="8"/>
                    <a:pt x="9" y="6"/>
                  </a:cubicBezTo>
                  <a:cubicBezTo>
                    <a:pt x="7" y="4"/>
                    <a:pt x="6" y="2"/>
                    <a:pt x="4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355"/>
            <p:cNvSpPr>
              <a:spLocks/>
            </p:cNvSpPr>
            <p:nvPr/>
          </p:nvSpPr>
          <p:spPr bwMode="auto">
            <a:xfrm>
              <a:off x="1349525" y="2470498"/>
              <a:ext cx="4763" cy="9525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C72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356"/>
            <p:cNvSpPr>
              <a:spLocks/>
            </p:cNvSpPr>
            <p:nvPr/>
          </p:nvSpPr>
          <p:spPr bwMode="auto">
            <a:xfrm>
              <a:off x="1349525" y="24800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357"/>
            <p:cNvSpPr>
              <a:spLocks noEditPoints="1"/>
            </p:cNvSpPr>
            <p:nvPr/>
          </p:nvSpPr>
          <p:spPr bwMode="auto">
            <a:xfrm>
              <a:off x="1293962" y="2449861"/>
              <a:ext cx="63500" cy="80963"/>
            </a:xfrm>
            <a:custGeom>
              <a:avLst/>
              <a:gdLst>
                <a:gd name="T0" fmla="*/ 0 w 15"/>
                <a:gd name="T1" fmla="*/ 19 h 19"/>
                <a:gd name="T2" fmla="*/ 0 w 15"/>
                <a:gd name="T3" fmla="*/ 19 h 19"/>
                <a:gd name="T4" fmla="*/ 0 w 15"/>
                <a:gd name="T5" fmla="*/ 19 h 19"/>
                <a:gd name="T6" fmla="*/ 0 w 15"/>
                <a:gd name="T7" fmla="*/ 19 h 19"/>
                <a:gd name="T8" fmla="*/ 0 w 15"/>
                <a:gd name="T9" fmla="*/ 19 h 19"/>
                <a:gd name="T10" fmla="*/ 0 w 15"/>
                <a:gd name="T11" fmla="*/ 19 h 19"/>
                <a:gd name="T12" fmla="*/ 0 w 15"/>
                <a:gd name="T13" fmla="*/ 19 h 19"/>
                <a:gd name="T14" fmla="*/ 0 w 15"/>
                <a:gd name="T15" fmla="*/ 19 h 19"/>
                <a:gd name="T16" fmla="*/ 0 w 15"/>
                <a:gd name="T17" fmla="*/ 19 h 19"/>
                <a:gd name="T18" fmla="*/ 1 w 15"/>
                <a:gd name="T19" fmla="*/ 19 h 19"/>
                <a:gd name="T20" fmla="*/ 0 w 15"/>
                <a:gd name="T21" fmla="*/ 19 h 19"/>
                <a:gd name="T22" fmla="*/ 1 w 15"/>
                <a:gd name="T23" fmla="*/ 19 h 19"/>
                <a:gd name="T24" fmla="*/ 1 w 15"/>
                <a:gd name="T25" fmla="*/ 19 h 19"/>
                <a:gd name="T26" fmla="*/ 1 w 15"/>
                <a:gd name="T27" fmla="*/ 19 h 19"/>
                <a:gd name="T28" fmla="*/ 1 w 15"/>
                <a:gd name="T29" fmla="*/ 19 h 19"/>
                <a:gd name="T30" fmla="*/ 1 w 15"/>
                <a:gd name="T31" fmla="*/ 18 h 19"/>
                <a:gd name="T32" fmla="*/ 1 w 15"/>
                <a:gd name="T33" fmla="*/ 19 h 19"/>
                <a:gd name="T34" fmla="*/ 1 w 15"/>
                <a:gd name="T35" fmla="*/ 18 h 19"/>
                <a:gd name="T36" fmla="*/ 15 w 15"/>
                <a:gd name="T37" fmla="*/ 0 h 19"/>
                <a:gd name="T38" fmla="*/ 3 w 15"/>
                <a:gd name="T39" fmla="*/ 10 h 19"/>
                <a:gd name="T40" fmla="*/ 1 w 15"/>
                <a:gd name="T41" fmla="*/ 12 h 19"/>
                <a:gd name="T42" fmla="*/ 5 w 15"/>
                <a:gd name="T43" fmla="*/ 15 h 19"/>
                <a:gd name="T44" fmla="*/ 1 w 15"/>
                <a:gd name="T45" fmla="*/ 18 h 19"/>
                <a:gd name="T46" fmla="*/ 8 w 15"/>
                <a:gd name="T47" fmla="*/ 12 h 19"/>
                <a:gd name="T48" fmla="*/ 12 w 15"/>
                <a:gd name="T49" fmla="*/ 8 h 19"/>
                <a:gd name="T50" fmla="*/ 13 w 15"/>
                <a:gd name="T51" fmla="*/ 7 h 19"/>
                <a:gd name="T52" fmla="*/ 13 w 15"/>
                <a:gd name="T53" fmla="*/ 7 h 19"/>
                <a:gd name="T54" fmla="*/ 14 w 15"/>
                <a:gd name="T55" fmla="*/ 5 h 19"/>
                <a:gd name="T56" fmla="*/ 15 w 15"/>
                <a:gd name="T57" fmla="*/ 0 h 19"/>
                <a:gd name="T58" fmla="*/ 15 w 15"/>
                <a:gd name="T5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19"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1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5" y="0"/>
                  </a:moveTo>
                  <a:cubicBezTo>
                    <a:pt x="15" y="0"/>
                    <a:pt x="9" y="5"/>
                    <a:pt x="3" y="10"/>
                  </a:cubicBezTo>
                  <a:cubicBezTo>
                    <a:pt x="3" y="10"/>
                    <a:pt x="2" y="11"/>
                    <a:pt x="1" y="12"/>
                  </a:cubicBezTo>
                  <a:cubicBezTo>
                    <a:pt x="3" y="13"/>
                    <a:pt x="4" y="14"/>
                    <a:pt x="5" y="15"/>
                  </a:cubicBezTo>
                  <a:cubicBezTo>
                    <a:pt x="4" y="16"/>
                    <a:pt x="2" y="17"/>
                    <a:pt x="1" y="18"/>
                  </a:cubicBezTo>
                  <a:cubicBezTo>
                    <a:pt x="4" y="17"/>
                    <a:pt x="6" y="15"/>
                    <a:pt x="8" y="12"/>
                  </a:cubicBezTo>
                  <a:cubicBezTo>
                    <a:pt x="9" y="11"/>
                    <a:pt x="11" y="10"/>
                    <a:pt x="12" y="8"/>
                  </a:cubicBezTo>
                  <a:cubicBezTo>
                    <a:pt x="12" y="8"/>
                    <a:pt x="12" y="8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4" y="6"/>
                    <a:pt x="14" y="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358"/>
            <p:cNvSpPr>
              <a:spLocks/>
            </p:cNvSpPr>
            <p:nvPr/>
          </p:nvSpPr>
          <p:spPr bwMode="auto">
            <a:xfrm>
              <a:off x="1268562" y="2500661"/>
              <a:ext cx="47625" cy="30163"/>
            </a:xfrm>
            <a:custGeom>
              <a:avLst/>
              <a:gdLst>
                <a:gd name="T0" fmla="*/ 7 w 11"/>
                <a:gd name="T1" fmla="*/ 0 h 7"/>
                <a:gd name="T2" fmla="*/ 0 w 11"/>
                <a:gd name="T3" fmla="*/ 5 h 7"/>
                <a:gd name="T4" fmla="*/ 4 w 11"/>
                <a:gd name="T5" fmla="*/ 7 h 7"/>
                <a:gd name="T6" fmla="*/ 6 w 11"/>
                <a:gd name="T7" fmla="*/ 7 h 7"/>
                <a:gd name="T8" fmla="*/ 6 w 11"/>
                <a:gd name="T9" fmla="*/ 7 h 7"/>
                <a:gd name="T10" fmla="*/ 6 w 11"/>
                <a:gd name="T11" fmla="*/ 7 h 7"/>
                <a:gd name="T12" fmla="*/ 6 w 11"/>
                <a:gd name="T13" fmla="*/ 7 h 7"/>
                <a:gd name="T14" fmla="*/ 6 w 11"/>
                <a:gd name="T15" fmla="*/ 7 h 7"/>
                <a:gd name="T16" fmla="*/ 6 w 11"/>
                <a:gd name="T17" fmla="*/ 7 h 7"/>
                <a:gd name="T18" fmla="*/ 6 w 11"/>
                <a:gd name="T19" fmla="*/ 7 h 7"/>
                <a:gd name="T20" fmla="*/ 6 w 11"/>
                <a:gd name="T21" fmla="*/ 7 h 7"/>
                <a:gd name="T22" fmla="*/ 7 w 11"/>
                <a:gd name="T23" fmla="*/ 7 h 7"/>
                <a:gd name="T24" fmla="*/ 7 w 11"/>
                <a:gd name="T25" fmla="*/ 7 h 7"/>
                <a:gd name="T26" fmla="*/ 7 w 11"/>
                <a:gd name="T27" fmla="*/ 7 h 7"/>
                <a:gd name="T28" fmla="*/ 7 w 11"/>
                <a:gd name="T29" fmla="*/ 7 h 7"/>
                <a:gd name="T30" fmla="*/ 7 w 11"/>
                <a:gd name="T31" fmla="*/ 6 h 7"/>
                <a:gd name="T32" fmla="*/ 7 w 11"/>
                <a:gd name="T33" fmla="*/ 6 h 7"/>
                <a:gd name="T34" fmla="*/ 11 w 11"/>
                <a:gd name="T35" fmla="*/ 3 h 7"/>
                <a:gd name="T36" fmla="*/ 7 w 11"/>
                <a:gd name="T3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7">
                  <a:moveTo>
                    <a:pt x="7" y="0"/>
                  </a:moveTo>
                  <a:cubicBezTo>
                    <a:pt x="5" y="1"/>
                    <a:pt x="2" y="3"/>
                    <a:pt x="0" y="5"/>
                  </a:cubicBezTo>
                  <a:cubicBezTo>
                    <a:pt x="0" y="7"/>
                    <a:pt x="2" y="7"/>
                    <a:pt x="4" y="7"/>
                  </a:cubicBezTo>
                  <a:cubicBezTo>
                    <a:pt x="4" y="7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5"/>
                    <a:pt x="10" y="4"/>
                    <a:pt x="11" y="3"/>
                  </a:cubicBezTo>
                  <a:cubicBezTo>
                    <a:pt x="10" y="2"/>
                    <a:pt x="9" y="1"/>
                    <a:pt x="7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Rectangle 359"/>
            <p:cNvSpPr>
              <a:spLocks noChangeArrowheads="1"/>
            </p:cNvSpPr>
            <p:nvPr/>
          </p:nvSpPr>
          <p:spPr bwMode="auto">
            <a:xfrm>
              <a:off x="1417787" y="2594323"/>
              <a:ext cx="1588" cy="1588"/>
            </a:xfrm>
            <a:prstGeom prst="rect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Freeform 360"/>
            <p:cNvSpPr>
              <a:spLocks/>
            </p:cNvSpPr>
            <p:nvPr/>
          </p:nvSpPr>
          <p:spPr bwMode="auto">
            <a:xfrm>
              <a:off x="1417787" y="25943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Freeform 361"/>
            <p:cNvSpPr>
              <a:spLocks/>
            </p:cNvSpPr>
            <p:nvPr/>
          </p:nvSpPr>
          <p:spPr bwMode="auto">
            <a:xfrm>
              <a:off x="1524150" y="2467323"/>
              <a:ext cx="20638" cy="127000"/>
            </a:xfrm>
            <a:custGeom>
              <a:avLst/>
              <a:gdLst>
                <a:gd name="T0" fmla="*/ 5 w 5"/>
                <a:gd name="T1" fmla="*/ 2 h 30"/>
                <a:gd name="T2" fmla="*/ 1 w 5"/>
                <a:gd name="T3" fmla="*/ 2 h 30"/>
                <a:gd name="T4" fmla="*/ 0 w 5"/>
                <a:gd name="T5" fmla="*/ 30 h 30"/>
                <a:gd name="T6" fmla="*/ 3 w 5"/>
                <a:gd name="T7" fmla="*/ 30 h 30"/>
                <a:gd name="T8" fmla="*/ 5 w 5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0">
                  <a:moveTo>
                    <a:pt x="5" y="2"/>
                  </a:moveTo>
                  <a:cubicBezTo>
                    <a:pt x="5" y="0"/>
                    <a:pt x="2" y="0"/>
                    <a:pt x="1" y="2"/>
                  </a:cubicBezTo>
                  <a:cubicBezTo>
                    <a:pt x="1" y="12"/>
                    <a:pt x="1" y="21"/>
                    <a:pt x="0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21"/>
                    <a:pt x="4" y="11"/>
                    <a:pt x="5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362"/>
            <p:cNvSpPr>
              <a:spLocks/>
            </p:cNvSpPr>
            <p:nvPr/>
          </p:nvSpPr>
          <p:spPr bwMode="auto">
            <a:xfrm>
              <a:off x="1341587" y="2441923"/>
              <a:ext cx="28575" cy="152400"/>
            </a:xfrm>
            <a:custGeom>
              <a:avLst/>
              <a:gdLst>
                <a:gd name="T0" fmla="*/ 7 w 7"/>
                <a:gd name="T1" fmla="*/ 3 h 36"/>
                <a:gd name="T2" fmla="*/ 4 w 7"/>
                <a:gd name="T3" fmla="*/ 2 h 36"/>
                <a:gd name="T4" fmla="*/ 0 w 7"/>
                <a:gd name="T5" fmla="*/ 36 h 36"/>
                <a:gd name="T6" fmla="*/ 4 w 7"/>
                <a:gd name="T7" fmla="*/ 36 h 36"/>
                <a:gd name="T8" fmla="*/ 7 w 7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6">
                  <a:moveTo>
                    <a:pt x="7" y="3"/>
                  </a:moveTo>
                  <a:cubicBezTo>
                    <a:pt x="7" y="1"/>
                    <a:pt x="4" y="0"/>
                    <a:pt x="4" y="2"/>
                  </a:cubicBezTo>
                  <a:cubicBezTo>
                    <a:pt x="3" y="14"/>
                    <a:pt x="1" y="25"/>
                    <a:pt x="0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25"/>
                    <a:pt x="6" y="14"/>
                    <a:pt x="7" y="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363"/>
            <p:cNvSpPr>
              <a:spLocks/>
            </p:cNvSpPr>
            <p:nvPr/>
          </p:nvSpPr>
          <p:spPr bwMode="auto">
            <a:xfrm>
              <a:off x="1405087" y="2586386"/>
              <a:ext cx="68263" cy="7938"/>
            </a:xfrm>
            <a:custGeom>
              <a:avLst/>
              <a:gdLst>
                <a:gd name="T0" fmla="*/ 3 w 16"/>
                <a:gd name="T1" fmla="*/ 2 h 2"/>
                <a:gd name="T2" fmla="*/ 3 w 16"/>
                <a:gd name="T3" fmla="*/ 2 h 2"/>
                <a:gd name="T4" fmla="*/ 16 w 16"/>
                <a:gd name="T5" fmla="*/ 2 h 2"/>
                <a:gd name="T6" fmla="*/ 15 w 16"/>
                <a:gd name="T7" fmla="*/ 1 h 2"/>
                <a:gd name="T8" fmla="*/ 2 w 16"/>
                <a:gd name="T9" fmla="*/ 0 h 2"/>
                <a:gd name="T10" fmla="*/ 0 w 16"/>
                <a:gd name="T11" fmla="*/ 2 h 2"/>
                <a:gd name="T12" fmla="*/ 0 w 16"/>
                <a:gd name="T13" fmla="*/ 2 h 2"/>
                <a:gd name="T14" fmla="*/ 3 w 16"/>
                <a:gd name="T15" fmla="*/ 2 h 2"/>
                <a:gd name="T16" fmla="*/ 3 w 16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1"/>
                    <a:pt x="15" y="1"/>
                  </a:cubicBezTo>
                  <a:cubicBezTo>
                    <a:pt x="11" y="1"/>
                    <a:pt x="6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364"/>
            <p:cNvSpPr>
              <a:spLocks/>
            </p:cNvSpPr>
            <p:nvPr/>
          </p:nvSpPr>
          <p:spPr bwMode="auto">
            <a:xfrm>
              <a:off x="1408262" y="2594323"/>
              <a:ext cx="9525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2 h 2"/>
                <a:gd name="T6" fmla="*/ 2 w 2"/>
                <a:gd name="T7" fmla="*/ 0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365"/>
            <p:cNvSpPr>
              <a:spLocks/>
            </p:cNvSpPr>
            <p:nvPr/>
          </p:nvSpPr>
          <p:spPr bwMode="auto">
            <a:xfrm>
              <a:off x="1460650" y="2599086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Freeform 366"/>
            <p:cNvSpPr>
              <a:spLocks/>
            </p:cNvSpPr>
            <p:nvPr/>
          </p:nvSpPr>
          <p:spPr bwMode="auto">
            <a:xfrm>
              <a:off x="1379687" y="2586386"/>
              <a:ext cx="109538" cy="7938"/>
            </a:xfrm>
            <a:custGeom>
              <a:avLst/>
              <a:gdLst>
                <a:gd name="T0" fmla="*/ 25 w 26"/>
                <a:gd name="T1" fmla="*/ 1 h 2"/>
                <a:gd name="T2" fmla="*/ 2 w 26"/>
                <a:gd name="T3" fmla="*/ 0 h 2"/>
                <a:gd name="T4" fmla="*/ 0 w 26"/>
                <a:gd name="T5" fmla="*/ 2 h 2"/>
                <a:gd name="T6" fmla="*/ 26 w 26"/>
                <a:gd name="T7" fmla="*/ 2 h 2"/>
                <a:gd name="T8" fmla="*/ 25 w 26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">
                  <a:moveTo>
                    <a:pt x="25" y="1"/>
                  </a:moveTo>
                  <a:cubicBezTo>
                    <a:pt x="17" y="1"/>
                    <a:pt x="9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5" y="1"/>
                    <a:pt x="25" y="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Freeform 367"/>
            <p:cNvSpPr>
              <a:spLocks/>
            </p:cNvSpPr>
            <p:nvPr/>
          </p:nvSpPr>
          <p:spPr bwMode="auto">
            <a:xfrm>
              <a:off x="1379687" y="2594323"/>
              <a:ext cx="114300" cy="12700"/>
            </a:xfrm>
            <a:custGeom>
              <a:avLst/>
              <a:gdLst>
                <a:gd name="T0" fmla="*/ 0 w 27"/>
                <a:gd name="T1" fmla="*/ 0 h 3"/>
                <a:gd name="T2" fmla="*/ 2 w 27"/>
                <a:gd name="T3" fmla="*/ 1 h 3"/>
                <a:gd name="T4" fmla="*/ 25 w 27"/>
                <a:gd name="T5" fmla="*/ 2 h 3"/>
                <a:gd name="T6" fmla="*/ 26 w 27"/>
                <a:gd name="T7" fmla="*/ 0 h 3"/>
                <a:gd name="T8" fmla="*/ 0 w 2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">
                  <a:moveTo>
                    <a:pt x="0" y="0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9" y="2"/>
                    <a:pt x="17" y="2"/>
                    <a:pt x="25" y="2"/>
                  </a:cubicBezTo>
                  <a:cubicBezTo>
                    <a:pt x="26" y="3"/>
                    <a:pt x="27" y="1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368"/>
            <p:cNvSpPr>
              <a:spLocks/>
            </p:cNvSpPr>
            <p:nvPr/>
          </p:nvSpPr>
          <p:spPr bwMode="auto">
            <a:xfrm>
              <a:off x="1247925" y="2353023"/>
              <a:ext cx="139700" cy="190500"/>
            </a:xfrm>
            <a:custGeom>
              <a:avLst/>
              <a:gdLst>
                <a:gd name="T0" fmla="*/ 30 w 33"/>
                <a:gd name="T1" fmla="*/ 1 h 45"/>
                <a:gd name="T2" fmla="*/ 17 w 33"/>
                <a:gd name="T3" fmla="*/ 13 h 45"/>
                <a:gd name="T4" fmla="*/ 1 w 33"/>
                <a:gd name="T5" fmla="*/ 35 h 45"/>
                <a:gd name="T6" fmla="*/ 9 w 33"/>
                <a:gd name="T7" fmla="*/ 45 h 45"/>
                <a:gd name="T8" fmla="*/ 15 w 33"/>
                <a:gd name="T9" fmla="*/ 42 h 45"/>
                <a:gd name="T10" fmla="*/ 27 w 33"/>
                <a:gd name="T11" fmla="*/ 30 h 45"/>
                <a:gd name="T12" fmla="*/ 26 w 33"/>
                <a:gd name="T13" fmla="*/ 28 h 45"/>
                <a:gd name="T14" fmla="*/ 12 w 33"/>
                <a:gd name="T15" fmla="*/ 40 h 45"/>
                <a:gd name="T16" fmla="*/ 4 w 33"/>
                <a:gd name="T17" fmla="*/ 38 h 45"/>
                <a:gd name="T18" fmla="*/ 8 w 33"/>
                <a:gd name="T19" fmla="*/ 29 h 45"/>
                <a:gd name="T20" fmla="*/ 32 w 33"/>
                <a:gd name="T21" fmla="*/ 4 h 45"/>
                <a:gd name="T22" fmla="*/ 30 w 33"/>
                <a:gd name="T23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45">
                  <a:moveTo>
                    <a:pt x="30" y="1"/>
                  </a:moveTo>
                  <a:cubicBezTo>
                    <a:pt x="25" y="5"/>
                    <a:pt x="21" y="9"/>
                    <a:pt x="17" y="13"/>
                  </a:cubicBezTo>
                  <a:cubicBezTo>
                    <a:pt x="11" y="19"/>
                    <a:pt x="4" y="27"/>
                    <a:pt x="1" y="35"/>
                  </a:cubicBezTo>
                  <a:cubicBezTo>
                    <a:pt x="0" y="40"/>
                    <a:pt x="3" y="44"/>
                    <a:pt x="9" y="45"/>
                  </a:cubicBezTo>
                  <a:cubicBezTo>
                    <a:pt x="11" y="45"/>
                    <a:pt x="13" y="44"/>
                    <a:pt x="15" y="42"/>
                  </a:cubicBezTo>
                  <a:cubicBezTo>
                    <a:pt x="19" y="38"/>
                    <a:pt x="23" y="34"/>
                    <a:pt x="27" y="30"/>
                  </a:cubicBezTo>
                  <a:cubicBezTo>
                    <a:pt x="29" y="29"/>
                    <a:pt x="27" y="26"/>
                    <a:pt x="26" y="28"/>
                  </a:cubicBezTo>
                  <a:cubicBezTo>
                    <a:pt x="20" y="31"/>
                    <a:pt x="17" y="37"/>
                    <a:pt x="12" y="40"/>
                  </a:cubicBezTo>
                  <a:cubicBezTo>
                    <a:pt x="10" y="42"/>
                    <a:pt x="4" y="41"/>
                    <a:pt x="4" y="38"/>
                  </a:cubicBezTo>
                  <a:cubicBezTo>
                    <a:pt x="4" y="35"/>
                    <a:pt x="7" y="31"/>
                    <a:pt x="8" y="29"/>
                  </a:cubicBezTo>
                  <a:cubicBezTo>
                    <a:pt x="14" y="19"/>
                    <a:pt x="23" y="11"/>
                    <a:pt x="32" y="4"/>
                  </a:cubicBezTo>
                  <a:cubicBezTo>
                    <a:pt x="33" y="3"/>
                    <a:pt x="31" y="0"/>
                    <a:pt x="30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369"/>
            <p:cNvSpPr>
              <a:spLocks/>
            </p:cNvSpPr>
            <p:nvPr/>
          </p:nvSpPr>
          <p:spPr bwMode="auto">
            <a:xfrm>
              <a:off x="1519387" y="2378423"/>
              <a:ext cx="123825" cy="198438"/>
            </a:xfrm>
            <a:custGeom>
              <a:avLst/>
              <a:gdLst>
                <a:gd name="T0" fmla="*/ 2 w 29"/>
                <a:gd name="T1" fmla="*/ 4 h 47"/>
                <a:gd name="T2" fmla="*/ 22 w 29"/>
                <a:gd name="T3" fmla="*/ 30 h 47"/>
                <a:gd name="T4" fmla="*/ 24 w 29"/>
                <a:gd name="T5" fmla="*/ 39 h 47"/>
                <a:gd name="T6" fmla="*/ 17 w 29"/>
                <a:gd name="T7" fmla="*/ 42 h 47"/>
                <a:gd name="T8" fmla="*/ 12 w 29"/>
                <a:gd name="T9" fmla="*/ 35 h 47"/>
                <a:gd name="T10" fmla="*/ 5 w 29"/>
                <a:gd name="T11" fmla="*/ 28 h 47"/>
                <a:gd name="T12" fmla="*/ 3 w 29"/>
                <a:gd name="T13" fmla="*/ 30 h 47"/>
                <a:gd name="T14" fmla="*/ 12 w 29"/>
                <a:gd name="T15" fmla="*/ 41 h 47"/>
                <a:gd name="T16" fmla="*/ 17 w 29"/>
                <a:gd name="T17" fmla="*/ 46 h 47"/>
                <a:gd name="T18" fmla="*/ 27 w 29"/>
                <a:gd name="T19" fmla="*/ 39 h 47"/>
                <a:gd name="T20" fmla="*/ 18 w 29"/>
                <a:gd name="T21" fmla="*/ 17 h 47"/>
                <a:gd name="T22" fmla="*/ 4 w 29"/>
                <a:gd name="T23" fmla="*/ 1 h 47"/>
                <a:gd name="T24" fmla="*/ 2 w 29"/>
                <a:gd name="T25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47">
                  <a:moveTo>
                    <a:pt x="2" y="4"/>
                  </a:moveTo>
                  <a:cubicBezTo>
                    <a:pt x="10" y="11"/>
                    <a:pt x="17" y="20"/>
                    <a:pt x="22" y="30"/>
                  </a:cubicBezTo>
                  <a:cubicBezTo>
                    <a:pt x="23" y="33"/>
                    <a:pt x="25" y="36"/>
                    <a:pt x="24" y="39"/>
                  </a:cubicBezTo>
                  <a:cubicBezTo>
                    <a:pt x="23" y="41"/>
                    <a:pt x="19" y="44"/>
                    <a:pt x="17" y="42"/>
                  </a:cubicBezTo>
                  <a:cubicBezTo>
                    <a:pt x="15" y="40"/>
                    <a:pt x="14" y="37"/>
                    <a:pt x="12" y="35"/>
                  </a:cubicBezTo>
                  <a:cubicBezTo>
                    <a:pt x="10" y="32"/>
                    <a:pt x="8" y="30"/>
                    <a:pt x="5" y="28"/>
                  </a:cubicBezTo>
                  <a:cubicBezTo>
                    <a:pt x="4" y="26"/>
                    <a:pt x="2" y="29"/>
                    <a:pt x="3" y="30"/>
                  </a:cubicBezTo>
                  <a:cubicBezTo>
                    <a:pt x="7" y="33"/>
                    <a:pt x="9" y="37"/>
                    <a:pt x="12" y="41"/>
                  </a:cubicBezTo>
                  <a:cubicBezTo>
                    <a:pt x="13" y="43"/>
                    <a:pt x="15" y="46"/>
                    <a:pt x="17" y="46"/>
                  </a:cubicBezTo>
                  <a:cubicBezTo>
                    <a:pt x="22" y="47"/>
                    <a:pt x="26" y="43"/>
                    <a:pt x="27" y="39"/>
                  </a:cubicBezTo>
                  <a:cubicBezTo>
                    <a:pt x="29" y="32"/>
                    <a:pt x="21" y="22"/>
                    <a:pt x="18" y="17"/>
                  </a:cubicBezTo>
                  <a:cubicBezTo>
                    <a:pt x="14" y="11"/>
                    <a:pt x="9" y="6"/>
                    <a:pt x="4" y="1"/>
                  </a:cubicBezTo>
                  <a:cubicBezTo>
                    <a:pt x="2" y="0"/>
                    <a:pt x="0" y="2"/>
                    <a:pt x="2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Oval 370"/>
            <p:cNvSpPr>
              <a:spLocks noChangeArrowheads="1"/>
            </p:cNvSpPr>
            <p:nvPr/>
          </p:nvSpPr>
          <p:spPr bwMode="auto">
            <a:xfrm>
              <a:off x="1544787" y="2143473"/>
              <a:ext cx="152400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Oval 371"/>
            <p:cNvSpPr>
              <a:spLocks noChangeArrowheads="1"/>
            </p:cNvSpPr>
            <p:nvPr/>
          </p:nvSpPr>
          <p:spPr bwMode="auto">
            <a:xfrm>
              <a:off x="1574950" y="2183161"/>
              <a:ext cx="84138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Freeform 372"/>
            <p:cNvSpPr>
              <a:spLocks/>
            </p:cNvSpPr>
            <p:nvPr/>
          </p:nvSpPr>
          <p:spPr bwMode="auto">
            <a:xfrm>
              <a:off x="1536850" y="2135536"/>
              <a:ext cx="173038" cy="169863"/>
            </a:xfrm>
            <a:custGeom>
              <a:avLst/>
              <a:gdLst>
                <a:gd name="T0" fmla="*/ 4 w 41"/>
                <a:gd name="T1" fmla="*/ 20 h 40"/>
                <a:gd name="T2" fmla="*/ 20 w 41"/>
                <a:gd name="T3" fmla="*/ 36 h 40"/>
                <a:gd name="T4" fmla="*/ 36 w 41"/>
                <a:gd name="T5" fmla="*/ 20 h 40"/>
                <a:gd name="T6" fmla="*/ 20 w 41"/>
                <a:gd name="T7" fmla="*/ 4 h 40"/>
                <a:gd name="T8" fmla="*/ 4 w 41"/>
                <a:gd name="T9" fmla="*/ 20 h 40"/>
                <a:gd name="T10" fmla="*/ 0 w 41"/>
                <a:gd name="T11" fmla="*/ 20 h 40"/>
                <a:gd name="T12" fmla="*/ 20 w 41"/>
                <a:gd name="T13" fmla="*/ 0 h 40"/>
                <a:gd name="T14" fmla="*/ 40 w 41"/>
                <a:gd name="T15" fmla="*/ 20 h 40"/>
                <a:gd name="T16" fmla="*/ 20 w 41"/>
                <a:gd name="T17" fmla="*/ 40 h 40"/>
                <a:gd name="T18" fmla="*/ 0 w 41"/>
                <a:gd name="T19" fmla="*/ 20 h 40"/>
                <a:gd name="T20" fmla="*/ 4 w 41"/>
                <a:gd name="T21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0">
                  <a:moveTo>
                    <a:pt x="4" y="20"/>
                  </a:moveTo>
                  <a:cubicBezTo>
                    <a:pt x="4" y="29"/>
                    <a:pt x="11" y="36"/>
                    <a:pt x="20" y="36"/>
                  </a:cubicBezTo>
                  <a:cubicBezTo>
                    <a:pt x="29" y="37"/>
                    <a:pt x="36" y="29"/>
                    <a:pt x="36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3"/>
                    <a:pt x="4" y="12"/>
                    <a:pt x="4" y="20"/>
                  </a:cubicBezTo>
                  <a:cubicBezTo>
                    <a:pt x="4" y="22"/>
                    <a:pt x="0" y="22"/>
                    <a:pt x="0" y="20"/>
                  </a:cubicBezTo>
                  <a:cubicBezTo>
                    <a:pt x="1" y="9"/>
                    <a:pt x="9" y="1"/>
                    <a:pt x="20" y="0"/>
                  </a:cubicBezTo>
                  <a:cubicBezTo>
                    <a:pt x="31" y="0"/>
                    <a:pt x="40" y="10"/>
                    <a:pt x="40" y="20"/>
                  </a:cubicBezTo>
                  <a:cubicBezTo>
                    <a:pt x="41" y="31"/>
                    <a:pt x="31" y="39"/>
                    <a:pt x="20" y="40"/>
                  </a:cubicBezTo>
                  <a:cubicBezTo>
                    <a:pt x="9" y="40"/>
                    <a:pt x="1" y="30"/>
                    <a:pt x="0" y="20"/>
                  </a:cubicBezTo>
                  <a:cubicBezTo>
                    <a:pt x="0" y="18"/>
                    <a:pt x="4" y="18"/>
                    <a:pt x="4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373"/>
            <p:cNvSpPr>
              <a:spLocks noEditPoints="1"/>
            </p:cNvSpPr>
            <p:nvPr/>
          </p:nvSpPr>
          <p:spPr bwMode="auto">
            <a:xfrm>
              <a:off x="1613050" y="2152998"/>
              <a:ext cx="30163" cy="134938"/>
            </a:xfrm>
            <a:custGeom>
              <a:avLst/>
              <a:gdLst>
                <a:gd name="T0" fmla="*/ 6 w 7"/>
                <a:gd name="T1" fmla="*/ 25 h 32"/>
                <a:gd name="T2" fmla="*/ 2 w 7"/>
                <a:gd name="T3" fmla="*/ 27 h 32"/>
                <a:gd name="T4" fmla="*/ 0 w 7"/>
                <a:gd name="T5" fmla="*/ 32 h 32"/>
                <a:gd name="T6" fmla="*/ 2 w 7"/>
                <a:gd name="T7" fmla="*/ 32 h 32"/>
                <a:gd name="T8" fmla="*/ 3 w 7"/>
                <a:gd name="T9" fmla="*/ 32 h 32"/>
                <a:gd name="T10" fmla="*/ 4 w 7"/>
                <a:gd name="T11" fmla="*/ 32 h 32"/>
                <a:gd name="T12" fmla="*/ 5 w 7"/>
                <a:gd name="T13" fmla="*/ 30 h 32"/>
                <a:gd name="T14" fmla="*/ 6 w 7"/>
                <a:gd name="T15" fmla="*/ 25 h 32"/>
                <a:gd name="T16" fmla="*/ 2 w 7"/>
                <a:gd name="T17" fmla="*/ 0 h 32"/>
                <a:gd name="T18" fmla="*/ 0 w 7"/>
                <a:gd name="T19" fmla="*/ 0 h 32"/>
                <a:gd name="T20" fmla="*/ 2 w 7"/>
                <a:gd name="T21" fmla="*/ 7 h 32"/>
                <a:gd name="T22" fmla="*/ 7 w 7"/>
                <a:gd name="T23" fmla="*/ 9 h 32"/>
                <a:gd name="T24" fmla="*/ 4 w 7"/>
                <a:gd name="T25" fmla="*/ 0 h 32"/>
                <a:gd name="T26" fmla="*/ 2 w 7"/>
                <a:gd name="T27" fmla="*/ 0 h 32"/>
                <a:gd name="T28" fmla="*/ 2 w 7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32">
                  <a:moveTo>
                    <a:pt x="6" y="25"/>
                  </a:moveTo>
                  <a:cubicBezTo>
                    <a:pt x="5" y="26"/>
                    <a:pt x="4" y="26"/>
                    <a:pt x="2" y="27"/>
                  </a:cubicBezTo>
                  <a:cubicBezTo>
                    <a:pt x="2" y="29"/>
                    <a:pt x="1" y="30"/>
                    <a:pt x="0" y="32"/>
                  </a:cubicBezTo>
                  <a:cubicBezTo>
                    <a:pt x="1" y="32"/>
                    <a:pt x="2" y="32"/>
                    <a:pt x="2" y="32"/>
                  </a:cubicBezTo>
                  <a:cubicBezTo>
                    <a:pt x="2" y="32"/>
                    <a:pt x="3" y="32"/>
                    <a:pt x="3" y="32"/>
                  </a:cubicBezTo>
                  <a:cubicBezTo>
                    <a:pt x="3" y="32"/>
                    <a:pt x="4" y="32"/>
                    <a:pt x="4" y="32"/>
                  </a:cubicBezTo>
                  <a:cubicBezTo>
                    <a:pt x="4" y="32"/>
                    <a:pt x="5" y="31"/>
                    <a:pt x="5" y="30"/>
                  </a:cubicBezTo>
                  <a:cubicBezTo>
                    <a:pt x="5" y="29"/>
                    <a:pt x="6" y="27"/>
                    <a:pt x="6" y="25"/>
                  </a:cubicBezTo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2"/>
                    <a:pt x="2" y="4"/>
                    <a:pt x="2" y="7"/>
                  </a:cubicBezTo>
                  <a:cubicBezTo>
                    <a:pt x="4" y="7"/>
                    <a:pt x="6" y="8"/>
                    <a:pt x="7" y="9"/>
                  </a:cubicBezTo>
                  <a:cubicBezTo>
                    <a:pt x="7" y="6"/>
                    <a:pt x="6" y="3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374"/>
            <p:cNvSpPr>
              <a:spLocks/>
            </p:cNvSpPr>
            <p:nvPr/>
          </p:nvSpPr>
          <p:spPr bwMode="auto">
            <a:xfrm>
              <a:off x="1620987" y="2183161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1 w 6"/>
                <a:gd name="T3" fmla="*/ 10 h 20"/>
                <a:gd name="T4" fmla="*/ 1 w 6"/>
                <a:gd name="T5" fmla="*/ 10 h 20"/>
                <a:gd name="T6" fmla="*/ 1 w 6"/>
                <a:gd name="T7" fmla="*/ 10 h 20"/>
                <a:gd name="T8" fmla="*/ 1 w 6"/>
                <a:gd name="T9" fmla="*/ 10 h 20"/>
                <a:gd name="T10" fmla="*/ 1 w 6"/>
                <a:gd name="T11" fmla="*/ 10 h 20"/>
                <a:gd name="T12" fmla="*/ 0 w 6"/>
                <a:gd name="T13" fmla="*/ 20 h 20"/>
                <a:gd name="T14" fmla="*/ 4 w 6"/>
                <a:gd name="T15" fmla="*/ 18 h 20"/>
                <a:gd name="T16" fmla="*/ 5 w 6"/>
                <a:gd name="T17" fmla="*/ 14 h 20"/>
                <a:gd name="T18" fmla="*/ 5 w 6"/>
                <a:gd name="T19" fmla="*/ 2 h 20"/>
                <a:gd name="T20" fmla="*/ 0 w 6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1" y="3"/>
                    <a:pt x="1" y="6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3"/>
                    <a:pt x="1" y="17"/>
                    <a:pt x="0" y="20"/>
                  </a:cubicBezTo>
                  <a:cubicBezTo>
                    <a:pt x="2" y="19"/>
                    <a:pt x="3" y="19"/>
                    <a:pt x="4" y="18"/>
                  </a:cubicBezTo>
                  <a:cubicBezTo>
                    <a:pt x="5" y="17"/>
                    <a:pt x="5" y="15"/>
                    <a:pt x="5" y="14"/>
                  </a:cubicBezTo>
                  <a:cubicBezTo>
                    <a:pt x="6" y="10"/>
                    <a:pt x="6" y="6"/>
                    <a:pt x="5" y="2"/>
                  </a:cubicBezTo>
                  <a:cubicBezTo>
                    <a:pt x="4" y="1"/>
                    <a:pt x="2" y="0"/>
                    <a:pt x="0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375"/>
            <p:cNvSpPr>
              <a:spLocks noEditPoints="1"/>
            </p:cNvSpPr>
            <p:nvPr/>
          </p:nvSpPr>
          <p:spPr bwMode="auto">
            <a:xfrm>
              <a:off x="1613050" y="2143473"/>
              <a:ext cx="17463" cy="149225"/>
            </a:xfrm>
            <a:custGeom>
              <a:avLst/>
              <a:gdLst>
                <a:gd name="T0" fmla="*/ 0 w 4"/>
                <a:gd name="T1" fmla="*/ 34 h 35"/>
                <a:gd name="T2" fmla="*/ 0 w 4"/>
                <a:gd name="T3" fmla="*/ 35 h 35"/>
                <a:gd name="T4" fmla="*/ 2 w 4"/>
                <a:gd name="T5" fmla="*/ 35 h 35"/>
                <a:gd name="T6" fmla="*/ 4 w 4"/>
                <a:gd name="T7" fmla="*/ 34 h 35"/>
                <a:gd name="T8" fmla="*/ 3 w 4"/>
                <a:gd name="T9" fmla="*/ 34 h 35"/>
                <a:gd name="T10" fmla="*/ 2 w 4"/>
                <a:gd name="T11" fmla="*/ 34 h 35"/>
                <a:gd name="T12" fmla="*/ 0 w 4"/>
                <a:gd name="T13" fmla="*/ 34 h 35"/>
                <a:gd name="T14" fmla="*/ 3 w 4"/>
                <a:gd name="T15" fmla="*/ 0 h 35"/>
                <a:gd name="T16" fmla="*/ 0 w 4"/>
                <a:gd name="T17" fmla="*/ 2 h 35"/>
                <a:gd name="T18" fmla="*/ 0 w 4"/>
                <a:gd name="T19" fmla="*/ 2 h 35"/>
                <a:gd name="T20" fmla="*/ 2 w 4"/>
                <a:gd name="T21" fmla="*/ 2 h 35"/>
                <a:gd name="T22" fmla="*/ 2 w 4"/>
                <a:gd name="T23" fmla="*/ 2 h 35"/>
                <a:gd name="T24" fmla="*/ 4 w 4"/>
                <a:gd name="T25" fmla="*/ 2 h 35"/>
                <a:gd name="T26" fmla="*/ 3 w 4"/>
                <a:gd name="T2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35">
                  <a:moveTo>
                    <a:pt x="0" y="34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1" y="35"/>
                    <a:pt x="1" y="35"/>
                    <a:pt x="2" y="35"/>
                  </a:cubicBezTo>
                  <a:cubicBezTo>
                    <a:pt x="3" y="35"/>
                    <a:pt x="3" y="35"/>
                    <a:pt x="4" y="34"/>
                  </a:cubicBezTo>
                  <a:cubicBezTo>
                    <a:pt x="4" y="34"/>
                    <a:pt x="3" y="34"/>
                    <a:pt x="3" y="34"/>
                  </a:cubicBezTo>
                  <a:cubicBezTo>
                    <a:pt x="3" y="34"/>
                    <a:pt x="2" y="34"/>
                    <a:pt x="2" y="34"/>
                  </a:cubicBezTo>
                  <a:cubicBezTo>
                    <a:pt x="2" y="34"/>
                    <a:pt x="1" y="34"/>
                    <a:pt x="0" y="34"/>
                  </a:cubicBezTo>
                  <a:moveTo>
                    <a:pt x="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1"/>
                    <a:pt x="3" y="1"/>
                    <a:pt x="3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Oval 376"/>
            <p:cNvSpPr>
              <a:spLocks noChangeArrowheads="1"/>
            </p:cNvSpPr>
            <p:nvPr/>
          </p:nvSpPr>
          <p:spPr bwMode="auto">
            <a:xfrm>
              <a:off x="1174900" y="2130773"/>
              <a:ext cx="153988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Oval 377"/>
            <p:cNvSpPr>
              <a:spLocks noChangeArrowheads="1"/>
            </p:cNvSpPr>
            <p:nvPr/>
          </p:nvSpPr>
          <p:spPr bwMode="auto">
            <a:xfrm>
              <a:off x="1213000" y="2170461"/>
              <a:ext cx="85725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378"/>
            <p:cNvSpPr>
              <a:spLocks/>
            </p:cNvSpPr>
            <p:nvPr/>
          </p:nvSpPr>
          <p:spPr bwMode="auto">
            <a:xfrm>
              <a:off x="1162200" y="2122836"/>
              <a:ext cx="174625" cy="174625"/>
            </a:xfrm>
            <a:custGeom>
              <a:avLst/>
              <a:gdLst>
                <a:gd name="T0" fmla="*/ 37 w 41"/>
                <a:gd name="T1" fmla="*/ 20 h 41"/>
                <a:gd name="T2" fmla="*/ 21 w 41"/>
                <a:gd name="T3" fmla="*/ 36 h 41"/>
                <a:gd name="T4" fmla="*/ 4 w 41"/>
                <a:gd name="T5" fmla="*/ 20 h 41"/>
                <a:gd name="T6" fmla="*/ 21 w 41"/>
                <a:gd name="T7" fmla="*/ 4 h 41"/>
                <a:gd name="T8" fmla="*/ 37 w 41"/>
                <a:gd name="T9" fmla="*/ 20 h 41"/>
                <a:gd name="T10" fmla="*/ 41 w 41"/>
                <a:gd name="T11" fmla="*/ 20 h 41"/>
                <a:gd name="T12" fmla="*/ 21 w 41"/>
                <a:gd name="T13" fmla="*/ 0 h 41"/>
                <a:gd name="T14" fmla="*/ 1 w 41"/>
                <a:gd name="T15" fmla="*/ 20 h 41"/>
                <a:gd name="T16" fmla="*/ 21 w 41"/>
                <a:gd name="T17" fmla="*/ 40 h 41"/>
                <a:gd name="T18" fmla="*/ 41 w 41"/>
                <a:gd name="T19" fmla="*/ 20 h 41"/>
                <a:gd name="T20" fmla="*/ 37 w 41"/>
                <a:gd name="T21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1">
                  <a:moveTo>
                    <a:pt x="37" y="20"/>
                  </a:moveTo>
                  <a:cubicBezTo>
                    <a:pt x="36" y="29"/>
                    <a:pt x="30" y="36"/>
                    <a:pt x="21" y="36"/>
                  </a:cubicBezTo>
                  <a:cubicBezTo>
                    <a:pt x="12" y="37"/>
                    <a:pt x="5" y="29"/>
                    <a:pt x="4" y="20"/>
                  </a:cubicBezTo>
                  <a:cubicBezTo>
                    <a:pt x="4" y="11"/>
                    <a:pt x="12" y="4"/>
                    <a:pt x="21" y="4"/>
                  </a:cubicBezTo>
                  <a:cubicBezTo>
                    <a:pt x="30" y="4"/>
                    <a:pt x="37" y="12"/>
                    <a:pt x="37" y="20"/>
                  </a:cubicBezTo>
                  <a:cubicBezTo>
                    <a:pt x="37" y="23"/>
                    <a:pt x="41" y="23"/>
                    <a:pt x="41" y="20"/>
                  </a:cubicBezTo>
                  <a:cubicBezTo>
                    <a:pt x="40" y="9"/>
                    <a:pt x="32" y="1"/>
                    <a:pt x="21" y="0"/>
                  </a:cubicBezTo>
                  <a:cubicBezTo>
                    <a:pt x="10" y="0"/>
                    <a:pt x="1" y="10"/>
                    <a:pt x="1" y="20"/>
                  </a:cubicBezTo>
                  <a:cubicBezTo>
                    <a:pt x="0" y="31"/>
                    <a:pt x="10" y="40"/>
                    <a:pt x="21" y="40"/>
                  </a:cubicBezTo>
                  <a:cubicBezTo>
                    <a:pt x="32" y="41"/>
                    <a:pt x="40" y="31"/>
                    <a:pt x="41" y="20"/>
                  </a:cubicBezTo>
                  <a:cubicBezTo>
                    <a:pt x="41" y="18"/>
                    <a:pt x="37" y="18"/>
                    <a:pt x="37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" name="Freeform 379"/>
            <p:cNvSpPr>
              <a:spLocks noEditPoints="1"/>
            </p:cNvSpPr>
            <p:nvPr/>
          </p:nvSpPr>
          <p:spPr bwMode="auto">
            <a:xfrm>
              <a:off x="1238400" y="2140298"/>
              <a:ext cx="34925" cy="134938"/>
            </a:xfrm>
            <a:custGeom>
              <a:avLst/>
              <a:gdLst>
                <a:gd name="T0" fmla="*/ 0 w 8"/>
                <a:gd name="T1" fmla="*/ 26 h 32"/>
                <a:gd name="T2" fmla="*/ 2 w 8"/>
                <a:gd name="T3" fmla="*/ 32 h 32"/>
                <a:gd name="T4" fmla="*/ 2 w 8"/>
                <a:gd name="T5" fmla="*/ 32 h 32"/>
                <a:gd name="T6" fmla="*/ 3 w 8"/>
                <a:gd name="T7" fmla="*/ 32 h 32"/>
                <a:gd name="T8" fmla="*/ 5 w 8"/>
                <a:gd name="T9" fmla="*/ 32 h 32"/>
                <a:gd name="T10" fmla="*/ 4 w 8"/>
                <a:gd name="T11" fmla="*/ 27 h 32"/>
                <a:gd name="T12" fmla="*/ 0 w 8"/>
                <a:gd name="T13" fmla="*/ 26 h 32"/>
                <a:gd name="T14" fmla="*/ 4 w 8"/>
                <a:gd name="T15" fmla="*/ 0 h 32"/>
                <a:gd name="T16" fmla="*/ 1 w 8"/>
                <a:gd name="T17" fmla="*/ 8 h 32"/>
                <a:gd name="T18" fmla="*/ 4 w 8"/>
                <a:gd name="T19" fmla="*/ 7 h 32"/>
                <a:gd name="T20" fmla="*/ 6 w 8"/>
                <a:gd name="T21" fmla="*/ 7 h 32"/>
                <a:gd name="T22" fmla="*/ 8 w 8"/>
                <a:gd name="T23" fmla="*/ 1 h 32"/>
                <a:gd name="T24" fmla="*/ 4 w 8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32">
                  <a:moveTo>
                    <a:pt x="0" y="26"/>
                  </a:moveTo>
                  <a:cubicBezTo>
                    <a:pt x="0" y="28"/>
                    <a:pt x="1" y="31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3" y="32"/>
                  </a:cubicBezTo>
                  <a:cubicBezTo>
                    <a:pt x="4" y="32"/>
                    <a:pt x="4" y="32"/>
                    <a:pt x="5" y="32"/>
                  </a:cubicBezTo>
                  <a:cubicBezTo>
                    <a:pt x="5" y="30"/>
                    <a:pt x="4" y="29"/>
                    <a:pt x="4" y="27"/>
                  </a:cubicBezTo>
                  <a:cubicBezTo>
                    <a:pt x="3" y="27"/>
                    <a:pt x="1" y="27"/>
                    <a:pt x="0" y="26"/>
                  </a:cubicBezTo>
                  <a:moveTo>
                    <a:pt x="4" y="0"/>
                  </a:moveTo>
                  <a:cubicBezTo>
                    <a:pt x="3" y="2"/>
                    <a:pt x="2" y="5"/>
                    <a:pt x="1" y="8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5"/>
                    <a:pt x="7" y="3"/>
                    <a:pt x="8" y="1"/>
                  </a:cubicBezTo>
                  <a:cubicBezTo>
                    <a:pt x="7" y="0"/>
                    <a:pt x="6" y="0"/>
                    <a:pt x="4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0" name="Freeform 380"/>
            <p:cNvSpPr>
              <a:spLocks/>
            </p:cNvSpPr>
            <p:nvPr/>
          </p:nvSpPr>
          <p:spPr bwMode="auto">
            <a:xfrm>
              <a:off x="1235225" y="2170461"/>
              <a:ext cx="28575" cy="84138"/>
            </a:xfrm>
            <a:custGeom>
              <a:avLst/>
              <a:gdLst>
                <a:gd name="T0" fmla="*/ 5 w 7"/>
                <a:gd name="T1" fmla="*/ 0 h 20"/>
                <a:gd name="T2" fmla="*/ 2 w 7"/>
                <a:gd name="T3" fmla="*/ 1 h 20"/>
                <a:gd name="T4" fmla="*/ 1 w 7"/>
                <a:gd name="T5" fmla="*/ 8 h 20"/>
                <a:gd name="T6" fmla="*/ 1 w 7"/>
                <a:gd name="T7" fmla="*/ 19 h 20"/>
                <a:gd name="T8" fmla="*/ 5 w 7"/>
                <a:gd name="T9" fmla="*/ 20 h 20"/>
                <a:gd name="T10" fmla="*/ 5 w 7"/>
                <a:gd name="T11" fmla="*/ 13 h 20"/>
                <a:gd name="T12" fmla="*/ 7 w 7"/>
                <a:gd name="T13" fmla="*/ 0 h 20"/>
                <a:gd name="T14" fmla="*/ 5 w 7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0">
                  <a:moveTo>
                    <a:pt x="5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1" y="6"/>
                    <a:pt x="1" y="8"/>
                  </a:cubicBezTo>
                  <a:cubicBezTo>
                    <a:pt x="0" y="12"/>
                    <a:pt x="0" y="15"/>
                    <a:pt x="1" y="19"/>
                  </a:cubicBezTo>
                  <a:cubicBezTo>
                    <a:pt x="2" y="20"/>
                    <a:pt x="4" y="20"/>
                    <a:pt x="5" y="20"/>
                  </a:cubicBezTo>
                  <a:cubicBezTo>
                    <a:pt x="5" y="18"/>
                    <a:pt x="4" y="15"/>
                    <a:pt x="5" y="13"/>
                  </a:cubicBezTo>
                  <a:cubicBezTo>
                    <a:pt x="5" y="9"/>
                    <a:pt x="5" y="4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1" name="Freeform 381"/>
            <p:cNvSpPr>
              <a:spLocks noEditPoints="1"/>
            </p:cNvSpPr>
            <p:nvPr/>
          </p:nvSpPr>
          <p:spPr bwMode="auto">
            <a:xfrm>
              <a:off x="1247925" y="2130773"/>
              <a:ext cx="25400" cy="149225"/>
            </a:xfrm>
            <a:custGeom>
              <a:avLst/>
              <a:gdLst>
                <a:gd name="T0" fmla="*/ 3 w 6"/>
                <a:gd name="T1" fmla="*/ 34 h 35"/>
                <a:gd name="T2" fmla="*/ 1 w 6"/>
                <a:gd name="T3" fmla="*/ 34 h 35"/>
                <a:gd name="T4" fmla="*/ 0 w 6"/>
                <a:gd name="T5" fmla="*/ 34 h 35"/>
                <a:gd name="T6" fmla="*/ 0 w 6"/>
                <a:gd name="T7" fmla="*/ 34 h 35"/>
                <a:gd name="T8" fmla="*/ 0 w 6"/>
                <a:gd name="T9" fmla="*/ 35 h 35"/>
                <a:gd name="T10" fmla="*/ 3 w 6"/>
                <a:gd name="T11" fmla="*/ 35 h 35"/>
                <a:gd name="T12" fmla="*/ 3 w 6"/>
                <a:gd name="T13" fmla="*/ 34 h 35"/>
                <a:gd name="T14" fmla="*/ 5 w 6"/>
                <a:gd name="T15" fmla="*/ 0 h 35"/>
                <a:gd name="T16" fmla="*/ 2 w 6"/>
                <a:gd name="T17" fmla="*/ 2 h 35"/>
                <a:gd name="T18" fmla="*/ 6 w 6"/>
                <a:gd name="T19" fmla="*/ 3 h 35"/>
                <a:gd name="T20" fmla="*/ 6 w 6"/>
                <a:gd name="T21" fmla="*/ 2 h 35"/>
                <a:gd name="T22" fmla="*/ 5 w 6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35">
                  <a:moveTo>
                    <a:pt x="3" y="34"/>
                  </a:moveTo>
                  <a:cubicBezTo>
                    <a:pt x="2" y="34"/>
                    <a:pt x="2" y="34"/>
                    <a:pt x="1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3" y="35"/>
                    <a:pt x="3" y="34"/>
                  </a:cubicBezTo>
                  <a:moveTo>
                    <a:pt x="5" y="0"/>
                  </a:moveTo>
                  <a:cubicBezTo>
                    <a:pt x="4" y="1"/>
                    <a:pt x="3" y="1"/>
                    <a:pt x="2" y="2"/>
                  </a:cubicBezTo>
                  <a:cubicBezTo>
                    <a:pt x="4" y="2"/>
                    <a:pt x="5" y="2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2" name="Oval 382"/>
            <p:cNvSpPr>
              <a:spLocks noChangeArrowheads="1"/>
            </p:cNvSpPr>
            <p:nvPr/>
          </p:nvSpPr>
          <p:spPr bwMode="auto">
            <a:xfrm>
              <a:off x="1260625" y="2046636"/>
              <a:ext cx="360363" cy="3571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3" name="Freeform 383"/>
            <p:cNvSpPr>
              <a:spLocks/>
            </p:cNvSpPr>
            <p:nvPr/>
          </p:nvSpPr>
          <p:spPr bwMode="auto">
            <a:xfrm>
              <a:off x="1433662" y="2054573"/>
              <a:ext cx="179388" cy="220663"/>
            </a:xfrm>
            <a:custGeom>
              <a:avLst/>
              <a:gdLst>
                <a:gd name="T0" fmla="*/ 2 w 42"/>
                <a:gd name="T1" fmla="*/ 0 h 52"/>
                <a:gd name="T2" fmla="*/ 1 w 42"/>
                <a:gd name="T3" fmla="*/ 0 h 52"/>
                <a:gd name="T4" fmla="*/ 0 w 42"/>
                <a:gd name="T5" fmla="*/ 0 h 52"/>
                <a:gd name="T6" fmla="*/ 32 w 42"/>
                <a:gd name="T7" fmla="*/ 24 h 52"/>
                <a:gd name="T8" fmla="*/ 40 w 42"/>
                <a:gd name="T9" fmla="*/ 51 h 52"/>
                <a:gd name="T10" fmla="*/ 40 w 42"/>
                <a:gd name="T11" fmla="*/ 52 h 52"/>
                <a:gd name="T12" fmla="*/ 42 w 42"/>
                <a:gd name="T13" fmla="*/ 40 h 52"/>
                <a:gd name="T14" fmla="*/ 42 w 42"/>
                <a:gd name="T15" fmla="*/ 40 h 52"/>
                <a:gd name="T16" fmla="*/ 42 w 42"/>
                <a:gd name="T17" fmla="*/ 40 h 52"/>
                <a:gd name="T18" fmla="*/ 2 w 42"/>
                <a:gd name="T1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52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4" y="2"/>
                    <a:pt x="26" y="11"/>
                    <a:pt x="32" y="24"/>
                  </a:cubicBezTo>
                  <a:cubicBezTo>
                    <a:pt x="38" y="30"/>
                    <a:pt x="42" y="40"/>
                    <a:pt x="40" y="51"/>
                  </a:cubicBezTo>
                  <a:cubicBezTo>
                    <a:pt x="40" y="51"/>
                    <a:pt x="40" y="52"/>
                    <a:pt x="40" y="52"/>
                  </a:cubicBezTo>
                  <a:cubicBezTo>
                    <a:pt x="41" y="48"/>
                    <a:pt x="42" y="44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1" y="19"/>
                    <a:pt x="24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4" name="Freeform 384"/>
            <p:cNvSpPr>
              <a:spLocks/>
            </p:cNvSpPr>
            <p:nvPr/>
          </p:nvSpPr>
          <p:spPr bwMode="auto">
            <a:xfrm>
              <a:off x="1251100" y="2118073"/>
              <a:ext cx="379413" cy="285750"/>
            </a:xfrm>
            <a:custGeom>
              <a:avLst/>
              <a:gdLst>
                <a:gd name="T0" fmla="*/ 8 w 89"/>
                <a:gd name="T1" fmla="*/ 42 h 67"/>
                <a:gd name="T2" fmla="*/ 20 w 89"/>
                <a:gd name="T3" fmla="*/ 5 h 67"/>
                <a:gd name="T4" fmla="*/ 46 w 89"/>
                <a:gd name="T5" fmla="*/ 14 h 67"/>
                <a:gd name="T6" fmla="*/ 67 w 89"/>
                <a:gd name="T7" fmla="*/ 4 h 67"/>
                <a:gd name="T8" fmla="*/ 79 w 89"/>
                <a:gd name="T9" fmla="*/ 46 h 67"/>
                <a:gd name="T10" fmla="*/ 63 w 89"/>
                <a:gd name="T11" fmla="*/ 63 h 67"/>
                <a:gd name="T12" fmla="*/ 41 w 89"/>
                <a:gd name="T13" fmla="*/ 67 h 67"/>
                <a:gd name="T14" fmla="*/ 27 w 89"/>
                <a:gd name="T15" fmla="*/ 63 h 67"/>
                <a:gd name="T16" fmla="*/ 17 w 89"/>
                <a:gd name="T17" fmla="*/ 57 h 67"/>
                <a:gd name="T18" fmla="*/ 8 w 89"/>
                <a:gd name="T19" fmla="*/ 4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67">
                  <a:moveTo>
                    <a:pt x="8" y="42"/>
                  </a:moveTo>
                  <a:cubicBezTo>
                    <a:pt x="8" y="42"/>
                    <a:pt x="0" y="12"/>
                    <a:pt x="20" y="5"/>
                  </a:cubicBezTo>
                  <a:cubicBezTo>
                    <a:pt x="34" y="0"/>
                    <a:pt x="44" y="7"/>
                    <a:pt x="46" y="14"/>
                  </a:cubicBezTo>
                  <a:cubicBezTo>
                    <a:pt x="46" y="14"/>
                    <a:pt x="53" y="2"/>
                    <a:pt x="67" y="4"/>
                  </a:cubicBezTo>
                  <a:cubicBezTo>
                    <a:pt x="80" y="7"/>
                    <a:pt x="89" y="29"/>
                    <a:pt x="79" y="46"/>
                  </a:cubicBezTo>
                  <a:cubicBezTo>
                    <a:pt x="69" y="64"/>
                    <a:pt x="63" y="63"/>
                    <a:pt x="63" y="63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8" y="42"/>
                    <a:pt x="8" y="42"/>
                    <a:pt x="8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5" name="Freeform 385"/>
            <p:cNvSpPr>
              <a:spLocks/>
            </p:cNvSpPr>
            <p:nvPr/>
          </p:nvSpPr>
          <p:spPr bwMode="auto">
            <a:xfrm>
              <a:off x="1251100" y="2038698"/>
              <a:ext cx="374650" cy="373063"/>
            </a:xfrm>
            <a:custGeom>
              <a:avLst/>
              <a:gdLst>
                <a:gd name="T0" fmla="*/ 85 w 88"/>
                <a:gd name="T1" fmla="*/ 44 h 88"/>
                <a:gd name="T2" fmla="*/ 44 w 88"/>
                <a:gd name="T3" fmla="*/ 84 h 88"/>
                <a:gd name="T4" fmla="*/ 4 w 88"/>
                <a:gd name="T5" fmla="*/ 44 h 88"/>
                <a:gd name="T6" fmla="*/ 44 w 88"/>
                <a:gd name="T7" fmla="*/ 4 h 88"/>
                <a:gd name="T8" fmla="*/ 85 w 88"/>
                <a:gd name="T9" fmla="*/ 44 h 88"/>
                <a:gd name="T10" fmla="*/ 88 w 88"/>
                <a:gd name="T11" fmla="*/ 44 h 88"/>
                <a:gd name="T12" fmla="*/ 44 w 88"/>
                <a:gd name="T13" fmla="*/ 0 h 88"/>
                <a:gd name="T14" fmla="*/ 1 w 88"/>
                <a:gd name="T15" fmla="*/ 44 h 88"/>
                <a:gd name="T16" fmla="*/ 44 w 88"/>
                <a:gd name="T17" fmla="*/ 88 h 88"/>
                <a:gd name="T18" fmla="*/ 88 w 88"/>
                <a:gd name="T19" fmla="*/ 44 h 88"/>
                <a:gd name="T20" fmla="*/ 85 w 88"/>
                <a:gd name="T21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88">
                  <a:moveTo>
                    <a:pt x="85" y="44"/>
                  </a:moveTo>
                  <a:cubicBezTo>
                    <a:pt x="84" y="66"/>
                    <a:pt x="67" y="84"/>
                    <a:pt x="44" y="84"/>
                  </a:cubicBezTo>
                  <a:cubicBezTo>
                    <a:pt x="22" y="85"/>
                    <a:pt x="5" y="66"/>
                    <a:pt x="4" y="44"/>
                  </a:cubicBezTo>
                  <a:cubicBezTo>
                    <a:pt x="4" y="22"/>
                    <a:pt x="23" y="4"/>
                    <a:pt x="44" y="4"/>
                  </a:cubicBezTo>
                  <a:cubicBezTo>
                    <a:pt x="67" y="3"/>
                    <a:pt x="84" y="22"/>
                    <a:pt x="85" y="44"/>
                  </a:cubicBezTo>
                  <a:cubicBezTo>
                    <a:pt x="85" y="46"/>
                    <a:pt x="88" y="46"/>
                    <a:pt x="88" y="44"/>
                  </a:cubicBezTo>
                  <a:cubicBezTo>
                    <a:pt x="88" y="20"/>
                    <a:pt x="69" y="0"/>
                    <a:pt x="44" y="0"/>
                  </a:cubicBezTo>
                  <a:cubicBezTo>
                    <a:pt x="20" y="0"/>
                    <a:pt x="1" y="20"/>
                    <a:pt x="1" y="44"/>
                  </a:cubicBezTo>
                  <a:cubicBezTo>
                    <a:pt x="0" y="68"/>
                    <a:pt x="21" y="87"/>
                    <a:pt x="44" y="88"/>
                  </a:cubicBezTo>
                  <a:cubicBezTo>
                    <a:pt x="69" y="88"/>
                    <a:pt x="88" y="68"/>
                    <a:pt x="88" y="44"/>
                  </a:cubicBezTo>
                  <a:cubicBezTo>
                    <a:pt x="88" y="42"/>
                    <a:pt x="85" y="42"/>
                    <a:pt x="85" y="4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6" name="Freeform 386"/>
            <p:cNvSpPr>
              <a:spLocks/>
            </p:cNvSpPr>
            <p:nvPr/>
          </p:nvSpPr>
          <p:spPr bwMode="auto">
            <a:xfrm>
              <a:off x="1443187" y="1999011"/>
              <a:ext cx="17463" cy="90488"/>
            </a:xfrm>
            <a:custGeom>
              <a:avLst/>
              <a:gdLst>
                <a:gd name="T0" fmla="*/ 4 w 4"/>
                <a:gd name="T1" fmla="*/ 18 h 21"/>
                <a:gd name="T2" fmla="*/ 4 w 4"/>
                <a:gd name="T3" fmla="*/ 3 h 21"/>
                <a:gd name="T4" fmla="*/ 0 w 4"/>
                <a:gd name="T5" fmla="*/ 3 h 21"/>
                <a:gd name="T6" fmla="*/ 0 w 4"/>
                <a:gd name="T7" fmla="*/ 18 h 21"/>
                <a:gd name="T8" fmla="*/ 4 w 4"/>
                <a:gd name="T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1">
                  <a:moveTo>
                    <a:pt x="4" y="18"/>
                  </a:moveTo>
                  <a:cubicBezTo>
                    <a:pt x="4" y="13"/>
                    <a:pt x="4" y="8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8"/>
                    <a:pt x="0" y="13"/>
                    <a:pt x="0" y="18"/>
                  </a:cubicBezTo>
                  <a:cubicBezTo>
                    <a:pt x="0" y="21"/>
                    <a:pt x="4" y="21"/>
                    <a:pt x="4" y="18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7" name="Freeform 387"/>
            <p:cNvSpPr>
              <a:spLocks/>
            </p:cNvSpPr>
            <p:nvPr/>
          </p:nvSpPr>
          <p:spPr bwMode="auto">
            <a:xfrm>
              <a:off x="1362225" y="1932336"/>
              <a:ext cx="98425" cy="93663"/>
            </a:xfrm>
            <a:custGeom>
              <a:avLst/>
              <a:gdLst>
                <a:gd name="T0" fmla="*/ 23 w 23"/>
                <a:gd name="T1" fmla="*/ 19 h 22"/>
                <a:gd name="T2" fmla="*/ 0 w 23"/>
                <a:gd name="T3" fmla="*/ 5 h 22"/>
                <a:gd name="T4" fmla="*/ 23 w 23"/>
                <a:gd name="T5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2">
                  <a:moveTo>
                    <a:pt x="23" y="19"/>
                  </a:moveTo>
                  <a:cubicBezTo>
                    <a:pt x="23" y="19"/>
                    <a:pt x="3" y="22"/>
                    <a:pt x="0" y="5"/>
                  </a:cubicBezTo>
                  <a:cubicBezTo>
                    <a:pt x="0" y="5"/>
                    <a:pt x="18" y="0"/>
                    <a:pt x="23" y="19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388"/>
            <p:cNvSpPr>
              <a:spLocks/>
            </p:cNvSpPr>
            <p:nvPr/>
          </p:nvSpPr>
          <p:spPr bwMode="auto">
            <a:xfrm>
              <a:off x="1447950" y="1945036"/>
              <a:ext cx="109538" cy="114300"/>
            </a:xfrm>
            <a:custGeom>
              <a:avLst/>
              <a:gdLst>
                <a:gd name="T0" fmla="*/ 0 w 26"/>
                <a:gd name="T1" fmla="*/ 16 h 27"/>
                <a:gd name="T2" fmla="*/ 26 w 26"/>
                <a:gd name="T3" fmla="*/ 10 h 27"/>
                <a:gd name="T4" fmla="*/ 0 w 26"/>
                <a:gd name="T5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7">
                  <a:moveTo>
                    <a:pt x="0" y="16"/>
                  </a:moveTo>
                  <a:cubicBezTo>
                    <a:pt x="0" y="16"/>
                    <a:pt x="12" y="0"/>
                    <a:pt x="26" y="10"/>
                  </a:cubicBezTo>
                  <a:cubicBezTo>
                    <a:pt x="26" y="10"/>
                    <a:pt x="16" y="27"/>
                    <a:pt x="0" y="16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99" name="Picture 389"/>
            <p:cNvPicPr>
              <a:picLocks noChangeAspect="1" noChangeArrowheads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037" y="2240311"/>
              <a:ext cx="381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0" name="Picture 390"/>
            <p:cNvPicPr>
              <a:picLocks noChangeAspect="1" noChangeArrowheads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212" y="2211736"/>
              <a:ext cx="1524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1" name="Picture 391"/>
            <p:cNvPicPr>
              <a:picLocks noChangeAspect="1" noChangeArrowheads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862" y="2248248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2" name="Picture 392"/>
            <p:cNvPicPr>
              <a:picLocks noChangeAspect="1" noChangeArrowheads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200" y="2245073"/>
              <a:ext cx="889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3" name="Picture 393"/>
            <p:cNvPicPr>
              <a:picLocks noChangeAspect="1" noChangeArrowheads="1"/>
            </p:cNvPicPr>
            <p:nvPr/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2887" y="2253011"/>
              <a:ext cx="381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4" name="Picture 394"/>
            <p:cNvPicPr>
              <a:picLocks noChangeAspect="1" noChangeArrowheads="1"/>
            </p:cNvPicPr>
            <p:nvPr/>
          </p:nvPicPr>
          <p:blipFill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412" y="2211736"/>
              <a:ext cx="153988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5" name="Picture 395"/>
            <p:cNvPicPr>
              <a:picLocks noChangeAspect="1" noChangeArrowheads="1"/>
            </p:cNvPicPr>
            <p:nvPr/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4787" y="2259361"/>
              <a:ext cx="7620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6" name="Picture 396"/>
            <p:cNvPicPr>
              <a:picLocks noChangeAspect="1" noChangeArrowheads="1"/>
            </p:cNvPicPr>
            <p:nvPr/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337" y="2245073"/>
              <a:ext cx="85725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7" name="Freeform 397"/>
            <p:cNvSpPr>
              <a:spLocks/>
            </p:cNvSpPr>
            <p:nvPr/>
          </p:nvSpPr>
          <p:spPr bwMode="auto">
            <a:xfrm>
              <a:off x="1303487" y="2199036"/>
              <a:ext cx="63500" cy="68263"/>
            </a:xfrm>
            <a:custGeom>
              <a:avLst/>
              <a:gdLst>
                <a:gd name="T0" fmla="*/ 5 w 15"/>
                <a:gd name="T1" fmla="*/ 2 h 16"/>
                <a:gd name="T2" fmla="*/ 13 w 15"/>
                <a:gd name="T3" fmla="*/ 12 h 16"/>
                <a:gd name="T4" fmla="*/ 13 w 15"/>
                <a:gd name="T5" fmla="*/ 11 h 16"/>
                <a:gd name="T6" fmla="*/ 1 w 15"/>
                <a:gd name="T7" fmla="*/ 14 h 16"/>
                <a:gd name="T8" fmla="*/ 2 w 15"/>
                <a:gd name="T9" fmla="*/ 16 h 16"/>
                <a:gd name="T10" fmla="*/ 14 w 15"/>
                <a:gd name="T11" fmla="*/ 13 h 16"/>
                <a:gd name="T12" fmla="*/ 15 w 15"/>
                <a:gd name="T13" fmla="*/ 11 h 16"/>
                <a:gd name="T14" fmla="*/ 7 w 15"/>
                <a:gd name="T15" fmla="*/ 1 h 16"/>
                <a:gd name="T16" fmla="*/ 5 w 15"/>
                <a:gd name="T17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5" y="2"/>
                  </a:moveTo>
                  <a:cubicBezTo>
                    <a:pt x="8" y="5"/>
                    <a:pt x="10" y="9"/>
                    <a:pt x="13" y="12"/>
                  </a:cubicBezTo>
                  <a:cubicBezTo>
                    <a:pt x="13" y="12"/>
                    <a:pt x="13" y="11"/>
                    <a:pt x="13" y="11"/>
                  </a:cubicBezTo>
                  <a:cubicBezTo>
                    <a:pt x="9" y="12"/>
                    <a:pt x="5" y="13"/>
                    <a:pt x="1" y="14"/>
                  </a:cubicBezTo>
                  <a:cubicBezTo>
                    <a:pt x="0" y="14"/>
                    <a:pt x="0" y="16"/>
                    <a:pt x="2" y="16"/>
                  </a:cubicBezTo>
                  <a:cubicBezTo>
                    <a:pt x="6" y="15"/>
                    <a:pt x="10" y="14"/>
                    <a:pt x="14" y="13"/>
                  </a:cubicBezTo>
                  <a:cubicBezTo>
                    <a:pt x="15" y="12"/>
                    <a:pt x="15" y="12"/>
                    <a:pt x="15" y="11"/>
                  </a:cubicBezTo>
                  <a:cubicBezTo>
                    <a:pt x="12" y="8"/>
                    <a:pt x="10" y="4"/>
                    <a:pt x="7" y="1"/>
                  </a:cubicBezTo>
                  <a:cubicBezTo>
                    <a:pt x="6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398"/>
            <p:cNvSpPr>
              <a:spLocks/>
            </p:cNvSpPr>
            <p:nvPr/>
          </p:nvSpPr>
          <p:spPr bwMode="auto">
            <a:xfrm>
              <a:off x="1303487" y="2224436"/>
              <a:ext cx="63500" cy="30163"/>
            </a:xfrm>
            <a:custGeom>
              <a:avLst/>
              <a:gdLst>
                <a:gd name="T0" fmla="*/ 14 w 15"/>
                <a:gd name="T1" fmla="*/ 5 h 7"/>
                <a:gd name="T2" fmla="*/ 2 w 15"/>
                <a:gd name="T3" fmla="*/ 0 h 7"/>
                <a:gd name="T4" fmla="*/ 2 w 15"/>
                <a:gd name="T5" fmla="*/ 2 h 7"/>
                <a:gd name="T6" fmla="*/ 13 w 15"/>
                <a:gd name="T7" fmla="*/ 7 h 7"/>
                <a:gd name="T8" fmla="*/ 14 w 15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4" y="5"/>
                  </a:moveTo>
                  <a:cubicBezTo>
                    <a:pt x="10" y="3"/>
                    <a:pt x="6" y="2"/>
                    <a:pt x="2" y="0"/>
                  </a:cubicBezTo>
                  <a:cubicBezTo>
                    <a:pt x="1" y="0"/>
                    <a:pt x="0" y="2"/>
                    <a:pt x="2" y="2"/>
                  </a:cubicBezTo>
                  <a:cubicBezTo>
                    <a:pt x="6" y="4"/>
                    <a:pt x="9" y="5"/>
                    <a:pt x="13" y="7"/>
                  </a:cubicBezTo>
                  <a:cubicBezTo>
                    <a:pt x="15" y="7"/>
                    <a:pt x="15" y="5"/>
                    <a:pt x="14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399"/>
            <p:cNvSpPr>
              <a:spLocks/>
            </p:cNvSpPr>
            <p:nvPr/>
          </p:nvSpPr>
          <p:spPr bwMode="auto">
            <a:xfrm>
              <a:off x="1514625" y="2211736"/>
              <a:ext cx="63500" cy="73025"/>
            </a:xfrm>
            <a:custGeom>
              <a:avLst/>
              <a:gdLst>
                <a:gd name="T0" fmla="*/ 9 w 15"/>
                <a:gd name="T1" fmla="*/ 2 h 17"/>
                <a:gd name="T2" fmla="*/ 2 w 15"/>
                <a:gd name="T3" fmla="*/ 13 h 17"/>
                <a:gd name="T4" fmla="*/ 1 w 15"/>
                <a:gd name="T5" fmla="*/ 11 h 17"/>
                <a:gd name="T6" fmla="*/ 14 w 15"/>
                <a:gd name="T7" fmla="*/ 14 h 17"/>
                <a:gd name="T8" fmla="*/ 13 w 15"/>
                <a:gd name="T9" fmla="*/ 16 h 17"/>
                <a:gd name="T10" fmla="*/ 1 w 15"/>
                <a:gd name="T11" fmla="*/ 13 h 17"/>
                <a:gd name="T12" fmla="*/ 0 w 15"/>
                <a:gd name="T13" fmla="*/ 12 h 17"/>
                <a:gd name="T14" fmla="*/ 8 w 15"/>
                <a:gd name="T15" fmla="*/ 1 h 17"/>
                <a:gd name="T16" fmla="*/ 9 w 15"/>
                <a:gd name="T1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7">
                  <a:moveTo>
                    <a:pt x="9" y="2"/>
                  </a:moveTo>
                  <a:cubicBezTo>
                    <a:pt x="7" y="6"/>
                    <a:pt x="4" y="9"/>
                    <a:pt x="2" y="13"/>
                  </a:cubicBezTo>
                  <a:cubicBezTo>
                    <a:pt x="2" y="12"/>
                    <a:pt x="2" y="12"/>
                    <a:pt x="1" y="11"/>
                  </a:cubicBezTo>
                  <a:cubicBezTo>
                    <a:pt x="5" y="12"/>
                    <a:pt x="10" y="13"/>
                    <a:pt x="14" y="14"/>
                  </a:cubicBezTo>
                  <a:cubicBezTo>
                    <a:pt x="15" y="15"/>
                    <a:pt x="14" y="17"/>
                    <a:pt x="13" y="16"/>
                  </a:cubicBezTo>
                  <a:cubicBezTo>
                    <a:pt x="9" y="15"/>
                    <a:pt x="5" y="14"/>
                    <a:pt x="1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3" y="8"/>
                    <a:pt x="5" y="5"/>
                    <a:pt x="8" y="1"/>
                  </a:cubicBezTo>
                  <a:cubicBezTo>
                    <a:pt x="8" y="0"/>
                    <a:pt x="10" y="1"/>
                    <a:pt x="9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400"/>
            <p:cNvSpPr>
              <a:spLocks/>
            </p:cNvSpPr>
            <p:nvPr/>
          </p:nvSpPr>
          <p:spPr bwMode="auto">
            <a:xfrm>
              <a:off x="1514625" y="2237136"/>
              <a:ext cx="60325" cy="34925"/>
            </a:xfrm>
            <a:custGeom>
              <a:avLst/>
              <a:gdLst>
                <a:gd name="T0" fmla="*/ 1 w 14"/>
                <a:gd name="T1" fmla="*/ 5 h 8"/>
                <a:gd name="T2" fmla="*/ 13 w 14"/>
                <a:gd name="T3" fmla="*/ 1 h 8"/>
                <a:gd name="T4" fmla="*/ 13 w 14"/>
                <a:gd name="T5" fmla="*/ 3 h 8"/>
                <a:gd name="T6" fmla="*/ 1 w 14"/>
                <a:gd name="T7" fmla="*/ 7 h 8"/>
                <a:gd name="T8" fmla="*/ 1 w 14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" y="5"/>
                  </a:moveTo>
                  <a:cubicBezTo>
                    <a:pt x="5" y="4"/>
                    <a:pt x="9" y="2"/>
                    <a:pt x="13" y="1"/>
                  </a:cubicBezTo>
                  <a:cubicBezTo>
                    <a:pt x="14" y="0"/>
                    <a:pt x="14" y="2"/>
                    <a:pt x="13" y="3"/>
                  </a:cubicBezTo>
                  <a:cubicBezTo>
                    <a:pt x="9" y="4"/>
                    <a:pt x="5" y="6"/>
                    <a:pt x="1" y="7"/>
                  </a:cubicBezTo>
                  <a:cubicBezTo>
                    <a:pt x="0" y="8"/>
                    <a:pt x="0" y="6"/>
                    <a:pt x="1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401"/>
            <p:cNvSpPr>
              <a:spLocks/>
            </p:cNvSpPr>
            <p:nvPr/>
          </p:nvSpPr>
          <p:spPr bwMode="auto">
            <a:xfrm>
              <a:off x="1366987" y="2246661"/>
              <a:ext cx="134938" cy="131763"/>
            </a:xfrm>
            <a:custGeom>
              <a:avLst/>
              <a:gdLst>
                <a:gd name="T0" fmla="*/ 4 w 32"/>
                <a:gd name="T1" fmla="*/ 2 h 31"/>
                <a:gd name="T2" fmla="*/ 13 w 32"/>
                <a:gd name="T3" fmla="*/ 10 h 31"/>
                <a:gd name="T4" fmla="*/ 28 w 32"/>
                <a:gd name="T5" fmla="*/ 10 h 31"/>
                <a:gd name="T6" fmla="*/ 31 w 32"/>
                <a:gd name="T7" fmla="*/ 6 h 31"/>
                <a:gd name="T8" fmla="*/ 28 w 32"/>
                <a:gd name="T9" fmla="*/ 5 h 31"/>
                <a:gd name="T10" fmla="*/ 20 w 32"/>
                <a:gd name="T11" fmla="*/ 27 h 31"/>
                <a:gd name="T12" fmla="*/ 4 w 32"/>
                <a:gd name="T13" fmla="*/ 19 h 31"/>
                <a:gd name="T14" fmla="*/ 6 w 32"/>
                <a:gd name="T15" fmla="*/ 2 h 31"/>
                <a:gd name="T16" fmla="*/ 4 w 32"/>
                <a:gd name="T17" fmla="*/ 2 h 31"/>
                <a:gd name="T18" fmla="*/ 2 w 32"/>
                <a:gd name="T19" fmla="*/ 22 h 31"/>
                <a:gd name="T20" fmla="*/ 19 w 32"/>
                <a:gd name="T21" fmla="*/ 30 h 31"/>
                <a:gd name="T22" fmla="*/ 31 w 32"/>
                <a:gd name="T23" fmla="*/ 5 h 31"/>
                <a:gd name="T24" fmla="*/ 28 w 32"/>
                <a:gd name="T25" fmla="*/ 5 h 31"/>
                <a:gd name="T26" fmla="*/ 27 w 32"/>
                <a:gd name="T27" fmla="*/ 8 h 31"/>
                <a:gd name="T28" fmla="*/ 18 w 32"/>
                <a:gd name="T29" fmla="*/ 8 h 31"/>
                <a:gd name="T30" fmla="*/ 6 w 32"/>
                <a:gd name="T31" fmla="*/ 2 h 31"/>
                <a:gd name="T32" fmla="*/ 4 w 32"/>
                <a:gd name="T33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31">
                  <a:moveTo>
                    <a:pt x="4" y="2"/>
                  </a:moveTo>
                  <a:cubicBezTo>
                    <a:pt x="2" y="7"/>
                    <a:pt x="9" y="9"/>
                    <a:pt x="13" y="10"/>
                  </a:cubicBezTo>
                  <a:cubicBezTo>
                    <a:pt x="17" y="10"/>
                    <a:pt x="23" y="11"/>
                    <a:pt x="28" y="10"/>
                  </a:cubicBezTo>
                  <a:cubicBezTo>
                    <a:pt x="30" y="10"/>
                    <a:pt x="30" y="7"/>
                    <a:pt x="31" y="6"/>
                  </a:cubicBezTo>
                  <a:cubicBezTo>
                    <a:pt x="30" y="5"/>
                    <a:pt x="29" y="5"/>
                    <a:pt x="28" y="5"/>
                  </a:cubicBezTo>
                  <a:cubicBezTo>
                    <a:pt x="29" y="13"/>
                    <a:pt x="28" y="24"/>
                    <a:pt x="20" y="27"/>
                  </a:cubicBezTo>
                  <a:cubicBezTo>
                    <a:pt x="13" y="30"/>
                    <a:pt x="4" y="26"/>
                    <a:pt x="4" y="19"/>
                  </a:cubicBezTo>
                  <a:cubicBezTo>
                    <a:pt x="4" y="13"/>
                    <a:pt x="6" y="8"/>
                    <a:pt x="6" y="2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3" y="9"/>
                    <a:pt x="0" y="16"/>
                    <a:pt x="2" y="22"/>
                  </a:cubicBezTo>
                  <a:cubicBezTo>
                    <a:pt x="4" y="29"/>
                    <a:pt x="13" y="31"/>
                    <a:pt x="19" y="30"/>
                  </a:cubicBezTo>
                  <a:cubicBezTo>
                    <a:pt x="30" y="28"/>
                    <a:pt x="32" y="14"/>
                    <a:pt x="31" y="5"/>
                  </a:cubicBezTo>
                  <a:cubicBezTo>
                    <a:pt x="31" y="4"/>
                    <a:pt x="29" y="4"/>
                    <a:pt x="28" y="5"/>
                  </a:cubicBezTo>
                  <a:cubicBezTo>
                    <a:pt x="28" y="6"/>
                    <a:pt x="28" y="8"/>
                    <a:pt x="27" y="8"/>
                  </a:cubicBezTo>
                  <a:cubicBezTo>
                    <a:pt x="24" y="8"/>
                    <a:pt x="21" y="8"/>
                    <a:pt x="18" y="8"/>
                  </a:cubicBezTo>
                  <a:cubicBezTo>
                    <a:pt x="16" y="8"/>
                    <a:pt x="4" y="7"/>
                    <a:pt x="6" y="2"/>
                  </a:cubicBezTo>
                  <a:cubicBezTo>
                    <a:pt x="7" y="1"/>
                    <a:pt x="5" y="0"/>
                    <a:pt x="4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402"/>
            <p:cNvSpPr>
              <a:spLocks/>
            </p:cNvSpPr>
            <p:nvPr/>
          </p:nvSpPr>
          <p:spPr bwMode="auto">
            <a:xfrm>
              <a:off x="1400325" y="2284761"/>
              <a:ext cx="25400" cy="84138"/>
            </a:xfrm>
            <a:custGeom>
              <a:avLst/>
              <a:gdLst>
                <a:gd name="T0" fmla="*/ 0 w 16"/>
                <a:gd name="T1" fmla="*/ 51 h 53"/>
                <a:gd name="T2" fmla="*/ 11 w 16"/>
                <a:gd name="T3" fmla="*/ 0 h 53"/>
                <a:gd name="T4" fmla="*/ 16 w 16"/>
                <a:gd name="T5" fmla="*/ 0 h 53"/>
                <a:gd name="T6" fmla="*/ 5 w 16"/>
                <a:gd name="T7" fmla="*/ 53 h 53"/>
                <a:gd name="T8" fmla="*/ 0 w 16"/>
                <a:gd name="T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3">
                  <a:moveTo>
                    <a:pt x="0" y="51"/>
                  </a:moveTo>
                  <a:lnTo>
                    <a:pt x="11" y="0"/>
                  </a:lnTo>
                  <a:lnTo>
                    <a:pt x="16" y="0"/>
                  </a:lnTo>
                  <a:lnTo>
                    <a:pt x="5" y="53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403"/>
            <p:cNvSpPr>
              <a:spLocks/>
            </p:cNvSpPr>
            <p:nvPr/>
          </p:nvSpPr>
          <p:spPr bwMode="auto">
            <a:xfrm>
              <a:off x="1451125" y="2284761"/>
              <a:ext cx="17463" cy="84138"/>
            </a:xfrm>
            <a:custGeom>
              <a:avLst/>
              <a:gdLst>
                <a:gd name="T0" fmla="*/ 0 w 11"/>
                <a:gd name="T1" fmla="*/ 0 h 53"/>
                <a:gd name="T2" fmla="*/ 8 w 11"/>
                <a:gd name="T3" fmla="*/ 0 h 53"/>
                <a:gd name="T4" fmla="*/ 11 w 11"/>
                <a:gd name="T5" fmla="*/ 53 h 53"/>
                <a:gd name="T6" fmla="*/ 3 w 11"/>
                <a:gd name="T7" fmla="*/ 53 h 53"/>
                <a:gd name="T8" fmla="*/ 0 w 11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3">
                  <a:moveTo>
                    <a:pt x="0" y="0"/>
                  </a:moveTo>
                  <a:lnTo>
                    <a:pt x="8" y="0"/>
                  </a:lnTo>
                  <a:lnTo>
                    <a:pt x="11" y="53"/>
                  </a:lnTo>
                  <a:lnTo>
                    <a:pt x="3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404"/>
            <p:cNvSpPr>
              <a:spLocks/>
            </p:cNvSpPr>
            <p:nvPr/>
          </p:nvSpPr>
          <p:spPr bwMode="auto">
            <a:xfrm>
              <a:off x="1328887" y="2538761"/>
              <a:ext cx="84138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1 h 31"/>
                <a:gd name="T4" fmla="*/ 19 w 20"/>
                <a:gd name="T5" fmla="*/ 16 h 31"/>
                <a:gd name="T6" fmla="*/ 12 w 20"/>
                <a:gd name="T7" fmla="*/ 31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1"/>
                  </a:cubicBezTo>
                  <a:cubicBezTo>
                    <a:pt x="20" y="0"/>
                    <a:pt x="18" y="11"/>
                    <a:pt x="19" y="16"/>
                  </a:cubicBezTo>
                  <a:cubicBezTo>
                    <a:pt x="20" y="20"/>
                    <a:pt x="20" y="30"/>
                    <a:pt x="12" y="31"/>
                  </a:cubicBezTo>
                  <a:cubicBezTo>
                    <a:pt x="5" y="31"/>
                    <a:pt x="3" y="28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405"/>
            <p:cNvSpPr>
              <a:spLocks/>
            </p:cNvSpPr>
            <p:nvPr/>
          </p:nvSpPr>
          <p:spPr bwMode="auto">
            <a:xfrm>
              <a:off x="1341587" y="2632423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9 h 9"/>
                <a:gd name="T4" fmla="*/ 16 w 16"/>
                <a:gd name="T5" fmla="*/ 1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9"/>
                  </a:cubicBezTo>
                  <a:cubicBezTo>
                    <a:pt x="14" y="8"/>
                    <a:pt x="16" y="5"/>
                    <a:pt x="16" y="1"/>
                  </a:cubicBezTo>
                  <a:cubicBezTo>
                    <a:pt x="11" y="2"/>
                    <a:pt x="5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6" name="Freeform 407"/>
            <p:cNvSpPr>
              <a:spLocks noEditPoints="1"/>
            </p:cNvSpPr>
            <p:nvPr/>
          </p:nvSpPr>
          <p:spPr bwMode="auto">
            <a:xfrm>
              <a:off x="1370162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1 w 1"/>
                <a:gd name="T5" fmla="*/ 1 w 1"/>
                <a:gd name="T6" fmla="*/ 1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408"/>
            <p:cNvSpPr>
              <a:spLocks noEditPoints="1"/>
            </p:cNvSpPr>
            <p:nvPr/>
          </p:nvSpPr>
          <p:spPr bwMode="auto">
            <a:xfrm>
              <a:off x="1374924" y="2602261"/>
              <a:ext cx="33337" cy="68263"/>
            </a:xfrm>
            <a:custGeom>
              <a:avLst/>
              <a:gdLst>
                <a:gd name="T0" fmla="*/ 1 w 8"/>
                <a:gd name="T1" fmla="*/ 16 h 16"/>
                <a:gd name="T2" fmla="*/ 0 w 8"/>
                <a:gd name="T3" fmla="*/ 16 h 16"/>
                <a:gd name="T4" fmla="*/ 0 w 8"/>
                <a:gd name="T5" fmla="*/ 16 h 16"/>
                <a:gd name="T6" fmla="*/ 0 w 8"/>
                <a:gd name="T7" fmla="*/ 16 h 16"/>
                <a:gd name="T8" fmla="*/ 1 w 8"/>
                <a:gd name="T9" fmla="*/ 16 h 16"/>
                <a:gd name="T10" fmla="*/ 8 w 8"/>
                <a:gd name="T11" fmla="*/ 0 h 16"/>
                <a:gd name="T12" fmla="*/ 8 w 8"/>
                <a:gd name="T13" fmla="*/ 0 h 16"/>
                <a:gd name="T14" fmla="*/ 8 w 8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6">
                  <a:moveTo>
                    <a:pt x="1" y="16"/>
                  </a:moveTo>
                  <a:cubicBezTo>
                    <a:pt x="1" y="16"/>
                    <a:pt x="1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8" name="Freeform 409"/>
            <p:cNvSpPr>
              <a:spLocks/>
            </p:cNvSpPr>
            <p:nvPr/>
          </p:nvSpPr>
          <p:spPr bwMode="auto">
            <a:xfrm>
              <a:off x="1357462" y="2543523"/>
              <a:ext cx="55562" cy="127000"/>
            </a:xfrm>
            <a:custGeom>
              <a:avLst/>
              <a:gdLst>
                <a:gd name="T0" fmla="*/ 4 w 13"/>
                <a:gd name="T1" fmla="*/ 0 h 30"/>
                <a:gd name="T2" fmla="*/ 4 w 13"/>
                <a:gd name="T3" fmla="*/ 0 h 30"/>
                <a:gd name="T4" fmla="*/ 3 w 13"/>
                <a:gd name="T5" fmla="*/ 0 h 30"/>
                <a:gd name="T6" fmla="*/ 3 w 13"/>
                <a:gd name="T7" fmla="*/ 0 h 30"/>
                <a:gd name="T8" fmla="*/ 0 w 13"/>
                <a:gd name="T9" fmla="*/ 0 h 30"/>
                <a:gd name="T10" fmla="*/ 5 w 13"/>
                <a:gd name="T11" fmla="*/ 15 h 30"/>
                <a:gd name="T12" fmla="*/ 5 w 13"/>
                <a:gd name="T13" fmla="*/ 22 h 30"/>
                <a:gd name="T14" fmla="*/ 12 w 13"/>
                <a:gd name="T15" fmla="*/ 22 h 30"/>
                <a:gd name="T16" fmla="*/ 12 w 13"/>
                <a:gd name="T17" fmla="*/ 22 h 30"/>
                <a:gd name="T18" fmla="*/ 12 w 13"/>
                <a:gd name="T19" fmla="*/ 22 h 30"/>
                <a:gd name="T20" fmla="*/ 5 w 13"/>
                <a:gd name="T21" fmla="*/ 30 h 30"/>
                <a:gd name="T22" fmla="*/ 12 w 13"/>
                <a:gd name="T23" fmla="*/ 19 h 30"/>
                <a:gd name="T24" fmla="*/ 12 w 13"/>
                <a:gd name="T25" fmla="*/ 15 h 30"/>
                <a:gd name="T26" fmla="*/ 12 w 13"/>
                <a:gd name="T27" fmla="*/ 15 h 30"/>
                <a:gd name="T28" fmla="*/ 12 w 13"/>
                <a:gd name="T29" fmla="*/ 14 h 30"/>
                <a:gd name="T30" fmla="*/ 12 w 13"/>
                <a:gd name="T31" fmla="*/ 14 h 30"/>
                <a:gd name="T32" fmla="*/ 4 w 13"/>
                <a:gd name="T33" fmla="*/ 0 h 30"/>
                <a:gd name="T34" fmla="*/ 4 w 13"/>
                <a:gd name="T3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3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6" y="3"/>
                    <a:pt x="4" y="11"/>
                    <a:pt x="5" y="15"/>
                  </a:cubicBezTo>
                  <a:cubicBezTo>
                    <a:pt x="6" y="17"/>
                    <a:pt x="6" y="20"/>
                    <a:pt x="5" y="22"/>
                  </a:cubicBezTo>
                  <a:cubicBezTo>
                    <a:pt x="7" y="22"/>
                    <a:pt x="10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6"/>
                    <a:pt x="10" y="29"/>
                    <a:pt x="5" y="30"/>
                  </a:cubicBezTo>
                  <a:cubicBezTo>
                    <a:pt x="11" y="29"/>
                    <a:pt x="12" y="23"/>
                    <a:pt x="12" y="19"/>
                  </a:cubicBezTo>
                  <a:cubicBezTo>
                    <a:pt x="12" y="17"/>
                    <a:pt x="12" y="16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0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9" name="Freeform 410"/>
            <p:cNvSpPr>
              <a:spLocks/>
            </p:cNvSpPr>
            <p:nvPr/>
          </p:nvSpPr>
          <p:spPr bwMode="auto">
            <a:xfrm>
              <a:off x="1362224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0 h 8"/>
                <a:gd name="T4" fmla="*/ 0 w 11"/>
                <a:gd name="T5" fmla="*/ 7 h 8"/>
                <a:gd name="T6" fmla="*/ 3 w 11"/>
                <a:gd name="T7" fmla="*/ 8 h 8"/>
                <a:gd name="T8" fmla="*/ 3 w 11"/>
                <a:gd name="T9" fmla="*/ 8 h 8"/>
                <a:gd name="T10" fmla="*/ 4 w 11"/>
                <a:gd name="T11" fmla="*/ 8 h 8"/>
                <a:gd name="T12" fmla="*/ 4 w 11"/>
                <a:gd name="T13" fmla="*/ 8 h 8"/>
                <a:gd name="T14" fmla="*/ 4 w 11"/>
                <a:gd name="T15" fmla="*/ 8 h 8"/>
                <a:gd name="T16" fmla="*/ 11 w 11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0"/>
                    <a:pt x="6" y="0"/>
                    <a:pt x="4" y="0"/>
                  </a:cubicBezTo>
                  <a:cubicBezTo>
                    <a:pt x="4" y="3"/>
                    <a:pt x="2" y="6"/>
                    <a:pt x="0" y="7"/>
                  </a:cubicBezTo>
                  <a:cubicBezTo>
                    <a:pt x="1" y="7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7"/>
                    <a:pt x="11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0" name="Freeform 411"/>
            <p:cNvSpPr>
              <a:spLocks/>
            </p:cNvSpPr>
            <p:nvPr/>
          </p:nvSpPr>
          <p:spPr bwMode="auto">
            <a:xfrm>
              <a:off x="1328887" y="2526061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10 h 35"/>
                <a:gd name="T6" fmla="*/ 18 w 23"/>
                <a:gd name="T7" fmla="*/ 17 h 35"/>
                <a:gd name="T8" fmla="*/ 11 w 23"/>
                <a:gd name="T9" fmla="*/ 33 h 35"/>
                <a:gd name="T10" fmla="*/ 5 w 23"/>
                <a:gd name="T11" fmla="*/ 17 h 35"/>
                <a:gd name="T12" fmla="*/ 2 w 23"/>
                <a:gd name="T13" fmla="*/ 17 h 35"/>
                <a:gd name="T14" fmla="*/ 11 w 23"/>
                <a:gd name="T15" fmla="*/ 35 h 35"/>
                <a:gd name="T16" fmla="*/ 20 w 23"/>
                <a:gd name="T17" fmla="*/ 17 h 35"/>
                <a:gd name="T18" fmla="*/ 8 w 23"/>
                <a:gd name="T19" fmla="*/ 3 h 35"/>
                <a:gd name="T20" fmla="*/ 2 w 23"/>
                <a:gd name="T21" fmla="*/ 18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4"/>
                    <a:pt x="4" y="9"/>
                    <a:pt x="6" y="6"/>
                  </a:cubicBezTo>
                  <a:cubicBezTo>
                    <a:pt x="10" y="1"/>
                    <a:pt x="16" y="6"/>
                    <a:pt x="17" y="10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2"/>
                    <a:pt x="20" y="32"/>
                    <a:pt x="11" y="33"/>
                  </a:cubicBezTo>
                  <a:cubicBezTo>
                    <a:pt x="3" y="33"/>
                    <a:pt x="4" y="21"/>
                    <a:pt x="5" y="17"/>
                  </a:cubicBezTo>
                  <a:cubicBezTo>
                    <a:pt x="5" y="16"/>
                    <a:pt x="2" y="16"/>
                    <a:pt x="2" y="17"/>
                  </a:cubicBezTo>
                  <a:cubicBezTo>
                    <a:pt x="2" y="23"/>
                    <a:pt x="0" y="34"/>
                    <a:pt x="11" y="35"/>
                  </a:cubicBezTo>
                  <a:cubicBezTo>
                    <a:pt x="23" y="35"/>
                    <a:pt x="20" y="22"/>
                    <a:pt x="20" y="17"/>
                  </a:cubicBezTo>
                  <a:cubicBezTo>
                    <a:pt x="20" y="11"/>
                    <a:pt x="20" y="0"/>
                    <a:pt x="8" y="3"/>
                  </a:cubicBezTo>
                  <a:cubicBezTo>
                    <a:pt x="1" y="5"/>
                    <a:pt x="1" y="13"/>
                    <a:pt x="2" y="18"/>
                  </a:cubicBezTo>
                  <a:cubicBezTo>
                    <a:pt x="2" y="19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1" name="Freeform 412"/>
            <p:cNvSpPr>
              <a:spLocks/>
            </p:cNvSpPr>
            <p:nvPr/>
          </p:nvSpPr>
          <p:spPr bwMode="auto">
            <a:xfrm>
              <a:off x="1460649" y="2543523"/>
              <a:ext cx="84137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0 h 31"/>
                <a:gd name="T4" fmla="*/ 19 w 20"/>
                <a:gd name="T5" fmla="*/ 15 h 31"/>
                <a:gd name="T6" fmla="*/ 12 w 20"/>
                <a:gd name="T7" fmla="*/ 30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0"/>
                  </a:cubicBezTo>
                  <a:cubicBezTo>
                    <a:pt x="20" y="0"/>
                    <a:pt x="18" y="11"/>
                    <a:pt x="19" y="15"/>
                  </a:cubicBezTo>
                  <a:cubicBezTo>
                    <a:pt x="20" y="20"/>
                    <a:pt x="19" y="30"/>
                    <a:pt x="12" y="30"/>
                  </a:cubicBezTo>
                  <a:cubicBezTo>
                    <a:pt x="5" y="31"/>
                    <a:pt x="3" y="27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2" name="Freeform 413"/>
            <p:cNvSpPr>
              <a:spLocks/>
            </p:cNvSpPr>
            <p:nvPr/>
          </p:nvSpPr>
          <p:spPr bwMode="auto">
            <a:xfrm>
              <a:off x="1473349" y="2637186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8 h 9"/>
                <a:gd name="T4" fmla="*/ 16 w 16"/>
                <a:gd name="T5" fmla="*/ 0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8"/>
                  </a:cubicBezTo>
                  <a:cubicBezTo>
                    <a:pt x="14" y="8"/>
                    <a:pt x="15" y="4"/>
                    <a:pt x="16" y="0"/>
                  </a:cubicBezTo>
                  <a:cubicBezTo>
                    <a:pt x="11" y="1"/>
                    <a:pt x="5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3" name="Freeform 414"/>
            <p:cNvSpPr>
              <a:spLocks noEditPoints="1"/>
            </p:cNvSpPr>
            <p:nvPr/>
          </p:nvSpPr>
          <p:spPr bwMode="auto">
            <a:xfrm>
              <a:off x="1501924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  <a:gd name="T4" fmla="*/ 1 w 1"/>
                <a:gd name="T5" fmla="*/ 1 w 1"/>
                <a:gd name="T6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4" name="Freeform 415"/>
            <p:cNvSpPr>
              <a:spLocks noEditPoints="1"/>
            </p:cNvSpPr>
            <p:nvPr/>
          </p:nvSpPr>
          <p:spPr bwMode="auto">
            <a:xfrm>
              <a:off x="1498749" y="2670523"/>
              <a:ext cx="12700" cy="0"/>
            </a:xfrm>
            <a:custGeom>
              <a:avLst/>
              <a:gdLst>
                <a:gd name="T0" fmla="*/ 0 w 3"/>
                <a:gd name="T1" fmla="*/ 2 w 3"/>
                <a:gd name="T2" fmla="*/ 3 w 3"/>
                <a:gd name="T3" fmla="*/ 2 w 3"/>
                <a:gd name="T4" fmla="*/ 0 w 3"/>
                <a:gd name="T5" fmla="*/ 0 w 3"/>
                <a:gd name="T6" fmla="*/ 0 w 3"/>
                <a:gd name="T7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5" name="Freeform 416"/>
            <p:cNvSpPr>
              <a:spLocks noEditPoints="1"/>
            </p:cNvSpPr>
            <p:nvPr/>
          </p:nvSpPr>
          <p:spPr bwMode="auto">
            <a:xfrm>
              <a:off x="1489224" y="2543523"/>
              <a:ext cx="55562" cy="127000"/>
            </a:xfrm>
            <a:custGeom>
              <a:avLst/>
              <a:gdLst>
                <a:gd name="T0" fmla="*/ 1 w 13"/>
                <a:gd name="T1" fmla="*/ 30 h 30"/>
                <a:gd name="T2" fmla="*/ 1 w 13"/>
                <a:gd name="T3" fmla="*/ 30 h 30"/>
                <a:gd name="T4" fmla="*/ 1 w 13"/>
                <a:gd name="T5" fmla="*/ 30 h 30"/>
                <a:gd name="T6" fmla="*/ 1 w 13"/>
                <a:gd name="T7" fmla="*/ 30 h 30"/>
                <a:gd name="T8" fmla="*/ 1 w 13"/>
                <a:gd name="T9" fmla="*/ 30 h 30"/>
                <a:gd name="T10" fmla="*/ 1 w 13"/>
                <a:gd name="T11" fmla="*/ 30 h 30"/>
                <a:gd name="T12" fmla="*/ 1 w 13"/>
                <a:gd name="T13" fmla="*/ 30 h 30"/>
                <a:gd name="T14" fmla="*/ 4 w 13"/>
                <a:gd name="T15" fmla="*/ 0 h 30"/>
                <a:gd name="T16" fmla="*/ 4 w 13"/>
                <a:gd name="T17" fmla="*/ 0 h 30"/>
                <a:gd name="T18" fmla="*/ 3 w 13"/>
                <a:gd name="T19" fmla="*/ 0 h 30"/>
                <a:gd name="T20" fmla="*/ 3 w 13"/>
                <a:gd name="T21" fmla="*/ 0 h 30"/>
                <a:gd name="T22" fmla="*/ 3 w 13"/>
                <a:gd name="T23" fmla="*/ 0 h 30"/>
                <a:gd name="T24" fmla="*/ 3 w 13"/>
                <a:gd name="T25" fmla="*/ 0 h 30"/>
                <a:gd name="T26" fmla="*/ 0 w 13"/>
                <a:gd name="T27" fmla="*/ 1 h 30"/>
                <a:gd name="T28" fmla="*/ 5 w 13"/>
                <a:gd name="T29" fmla="*/ 15 h 30"/>
                <a:gd name="T30" fmla="*/ 5 w 13"/>
                <a:gd name="T31" fmla="*/ 23 h 30"/>
                <a:gd name="T32" fmla="*/ 12 w 13"/>
                <a:gd name="T33" fmla="*/ 22 h 30"/>
                <a:gd name="T34" fmla="*/ 12 w 13"/>
                <a:gd name="T35" fmla="*/ 22 h 30"/>
                <a:gd name="T36" fmla="*/ 12 w 13"/>
                <a:gd name="T37" fmla="*/ 22 h 30"/>
                <a:gd name="T38" fmla="*/ 5 w 13"/>
                <a:gd name="T39" fmla="*/ 30 h 30"/>
                <a:gd name="T40" fmla="*/ 12 w 13"/>
                <a:gd name="T41" fmla="*/ 19 h 30"/>
                <a:gd name="T42" fmla="*/ 12 w 13"/>
                <a:gd name="T43" fmla="*/ 15 h 30"/>
                <a:gd name="T44" fmla="*/ 12 w 13"/>
                <a:gd name="T45" fmla="*/ 15 h 30"/>
                <a:gd name="T46" fmla="*/ 4 w 13"/>
                <a:gd name="T47" fmla="*/ 0 h 30"/>
                <a:gd name="T48" fmla="*/ 4 w 13"/>
                <a:gd name="T4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" h="30"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6" y="3"/>
                    <a:pt x="4" y="12"/>
                    <a:pt x="5" y="15"/>
                  </a:cubicBezTo>
                  <a:cubicBezTo>
                    <a:pt x="5" y="17"/>
                    <a:pt x="6" y="20"/>
                    <a:pt x="5" y="23"/>
                  </a:cubicBezTo>
                  <a:cubicBezTo>
                    <a:pt x="7" y="23"/>
                    <a:pt x="10" y="23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6"/>
                    <a:pt x="10" y="30"/>
                    <a:pt x="5" y="30"/>
                  </a:cubicBezTo>
                  <a:cubicBezTo>
                    <a:pt x="11" y="30"/>
                    <a:pt x="12" y="24"/>
                    <a:pt x="12" y="19"/>
                  </a:cubicBezTo>
                  <a:cubicBezTo>
                    <a:pt x="12" y="18"/>
                    <a:pt x="12" y="17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1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6" name="Freeform 417"/>
            <p:cNvSpPr>
              <a:spLocks/>
            </p:cNvSpPr>
            <p:nvPr/>
          </p:nvSpPr>
          <p:spPr bwMode="auto">
            <a:xfrm>
              <a:off x="1493987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1 h 8"/>
                <a:gd name="T4" fmla="*/ 0 w 11"/>
                <a:gd name="T5" fmla="*/ 8 h 8"/>
                <a:gd name="T6" fmla="*/ 0 w 11"/>
                <a:gd name="T7" fmla="*/ 8 h 8"/>
                <a:gd name="T8" fmla="*/ 0 w 11"/>
                <a:gd name="T9" fmla="*/ 8 h 8"/>
                <a:gd name="T10" fmla="*/ 0 w 11"/>
                <a:gd name="T11" fmla="*/ 8 h 8"/>
                <a:gd name="T12" fmla="*/ 1 w 11"/>
                <a:gd name="T13" fmla="*/ 8 h 8"/>
                <a:gd name="T14" fmla="*/ 1 w 11"/>
                <a:gd name="T15" fmla="*/ 8 h 8"/>
                <a:gd name="T16" fmla="*/ 1 w 11"/>
                <a:gd name="T17" fmla="*/ 8 h 8"/>
                <a:gd name="T18" fmla="*/ 3 w 11"/>
                <a:gd name="T19" fmla="*/ 8 h 8"/>
                <a:gd name="T20" fmla="*/ 4 w 11"/>
                <a:gd name="T21" fmla="*/ 8 h 8"/>
                <a:gd name="T22" fmla="*/ 4 w 11"/>
                <a:gd name="T23" fmla="*/ 8 h 8"/>
                <a:gd name="T24" fmla="*/ 4 w 11"/>
                <a:gd name="T25" fmla="*/ 8 h 8"/>
                <a:gd name="T26" fmla="*/ 11 w 11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1"/>
                    <a:pt x="6" y="1"/>
                    <a:pt x="4" y="1"/>
                  </a:cubicBezTo>
                  <a:cubicBezTo>
                    <a:pt x="4" y="4"/>
                    <a:pt x="2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8"/>
                    <a:pt x="10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7" name="Freeform 418"/>
            <p:cNvSpPr>
              <a:spLocks/>
            </p:cNvSpPr>
            <p:nvPr/>
          </p:nvSpPr>
          <p:spPr bwMode="auto">
            <a:xfrm>
              <a:off x="1460649" y="2530823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9 h 35"/>
                <a:gd name="T6" fmla="*/ 18 w 23"/>
                <a:gd name="T7" fmla="*/ 17 h 35"/>
                <a:gd name="T8" fmla="*/ 11 w 23"/>
                <a:gd name="T9" fmla="*/ 32 h 35"/>
                <a:gd name="T10" fmla="*/ 4 w 23"/>
                <a:gd name="T11" fmla="*/ 17 h 35"/>
                <a:gd name="T12" fmla="*/ 2 w 23"/>
                <a:gd name="T13" fmla="*/ 17 h 35"/>
                <a:gd name="T14" fmla="*/ 11 w 23"/>
                <a:gd name="T15" fmla="*/ 34 h 35"/>
                <a:gd name="T16" fmla="*/ 20 w 23"/>
                <a:gd name="T17" fmla="*/ 16 h 35"/>
                <a:gd name="T18" fmla="*/ 8 w 23"/>
                <a:gd name="T19" fmla="*/ 3 h 35"/>
                <a:gd name="T20" fmla="*/ 2 w 23"/>
                <a:gd name="T21" fmla="*/ 17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3"/>
                    <a:pt x="4" y="9"/>
                    <a:pt x="6" y="6"/>
                  </a:cubicBezTo>
                  <a:cubicBezTo>
                    <a:pt x="10" y="1"/>
                    <a:pt x="16" y="6"/>
                    <a:pt x="17" y="9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1"/>
                    <a:pt x="20" y="32"/>
                    <a:pt x="11" y="32"/>
                  </a:cubicBezTo>
                  <a:cubicBezTo>
                    <a:pt x="3" y="33"/>
                    <a:pt x="4" y="21"/>
                    <a:pt x="4" y="17"/>
                  </a:cubicBezTo>
                  <a:cubicBezTo>
                    <a:pt x="4" y="16"/>
                    <a:pt x="2" y="16"/>
                    <a:pt x="2" y="17"/>
                  </a:cubicBezTo>
                  <a:cubicBezTo>
                    <a:pt x="2" y="23"/>
                    <a:pt x="0" y="34"/>
                    <a:pt x="11" y="34"/>
                  </a:cubicBezTo>
                  <a:cubicBezTo>
                    <a:pt x="23" y="35"/>
                    <a:pt x="20" y="22"/>
                    <a:pt x="20" y="16"/>
                  </a:cubicBezTo>
                  <a:cubicBezTo>
                    <a:pt x="20" y="11"/>
                    <a:pt x="19" y="0"/>
                    <a:pt x="8" y="3"/>
                  </a:cubicBezTo>
                  <a:cubicBezTo>
                    <a:pt x="1" y="4"/>
                    <a:pt x="1" y="13"/>
                    <a:pt x="2" y="17"/>
                  </a:cubicBezTo>
                  <a:cubicBezTo>
                    <a:pt x="2" y="18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817B5E39-B9BB-1E91-84D0-B27F8B37E61D}"/>
              </a:ext>
            </a:extLst>
          </p:cNvPr>
          <p:cNvSpPr/>
          <p:nvPr/>
        </p:nvSpPr>
        <p:spPr>
          <a:xfrm>
            <a:off x="5846363" y="1916307"/>
            <a:ext cx="287616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noProof="0" dirty="0">
                <a:ln/>
                <a:solidFill>
                  <a:srgbClr val="FF0000"/>
                </a:solidFill>
                <a:effectLst/>
                <a:uLnTx/>
                <a:uFillTx/>
              </a:rPr>
              <a:t>= </a:t>
            </a:r>
            <a:r>
              <a:rPr lang="en-US" sz="4800" b="1" dirty="0">
                <a:ln/>
                <a:solidFill>
                  <a:srgbClr val="FF0000"/>
                </a:solidFill>
              </a:rPr>
              <a:t>7 x 10</a:t>
            </a:r>
            <a:endParaRPr kumimoji="0" lang="en-US" sz="48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3ACBCC9-A505-7771-C29D-6FFB14181E7D}"/>
              </a:ext>
            </a:extLst>
          </p:cNvPr>
          <p:cNvSpPr/>
          <p:nvPr/>
        </p:nvSpPr>
        <p:spPr>
          <a:xfrm>
            <a:off x="5398700" y="2580147"/>
            <a:ext cx="287616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noProof="0" dirty="0">
                <a:ln/>
                <a:solidFill>
                  <a:srgbClr val="FF0000"/>
                </a:solidFill>
                <a:effectLst/>
                <a:uLnTx/>
                <a:uFillTx/>
              </a:rPr>
              <a:t>= </a:t>
            </a:r>
            <a:r>
              <a:rPr lang="en-US" sz="4800" b="1" dirty="0">
                <a:ln/>
                <a:solidFill>
                  <a:srgbClr val="FF0000"/>
                </a:solidFill>
              </a:rPr>
              <a:t>70</a:t>
            </a:r>
            <a:endParaRPr kumimoji="0" lang="en-US" sz="48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1528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5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思想气泡: 云 5">
            <a:extLst>
              <a:ext uri="{FF2B5EF4-FFF2-40B4-BE49-F238E27FC236}">
                <a16:creationId xmlns:a16="http://schemas.microsoft.com/office/drawing/2014/main" id="{0C00E258-F1DA-42AF-9C19-6AC70FAE95B4}"/>
              </a:ext>
            </a:extLst>
          </p:cNvPr>
          <p:cNvSpPr/>
          <p:nvPr/>
        </p:nvSpPr>
        <p:spPr>
          <a:xfrm rot="21123151" flipH="1">
            <a:off x="2148607" y="48"/>
            <a:ext cx="7689921" cy="3975835"/>
          </a:xfrm>
          <a:custGeom>
            <a:avLst/>
            <a:gdLst>
              <a:gd name="connsiteX0" fmla="*/ 694228 w 7689921"/>
              <a:gd name="connsiteY0" fmla="*/ 1322517 h 3975835"/>
              <a:gd name="connsiteX1" fmla="*/ 1000935 w 7689921"/>
              <a:gd name="connsiteY1" fmla="*/ 635673 h 3975835"/>
              <a:gd name="connsiteX2" fmla="*/ 2492994 w 7689921"/>
              <a:gd name="connsiteY2" fmla="*/ 478756 h 3975835"/>
              <a:gd name="connsiteX3" fmla="*/ 3997334 w 7689921"/>
              <a:gd name="connsiteY3" fmla="*/ 315858 h 3975835"/>
              <a:gd name="connsiteX4" fmla="*/ 4583513 w 7689921"/>
              <a:gd name="connsiteY4" fmla="*/ 18406 h 3975835"/>
              <a:gd name="connsiteX5" fmla="*/ 5310495 w 7689921"/>
              <a:gd name="connsiteY5" fmla="*/ 228334 h 3975835"/>
              <a:gd name="connsiteX6" fmla="*/ 6312677 w 7689921"/>
              <a:gd name="connsiteY6" fmla="*/ 63502 h 3975835"/>
              <a:gd name="connsiteX7" fmla="*/ 6820888 w 7689921"/>
              <a:gd name="connsiteY7" fmla="*/ 513177 h 3975835"/>
              <a:gd name="connsiteX8" fmla="*/ 7473107 w 7689921"/>
              <a:gd name="connsiteY8" fmla="*/ 949598 h 3975835"/>
              <a:gd name="connsiteX9" fmla="*/ 7443914 w 7689921"/>
              <a:gd name="connsiteY9" fmla="*/ 1422833 h 3975835"/>
              <a:gd name="connsiteX10" fmla="*/ 7657167 w 7689921"/>
              <a:gd name="connsiteY10" fmla="*/ 2146398 h 3975835"/>
              <a:gd name="connsiteX11" fmla="*/ 6658189 w 7689921"/>
              <a:gd name="connsiteY11" fmla="*/ 2779771 h 3975835"/>
              <a:gd name="connsiteX12" fmla="*/ 6300573 w 7689921"/>
              <a:gd name="connsiteY12" fmla="*/ 3322491 h 3975835"/>
              <a:gd name="connsiteX13" fmla="*/ 5083002 w 7689921"/>
              <a:gd name="connsiteY13" fmla="*/ 3388202 h 3975835"/>
              <a:gd name="connsiteX14" fmla="*/ 4212901 w 7689921"/>
              <a:gd name="connsiteY14" fmla="*/ 3967183 h 3975835"/>
              <a:gd name="connsiteX15" fmla="*/ 2933562 w 7689921"/>
              <a:gd name="connsiteY15" fmla="*/ 3613776 h 3975835"/>
              <a:gd name="connsiteX16" fmla="*/ 1033155 w 7689921"/>
              <a:gd name="connsiteY16" fmla="*/ 3264602 h 3975835"/>
              <a:gd name="connsiteX17" fmla="*/ 197588 w 7689921"/>
              <a:gd name="connsiteY17" fmla="*/ 2876038 h 3975835"/>
              <a:gd name="connsiteX18" fmla="*/ 376129 w 7689921"/>
              <a:gd name="connsiteY18" fmla="*/ 2351540 h 3975835"/>
              <a:gd name="connsiteX19" fmla="*/ -891 w 7689921"/>
              <a:gd name="connsiteY19" fmla="*/ 1813422 h 3975835"/>
              <a:gd name="connsiteX20" fmla="*/ 687642 w 7689921"/>
              <a:gd name="connsiteY20" fmla="*/ 1335125 h 3975835"/>
              <a:gd name="connsiteX21" fmla="*/ 694228 w 7689921"/>
              <a:gd name="connsiteY21" fmla="*/ 1322517 h 3975835"/>
              <a:gd name="connsiteX0" fmla="*/ 241861 w 7689921"/>
              <a:gd name="connsiteY0" fmla="*/ 5116979 h 3975835"/>
              <a:gd name="connsiteX1" fmla="*/ 131421 w 7689921"/>
              <a:gd name="connsiteY1" fmla="*/ 5227419 h 3975835"/>
              <a:gd name="connsiteX2" fmla="*/ 20981 w 7689921"/>
              <a:gd name="connsiteY2" fmla="*/ 5116979 h 3975835"/>
              <a:gd name="connsiteX3" fmla="*/ 131421 w 7689921"/>
              <a:gd name="connsiteY3" fmla="*/ 5006539 h 3975835"/>
              <a:gd name="connsiteX4" fmla="*/ 241861 w 7689921"/>
              <a:gd name="connsiteY4" fmla="*/ 5116979 h 3975835"/>
              <a:gd name="connsiteX0" fmla="*/ 863552 w 7689921"/>
              <a:gd name="connsiteY0" fmla="*/ 4686194 h 3975835"/>
              <a:gd name="connsiteX1" fmla="*/ 642672 w 7689921"/>
              <a:gd name="connsiteY1" fmla="*/ 4907074 h 3975835"/>
              <a:gd name="connsiteX2" fmla="*/ 421792 w 7689921"/>
              <a:gd name="connsiteY2" fmla="*/ 4686194 h 3975835"/>
              <a:gd name="connsiteX3" fmla="*/ 642672 w 7689921"/>
              <a:gd name="connsiteY3" fmla="*/ 4465314 h 3975835"/>
              <a:gd name="connsiteX4" fmla="*/ 863552 w 7689921"/>
              <a:gd name="connsiteY4" fmla="*/ 4686194 h 3975835"/>
              <a:gd name="connsiteX0" fmla="*/ 1654155 w 7689921"/>
              <a:gd name="connsiteY0" fmla="*/ 4113083 h 3975835"/>
              <a:gd name="connsiteX1" fmla="*/ 1322835 w 7689921"/>
              <a:gd name="connsiteY1" fmla="*/ 4444403 h 3975835"/>
              <a:gd name="connsiteX2" fmla="*/ 991515 w 7689921"/>
              <a:gd name="connsiteY2" fmla="*/ 4113083 h 3975835"/>
              <a:gd name="connsiteX3" fmla="*/ 1322835 w 7689921"/>
              <a:gd name="connsiteY3" fmla="*/ 3781763 h 3975835"/>
              <a:gd name="connsiteX4" fmla="*/ 1654155 w 7689921"/>
              <a:gd name="connsiteY4" fmla="*/ 4113083 h 3975835"/>
              <a:gd name="connsiteX0" fmla="*/ 835388 w 7689921"/>
              <a:gd name="connsiteY0" fmla="*/ 2409153 h 3975835"/>
              <a:gd name="connsiteX1" fmla="*/ 384496 w 7689921"/>
              <a:gd name="connsiteY1" fmla="*/ 2335803 h 3975835"/>
              <a:gd name="connsiteX2" fmla="*/ 1233235 w 7689921"/>
              <a:gd name="connsiteY2" fmla="*/ 3211867 h 3975835"/>
              <a:gd name="connsiteX3" fmla="*/ 1036003 w 7689921"/>
              <a:gd name="connsiteY3" fmla="*/ 3246931 h 3975835"/>
              <a:gd name="connsiteX4" fmla="*/ 2933206 w 7689921"/>
              <a:gd name="connsiteY4" fmla="*/ 3597578 h 3975835"/>
              <a:gd name="connsiteX5" fmla="*/ 2814297 w 7689921"/>
              <a:gd name="connsiteY5" fmla="*/ 3437440 h 3975835"/>
              <a:gd name="connsiteX6" fmla="*/ 5131420 w 7689921"/>
              <a:gd name="connsiteY6" fmla="*/ 3198246 h 3975835"/>
              <a:gd name="connsiteX7" fmla="*/ 5083892 w 7689921"/>
              <a:gd name="connsiteY7" fmla="*/ 3373937 h 3975835"/>
              <a:gd name="connsiteX8" fmla="*/ 6075215 w 7689921"/>
              <a:gd name="connsiteY8" fmla="*/ 2112530 h 3975835"/>
              <a:gd name="connsiteX9" fmla="*/ 6653917 w 7689921"/>
              <a:gd name="connsiteY9" fmla="*/ 2769279 h 3975835"/>
              <a:gd name="connsiteX10" fmla="*/ 7440354 w 7689921"/>
              <a:gd name="connsiteY10" fmla="*/ 1413078 h 3975835"/>
              <a:gd name="connsiteX11" fmla="*/ 7182599 w 7689921"/>
              <a:gd name="connsiteY11" fmla="*/ 1659358 h 3975835"/>
              <a:gd name="connsiteX12" fmla="*/ 6821956 w 7689921"/>
              <a:gd name="connsiteY12" fmla="*/ 499372 h 3975835"/>
              <a:gd name="connsiteX13" fmla="*/ 6835485 w 7689921"/>
              <a:gd name="connsiteY13" fmla="*/ 615702 h 3975835"/>
              <a:gd name="connsiteX14" fmla="*/ 5176100 w 7689921"/>
              <a:gd name="connsiteY14" fmla="*/ 363715 h 3975835"/>
              <a:gd name="connsiteX15" fmla="*/ 5308181 w 7689921"/>
              <a:gd name="connsiteY15" fmla="*/ 215357 h 3975835"/>
              <a:gd name="connsiteX16" fmla="*/ 3941262 w 7689921"/>
              <a:gd name="connsiteY16" fmla="*/ 434396 h 3975835"/>
              <a:gd name="connsiteX17" fmla="*/ 4005167 w 7689921"/>
              <a:gd name="connsiteY17" fmla="*/ 306470 h 3975835"/>
              <a:gd name="connsiteX18" fmla="*/ 2492104 w 7689921"/>
              <a:gd name="connsiteY18" fmla="*/ 477836 h 3975835"/>
              <a:gd name="connsiteX19" fmla="*/ 2723513 w 7689921"/>
              <a:gd name="connsiteY19" fmla="*/ 601897 h 3975835"/>
              <a:gd name="connsiteX20" fmla="*/ 734636 w 7689921"/>
              <a:gd name="connsiteY20" fmla="*/ 1453112 h 3975835"/>
              <a:gd name="connsiteX21" fmla="*/ 694228 w 7689921"/>
              <a:gd name="connsiteY21" fmla="*/ 1322517 h 3975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689921" h="3975835" fill="none" extrusionOk="0">
                <a:moveTo>
                  <a:pt x="694228" y="1322517"/>
                </a:moveTo>
                <a:cubicBezTo>
                  <a:pt x="609819" y="1121151"/>
                  <a:pt x="801386" y="800949"/>
                  <a:pt x="1000935" y="635673"/>
                </a:cubicBezTo>
                <a:cubicBezTo>
                  <a:pt x="1422537" y="311593"/>
                  <a:pt x="2009865" y="302969"/>
                  <a:pt x="2492994" y="478756"/>
                </a:cubicBezTo>
                <a:cubicBezTo>
                  <a:pt x="2784202" y="48456"/>
                  <a:pt x="3493835" y="73258"/>
                  <a:pt x="3997334" y="315858"/>
                </a:cubicBezTo>
                <a:cubicBezTo>
                  <a:pt x="4110160" y="115740"/>
                  <a:pt x="4336383" y="-10185"/>
                  <a:pt x="4583513" y="18406"/>
                </a:cubicBezTo>
                <a:cubicBezTo>
                  <a:pt x="4872644" y="-7826"/>
                  <a:pt x="5115955" y="57894"/>
                  <a:pt x="5310495" y="228334"/>
                </a:cubicBezTo>
                <a:cubicBezTo>
                  <a:pt x="5551465" y="34435"/>
                  <a:pt x="5932211" y="-27982"/>
                  <a:pt x="6312677" y="63502"/>
                </a:cubicBezTo>
                <a:cubicBezTo>
                  <a:pt x="6605316" y="168600"/>
                  <a:pt x="6776038" y="305691"/>
                  <a:pt x="6820888" y="513177"/>
                </a:cubicBezTo>
                <a:cubicBezTo>
                  <a:pt x="7120676" y="590747"/>
                  <a:pt x="7385936" y="739347"/>
                  <a:pt x="7473107" y="949598"/>
                </a:cubicBezTo>
                <a:cubicBezTo>
                  <a:pt x="7531743" y="1120263"/>
                  <a:pt x="7531850" y="1278202"/>
                  <a:pt x="7443914" y="1422833"/>
                </a:cubicBezTo>
                <a:cubicBezTo>
                  <a:pt x="7682000" y="1638779"/>
                  <a:pt x="7697594" y="1864050"/>
                  <a:pt x="7657167" y="2146398"/>
                </a:cubicBezTo>
                <a:cubicBezTo>
                  <a:pt x="7543591" y="2497248"/>
                  <a:pt x="7103762" y="2765060"/>
                  <a:pt x="6658189" y="2779771"/>
                </a:cubicBezTo>
                <a:cubicBezTo>
                  <a:pt x="6658015" y="2975555"/>
                  <a:pt x="6547006" y="3131357"/>
                  <a:pt x="6300573" y="3322491"/>
                </a:cubicBezTo>
                <a:cubicBezTo>
                  <a:pt x="6002340" y="3521178"/>
                  <a:pt x="5461479" y="3501457"/>
                  <a:pt x="5083002" y="3388202"/>
                </a:cubicBezTo>
                <a:cubicBezTo>
                  <a:pt x="4945244" y="3680465"/>
                  <a:pt x="4636697" y="3883721"/>
                  <a:pt x="4212901" y="3967183"/>
                </a:cubicBezTo>
                <a:cubicBezTo>
                  <a:pt x="3627576" y="4026174"/>
                  <a:pt x="3174053" y="3894861"/>
                  <a:pt x="2933562" y="3613776"/>
                </a:cubicBezTo>
                <a:cubicBezTo>
                  <a:pt x="2179732" y="3928772"/>
                  <a:pt x="1427220" y="3814937"/>
                  <a:pt x="1033155" y="3264602"/>
                </a:cubicBezTo>
                <a:cubicBezTo>
                  <a:pt x="657722" y="3285602"/>
                  <a:pt x="303684" y="3093415"/>
                  <a:pt x="197588" y="2876038"/>
                </a:cubicBezTo>
                <a:cubicBezTo>
                  <a:pt x="137177" y="2646366"/>
                  <a:pt x="184268" y="2500483"/>
                  <a:pt x="376129" y="2351540"/>
                </a:cubicBezTo>
                <a:cubicBezTo>
                  <a:pt x="105017" y="2212473"/>
                  <a:pt x="-86998" y="2042890"/>
                  <a:pt x="-891" y="1813422"/>
                </a:cubicBezTo>
                <a:cubicBezTo>
                  <a:pt x="118614" y="1538644"/>
                  <a:pt x="340198" y="1346049"/>
                  <a:pt x="687642" y="1335125"/>
                </a:cubicBezTo>
                <a:cubicBezTo>
                  <a:pt x="689479" y="1330739"/>
                  <a:pt x="692489" y="1327825"/>
                  <a:pt x="694228" y="1322517"/>
                </a:cubicBezTo>
                <a:close/>
              </a:path>
              <a:path w="7689921" h="3975835" fill="none" extrusionOk="0">
                <a:moveTo>
                  <a:pt x="241861" y="5116979"/>
                </a:moveTo>
                <a:cubicBezTo>
                  <a:pt x="235894" y="5168406"/>
                  <a:pt x="191066" y="5235391"/>
                  <a:pt x="131421" y="5227419"/>
                </a:cubicBezTo>
                <a:cubicBezTo>
                  <a:pt x="77293" y="5223479"/>
                  <a:pt x="30088" y="5177135"/>
                  <a:pt x="20981" y="5116979"/>
                </a:cubicBezTo>
                <a:cubicBezTo>
                  <a:pt x="32127" y="5050831"/>
                  <a:pt x="60023" y="5002513"/>
                  <a:pt x="131421" y="5006539"/>
                </a:cubicBezTo>
                <a:cubicBezTo>
                  <a:pt x="189583" y="4997820"/>
                  <a:pt x="228080" y="5051690"/>
                  <a:pt x="241861" y="5116979"/>
                </a:cubicBezTo>
                <a:close/>
              </a:path>
              <a:path w="7689921" h="3975835" fill="none" extrusionOk="0">
                <a:moveTo>
                  <a:pt x="863552" y="4686194"/>
                </a:moveTo>
                <a:cubicBezTo>
                  <a:pt x="867009" y="4823976"/>
                  <a:pt x="779039" y="4898782"/>
                  <a:pt x="642672" y="4907074"/>
                </a:cubicBezTo>
                <a:cubicBezTo>
                  <a:pt x="528166" y="4905004"/>
                  <a:pt x="432549" y="4820552"/>
                  <a:pt x="421792" y="4686194"/>
                </a:cubicBezTo>
                <a:cubicBezTo>
                  <a:pt x="426001" y="4583998"/>
                  <a:pt x="513357" y="4447204"/>
                  <a:pt x="642672" y="4465314"/>
                </a:cubicBezTo>
                <a:cubicBezTo>
                  <a:pt x="744334" y="4460100"/>
                  <a:pt x="890943" y="4552443"/>
                  <a:pt x="863552" y="4686194"/>
                </a:cubicBezTo>
                <a:close/>
              </a:path>
              <a:path w="7689921" h="3975835" fill="none" extrusionOk="0">
                <a:moveTo>
                  <a:pt x="1654155" y="4113083"/>
                </a:moveTo>
                <a:cubicBezTo>
                  <a:pt x="1680390" y="4278523"/>
                  <a:pt x="1475111" y="4468757"/>
                  <a:pt x="1322835" y="4444403"/>
                </a:cubicBezTo>
                <a:cubicBezTo>
                  <a:pt x="1160179" y="4474580"/>
                  <a:pt x="988943" y="4305010"/>
                  <a:pt x="991515" y="4113083"/>
                </a:cubicBezTo>
                <a:cubicBezTo>
                  <a:pt x="969447" y="3958043"/>
                  <a:pt x="1121908" y="3812358"/>
                  <a:pt x="1322835" y="3781763"/>
                </a:cubicBezTo>
                <a:cubicBezTo>
                  <a:pt x="1540023" y="3779668"/>
                  <a:pt x="1662908" y="3951265"/>
                  <a:pt x="1654155" y="4113083"/>
                </a:cubicBezTo>
                <a:close/>
              </a:path>
              <a:path w="7689921" h="3975835" fill="none" extrusionOk="0">
                <a:moveTo>
                  <a:pt x="835388" y="2409153"/>
                </a:moveTo>
                <a:cubicBezTo>
                  <a:pt x="691815" y="2422085"/>
                  <a:pt x="513940" y="2385754"/>
                  <a:pt x="384496" y="2335803"/>
                </a:cubicBezTo>
                <a:moveTo>
                  <a:pt x="1233235" y="3211867"/>
                </a:moveTo>
                <a:cubicBezTo>
                  <a:pt x="1175397" y="3234185"/>
                  <a:pt x="1100619" y="3238973"/>
                  <a:pt x="1036003" y="3246931"/>
                </a:cubicBezTo>
                <a:moveTo>
                  <a:pt x="2933206" y="3597578"/>
                </a:moveTo>
                <a:cubicBezTo>
                  <a:pt x="2882421" y="3548255"/>
                  <a:pt x="2852000" y="3505222"/>
                  <a:pt x="2814297" y="3437440"/>
                </a:cubicBezTo>
                <a:moveTo>
                  <a:pt x="5131420" y="3198246"/>
                </a:moveTo>
                <a:cubicBezTo>
                  <a:pt x="5137959" y="3259287"/>
                  <a:pt x="5114413" y="3308609"/>
                  <a:pt x="5083892" y="3373937"/>
                </a:cubicBezTo>
                <a:moveTo>
                  <a:pt x="6075215" y="2112530"/>
                </a:moveTo>
                <a:cubicBezTo>
                  <a:pt x="6415482" y="2243575"/>
                  <a:pt x="6647300" y="2541777"/>
                  <a:pt x="6653917" y="2769279"/>
                </a:cubicBezTo>
                <a:moveTo>
                  <a:pt x="7440354" y="1413078"/>
                </a:moveTo>
                <a:cubicBezTo>
                  <a:pt x="7386295" y="1522533"/>
                  <a:pt x="7293743" y="1607415"/>
                  <a:pt x="7182599" y="1659358"/>
                </a:cubicBezTo>
                <a:moveTo>
                  <a:pt x="6821956" y="499372"/>
                </a:moveTo>
                <a:cubicBezTo>
                  <a:pt x="6825559" y="540426"/>
                  <a:pt x="6830719" y="570754"/>
                  <a:pt x="6835485" y="615702"/>
                </a:cubicBezTo>
                <a:moveTo>
                  <a:pt x="5176100" y="363715"/>
                </a:moveTo>
                <a:cubicBezTo>
                  <a:pt x="5213373" y="308267"/>
                  <a:pt x="5257880" y="265986"/>
                  <a:pt x="5308181" y="215357"/>
                </a:cubicBezTo>
                <a:moveTo>
                  <a:pt x="3941262" y="434396"/>
                </a:moveTo>
                <a:cubicBezTo>
                  <a:pt x="3956420" y="388271"/>
                  <a:pt x="3981354" y="345923"/>
                  <a:pt x="4005167" y="306470"/>
                </a:cubicBezTo>
                <a:moveTo>
                  <a:pt x="2492104" y="477836"/>
                </a:moveTo>
                <a:cubicBezTo>
                  <a:pt x="2559894" y="500112"/>
                  <a:pt x="2668712" y="541119"/>
                  <a:pt x="2723513" y="601897"/>
                </a:cubicBezTo>
                <a:moveTo>
                  <a:pt x="734636" y="1453112"/>
                </a:moveTo>
                <a:cubicBezTo>
                  <a:pt x="714775" y="1414485"/>
                  <a:pt x="705788" y="1376155"/>
                  <a:pt x="694228" y="1322517"/>
                </a:cubicBezTo>
              </a:path>
              <a:path w="7689921" h="3975835" stroke="0" extrusionOk="0">
                <a:moveTo>
                  <a:pt x="694228" y="1322517"/>
                </a:moveTo>
                <a:cubicBezTo>
                  <a:pt x="640781" y="1094551"/>
                  <a:pt x="767040" y="784383"/>
                  <a:pt x="1000935" y="635673"/>
                </a:cubicBezTo>
                <a:cubicBezTo>
                  <a:pt x="1388215" y="268867"/>
                  <a:pt x="2082210" y="228077"/>
                  <a:pt x="2492994" y="478756"/>
                </a:cubicBezTo>
                <a:cubicBezTo>
                  <a:pt x="2858800" y="105171"/>
                  <a:pt x="3498024" y="-110768"/>
                  <a:pt x="3997334" y="315858"/>
                </a:cubicBezTo>
                <a:cubicBezTo>
                  <a:pt x="4087939" y="105785"/>
                  <a:pt x="4291114" y="13437"/>
                  <a:pt x="4583513" y="18406"/>
                </a:cubicBezTo>
                <a:cubicBezTo>
                  <a:pt x="4884287" y="-51621"/>
                  <a:pt x="5158553" y="76958"/>
                  <a:pt x="5310495" y="228334"/>
                </a:cubicBezTo>
                <a:cubicBezTo>
                  <a:pt x="5514464" y="38233"/>
                  <a:pt x="5918744" y="-68731"/>
                  <a:pt x="6312677" y="63502"/>
                </a:cubicBezTo>
                <a:cubicBezTo>
                  <a:pt x="6552118" y="177944"/>
                  <a:pt x="6721933" y="331029"/>
                  <a:pt x="6820888" y="513177"/>
                </a:cubicBezTo>
                <a:cubicBezTo>
                  <a:pt x="7114522" y="603259"/>
                  <a:pt x="7319541" y="733408"/>
                  <a:pt x="7473107" y="949598"/>
                </a:cubicBezTo>
                <a:cubicBezTo>
                  <a:pt x="7543582" y="1108701"/>
                  <a:pt x="7532068" y="1238070"/>
                  <a:pt x="7443914" y="1422833"/>
                </a:cubicBezTo>
                <a:cubicBezTo>
                  <a:pt x="7674390" y="1629753"/>
                  <a:pt x="7777968" y="1943658"/>
                  <a:pt x="7657167" y="2146398"/>
                </a:cubicBezTo>
                <a:cubicBezTo>
                  <a:pt x="7554292" y="2496109"/>
                  <a:pt x="7117447" y="2746614"/>
                  <a:pt x="6658189" y="2779771"/>
                </a:cubicBezTo>
                <a:cubicBezTo>
                  <a:pt x="6683331" y="3004332"/>
                  <a:pt x="6521768" y="3179899"/>
                  <a:pt x="6300573" y="3322491"/>
                </a:cubicBezTo>
                <a:cubicBezTo>
                  <a:pt x="5876158" y="3551598"/>
                  <a:pt x="5409869" y="3583943"/>
                  <a:pt x="5083002" y="3388202"/>
                </a:cubicBezTo>
                <a:cubicBezTo>
                  <a:pt x="4942585" y="3658471"/>
                  <a:pt x="4614811" y="3911245"/>
                  <a:pt x="4212901" y="3967183"/>
                </a:cubicBezTo>
                <a:cubicBezTo>
                  <a:pt x="3715820" y="4098684"/>
                  <a:pt x="3201394" y="3896970"/>
                  <a:pt x="2933562" y="3613776"/>
                </a:cubicBezTo>
                <a:cubicBezTo>
                  <a:pt x="2288028" y="3904268"/>
                  <a:pt x="1327525" y="3855762"/>
                  <a:pt x="1033155" y="3264602"/>
                </a:cubicBezTo>
                <a:cubicBezTo>
                  <a:pt x="650035" y="3338473"/>
                  <a:pt x="340663" y="3132525"/>
                  <a:pt x="197588" y="2876038"/>
                </a:cubicBezTo>
                <a:cubicBezTo>
                  <a:pt x="135794" y="2684843"/>
                  <a:pt x="203031" y="2501275"/>
                  <a:pt x="376129" y="2351540"/>
                </a:cubicBezTo>
                <a:cubicBezTo>
                  <a:pt x="127121" y="2230289"/>
                  <a:pt x="-72948" y="2026144"/>
                  <a:pt x="-891" y="1813422"/>
                </a:cubicBezTo>
                <a:cubicBezTo>
                  <a:pt x="65094" y="1482744"/>
                  <a:pt x="368170" y="1352423"/>
                  <a:pt x="687642" y="1335125"/>
                </a:cubicBezTo>
                <a:cubicBezTo>
                  <a:pt x="689120" y="1331859"/>
                  <a:pt x="692637" y="1327175"/>
                  <a:pt x="694228" y="1322517"/>
                </a:cubicBezTo>
                <a:close/>
              </a:path>
              <a:path w="7689921" h="3975835" stroke="0" extrusionOk="0">
                <a:moveTo>
                  <a:pt x="241861" y="5116979"/>
                </a:moveTo>
                <a:cubicBezTo>
                  <a:pt x="242203" y="5166032"/>
                  <a:pt x="191639" y="5230606"/>
                  <a:pt x="131421" y="5227419"/>
                </a:cubicBezTo>
                <a:cubicBezTo>
                  <a:pt x="57174" y="5220574"/>
                  <a:pt x="35065" y="5172446"/>
                  <a:pt x="20981" y="5116979"/>
                </a:cubicBezTo>
                <a:cubicBezTo>
                  <a:pt x="16206" y="5064408"/>
                  <a:pt x="70457" y="5009204"/>
                  <a:pt x="131421" y="5006539"/>
                </a:cubicBezTo>
                <a:cubicBezTo>
                  <a:pt x="195071" y="5019673"/>
                  <a:pt x="244771" y="5053343"/>
                  <a:pt x="241861" y="5116979"/>
                </a:cubicBezTo>
                <a:close/>
              </a:path>
              <a:path w="7689921" h="3975835" stroke="0" extrusionOk="0">
                <a:moveTo>
                  <a:pt x="863552" y="4686194"/>
                </a:moveTo>
                <a:cubicBezTo>
                  <a:pt x="868936" y="4809590"/>
                  <a:pt x="774778" y="4933551"/>
                  <a:pt x="642672" y="4907074"/>
                </a:cubicBezTo>
                <a:cubicBezTo>
                  <a:pt x="530210" y="4879316"/>
                  <a:pt x="423067" y="4803352"/>
                  <a:pt x="421792" y="4686194"/>
                </a:cubicBezTo>
                <a:cubicBezTo>
                  <a:pt x="417636" y="4568987"/>
                  <a:pt x="523454" y="4465004"/>
                  <a:pt x="642672" y="4465314"/>
                </a:cubicBezTo>
                <a:cubicBezTo>
                  <a:pt x="741042" y="4452997"/>
                  <a:pt x="873937" y="4583508"/>
                  <a:pt x="863552" y="4686194"/>
                </a:cubicBezTo>
                <a:close/>
              </a:path>
              <a:path w="7689921" h="3975835" stroke="0" extrusionOk="0">
                <a:moveTo>
                  <a:pt x="1654155" y="4113083"/>
                </a:moveTo>
                <a:cubicBezTo>
                  <a:pt x="1676706" y="4314147"/>
                  <a:pt x="1484118" y="4450048"/>
                  <a:pt x="1322835" y="4444403"/>
                </a:cubicBezTo>
                <a:cubicBezTo>
                  <a:pt x="1136467" y="4421990"/>
                  <a:pt x="1012070" y="4292801"/>
                  <a:pt x="991515" y="4113083"/>
                </a:cubicBezTo>
                <a:cubicBezTo>
                  <a:pt x="1005788" y="3959064"/>
                  <a:pt x="1136617" y="3775542"/>
                  <a:pt x="1322835" y="3781763"/>
                </a:cubicBezTo>
                <a:cubicBezTo>
                  <a:pt x="1531400" y="3814704"/>
                  <a:pt x="1643315" y="3934170"/>
                  <a:pt x="1654155" y="4113083"/>
                </a:cubicBezTo>
                <a:close/>
              </a:path>
              <a:path w="7689921" h="3975835" fill="none" stroke="0" extrusionOk="0">
                <a:moveTo>
                  <a:pt x="835388" y="2409153"/>
                </a:moveTo>
                <a:cubicBezTo>
                  <a:pt x="676436" y="2413903"/>
                  <a:pt x="555923" y="2384208"/>
                  <a:pt x="384496" y="2335803"/>
                </a:cubicBezTo>
                <a:moveTo>
                  <a:pt x="1233235" y="3211867"/>
                </a:moveTo>
                <a:cubicBezTo>
                  <a:pt x="1170214" y="3225363"/>
                  <a:pt x="1112516" y="3254805"/>
                  <a:pt x="1036003" y="3246931"/>
                </a:cubicBezTo>
                <a:moveTo>
                  <a:pt x="2933206" y="3597578"/>
                </a:moveTo>
                <a:cubicBezTo>
                  <a:pt x="2881413" y="3555925"/>
                  <a:pt x="2841155" y="3490959"/>
                  <a:pt x="2814297" y="3437440"/>
                </a:cubicBezTo>
                <a:moveTo>
                  <a:pt x="5131420" y="3198246"/>
                </a:moveTo>
                <a:cubicBezTo>
                  <a:pt x="5127703" y="3265827"/>
                  <a:pt x="5096579" y="3311556"/>
                  <a:pt x="5083892" y="3373937"/>
                </a:cubicBezTo>
                <a:moveTo>
                  <a:pt x="6075215" y="2112530"/>
                </a:moveTo>
                <a:cubicBezTo>
                  <a:pt x="6439334" y="2242294"/>
                  <a:pt x="6603147" y="2513902"/>
                  <a:pt x="6653917" y="2769279"/>
                </a:cubicBezTo>
                <a:moveTo>
                  <a:pt x="7440354" y="1413078"/>
                </a:moveTo>
                <a:cubicBezTo>
                  <a:pt x="7392255" y="1518786"/>
                  <a:pt x="7310578" y="1598628"/>
                  <a:pt x="7182599" y="1659358"/>
                </a:cubicBezTo>
                <a:moveTo>
                  <a:pt x="6821956" y="499372"/>
                </a:moveTo>
                <a:cubicBezTo>
                  <a:pt x="6831466" y="533317"/>
                  <a:pt x="6835918" y="571728"/>
                  <a:pt x="6835485" y="615702"/>
                </a:cubicBezTo>
                <a:moveTo>
                  <a:pt x="5176100" y="363715"/>
                </a:moveTo>
                <a:cubicBezTo>
                  <a:pt x="5203667" y="312363"/>
                  <a:pt x="5253574" y="264962"/>
                  <a:pt x="5308181" y="215357"/>
                </a:cubicBezTo>
                <a:moveTo>
                  <a:pt x="3941262" y="434396"/>
                </a:moveTo>
                <a:cubicBezTo>
                  <a:pt x="3955218" y="380583"/>
                  <a:pt x="3975457" y="345649"/>
                  <a:pt x="4005167" y="306470"/>
                </a:cubicBezTo>
                <a:moveTo>
                  <a:pt x="2492104" y="477836"/>
                </a:moveTo>
                <a:cubicBezTo>
                  <a:pt x="2568676" y="531692"/>
                  <a:pt x="2649633" y="535153"/>
                  <a:pt x="2723513" y="601897"/>
                </a:cubicBezTo>
                <a:moveTo>
                  <a:pt x="734636" y="1453112"/>
                </a:moveTo>
                <a:cubicBezTo>
                  <a:pt x="722325" y="1400917"/>
                  <a:pt x="700125" y="1366744"/>
                  <a:pt x="694228" y="1322517"/>
                </a:cubicBezTo>
              </a:path>
            </a:pathLst>
          </a:custGeom>
          <a:ln w="19050">
            <a:extLst>
              <a:ext uri="{C807C97D-BFC1-408E-A445-0C87EB9F89A2}">
                <ask:lineSketchStyleProps xmlns:ask="http://schemas.microsoft.com/office/drawing/2018/sketchyshapes" sd="970150680">
                  <a:prstGeom prst="cloudCallout">
                    <a:avLst>
                      <a:gd name="adj1" fmla="val -48291"/>
                      <a:gd name="adj2" fmla="val 7870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9600" b="0" i="0" u="none" strike="noStrike" kern="1200" cap="none" spc="0" normalizeH="0" baseline="0" noProof="0" dirty="0">
              <a:ln w="28575">
                <a:solidFill>
                  <a:srgbClr val="C00000"/>
                </a:solidFill>
              </a:ln>
              <a:gradFill flip="none" rotWithShape="1">
                <a:gsLst>
                  <a:gs pos="11000">
                    <a:srgbClr val="FB1D22"/>
                  </a:gs>
                  <a:gs pos="35000">
                    <a:srgbClr val="FD676B"/>
                  </a:gs>
                  <a:gs pos="75000">
                    <a:srgbClr val="FEBCBD"/>
                  </a:gs>
                </a:gsLst>
                <a:lin ang="16200000" scaled="1"/>
                <a:tileRect/>
              </a:gradFill>
              <a:effectLst>
                <a:glow rad="38100">
                  <a:srgbClr val="ED7D31">
                    <a:satMod val="175000"/>
                    <a:alpha val="28000"/>
                  </a:srgbClr>
                </a:glow>
              </a:effectLst>
              <a:uLnTx/>
              <a:uFillTx/>
              <a:latin typeface="UTM Showcard" panose="02040603050506020204" pitchFamily="18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286" y="-462761"/>
            <a:ext cx="3636781" cy="36367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983" y="-152428"/>
            <a:ext cx="1871634" cy="18045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330" y="3259386"/>
            <a:ext cx="2936876" cy="32034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84" y="2900675"/>
            <a:ext cx="2876168" cy="356582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279218" y="1085779"/>
            <a:ext cx="6762211" cy="4652362"/>
            <a:chOff x="10101501" y="357090"/>
            <a:chExt cx="2026809" cy="4652362"/>
          </a:xfrm>
        </p:grpSpPr>
        <p:sp>
          <p:nvSpPr>
            <p:cNvPr id="9" name="Rectangle 8"/>
            <p:cNvSpPr/>
            <p:nvPr/>
          </p:nvSpPr>
          <p:spPr>
            <a:xfrm>
              <a:off x="10291956" y="357090"/>
              <a:ext cx="1836354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/>
                  <a:solidFill>
                    <a:srgbClr val="FF0000"/>
                  </a:solidFill>
                  <a:effectLst/>
                  <a:uLnTx/>
                  <a:uFillTx/>
                  <a:latin typeface="UTM Micra" panose="02040603050506020204" pitchFamily="18" charset="0"/>
                  <a:ea typeface="+mn-ea"/>
                  <a:cs typeface="+mn-cs"/>
                </a:rPr>
                <a:t>Số</a:t>
              </a: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UTM Micra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/>
                  <a:solidFill>
                    <a:srgbClr val="FF0000"/>
                  </a:solidFill>
                  <a:effectLst/>
                  <a:uLnTx/>
                  <a:uFillTx/>
                  <a:latin typeface="UTM Micra" panose="02040603050506020204" pitchFamily="18" charset="0"/>
                  <a:ea typeface="+mn-ea"/>
                  <a:cs typeface="+mn-cs"/>
                </a:rPr>
                <a:t>lớn</a:t>
              </a: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UTM Micra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/>
                  <a:solidFill>
                    <a:srgbClr val="FF0000"/>
                  </a:solidFill>
                  <a:effectLst/>
                  <a:uLnTx/>
                  <a:uFillTx/>
                  <a:latin typeface="UTM Micra" panose="02040603050506020204" pitchFamily="18" charset="0"/>
                  <a:ea typeface="+mn-ea"/>
                  <a:cs typeface="+mn-cs"/>
                </a:rPr>
                <a:t>là</a:t>
              </a: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UTM Micra" panose="02040603050506020204" pitchFamily="18" charset="0"/>
                  <a:ea typeface="+mn-ea"/>
                  <a:cs typeface="+mn-cs"/>
                </a:rPr>
                <a:t> 45, </a:t>
              </a:r>
              <a:r>
                <a:rPr kumimoji="0" lang="en-US" sz="4400" b="1" i="0" u="none" strike="noStrike" kern="1200" cap="none" spc="0" normalizeH="0" baseline="0" noProof="0" dirty="0" err="1">
                  <a:ln/>
                  <a:solidFill>
                    <a:srgbClr val="FF0000"/>
                  </a:solidFill>
                  <a:effectLst/>
                  <a:uLnTx/>
                  <a:uFillTx/>
                  <a:latin typeface="UTM Micra" panose="02040603050506020204" pitchFamily="18" charset="0"/>
                  <a:ea typeface="+mn-ea"/>
                  <a:cs typeface="+mn-cs"/>
                </a:rPr>
                <a:t>số</a:t>
              </a: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UTM Micra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/>
                  <a:solidFill>
                    <a:srgbClr val="FF0000"/>
                  </a:solidFill>
                  <a:effectLst/>
                  <a:uLnTx/>
                  <a:uFillTx/>
                  <a:latin typeface="UTM Micra" panose="02040603050506020204" pitchFamily="18" charset="0"/>
                  <a:ea typeface="+mn-ea"/>
                  <a:cs typeface="+mn-cs"/>
                </a:rPr>
                <a:t>bé</a:t>
              </a: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UTM Micra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/>
                  <a:solidFill>
                    <a:srgbClr val="FF0000"/>
                  </a:solidFill>
                  <a:effectLst/>
                  <a:uLnTx/>
                  <a:uFillTx/>
                  <a:latin typeface="UTM Micra" panose="02040603050506020204" pitchFamily="18" charset="0"/>
                  <a:ea typeface="+mn-ea"/>
                  <a:cs typeface="+mn-cs"/>
                </a:rPr>
                <a:t>là</a:t>
              </a: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UTM Micra" panose="02040603050506020204" pitchFamily="18" charset="0"/>
                  <a:ea typeface="+mn-ea"/>
                  <a:cs typeface="+mn-cs"/>
                </a:rPr>
                <a:t> 9. </a:t>
              </a:r>
              <a:r>
                <a:rPr kumimoji="0" lang="en-US" sz="4400" b="1" i="0" u="none" strike="noStrike" kern="1200" cap="none" spc="0" normalizeH="0" baseline="0" noProof="0" dirty="0" err="1">
                  <a:ln/>
                  <a:solidFill>
                    <a:srgbClr val="FF0000"/>
                  </a:solidFill>
                  <a:effectLst/>
                  <a:uLnTx/>
                  <a:uFillTx/>
                  <a:latin typeface="UTM Micra" panose="02040603050506020204" pitchFamily="18" charset="0"/>
                  <a:ea typeface="+mn-ea"/>
                  <a:cs typeface="+mn-cs"/>
                </a:rPr>
                <a:t>số</a:t>
              </a: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UTM Micra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/>
                  <a:solidFill>
                    <a:srgbClr val="FF0000"/>
                  </a:solidFill>
                  <a:effectLst/>
                  <a:uLnTx/>
                  <a:uFillTx/>
                  <a:latin typeface="UTM Micra" panose="02040603050506020204" pitchFamily="18" charset="0"/>
                  <a:ea typeface="+mn-ea"/>
                  <a:cs typeface="+mn-cs"/>
                </a:rPr>
                <a:t>lớn</a:t>
              </a: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UTM Micra" panose="02040603050506020204" pitchFamily="18" charset="0"/>
                  <a:ea typeface="+mn-ea"/>
                  <a:cs typeface="+mn-cs"/>
                </a:rPr>
                <a:t> </a:t>
              </a:r>
              <a:r>
                <a:rPr lang="en-US" sz="4400" b="1" dirty="0" err="1">
                  <a:ln/>
                  <a:solidFill>
                    <a:srgbClr val="FF0000"/>
                  </a:solidFill>
                  <a:latin typeface="UTM Micra" panose="02040603050506020204" pitchFamily="18" charset="0"/>
                </a:rPr>
                <a:t>gấp</a:t>
              </a:r>
              <a:r>
                <a:rPr lang="en-US" sz="4400" b="1">
                  <a:ln/>
                  <a:solidFill>
                    <a:srgbClr val="FF0000"/>
                  </a:solidFill>
                  <a:latin typeface="UTM Micra" panose="02040603050506020204" pitchFamily="18" charset="0"/>
                </a:rPr>
                <a:t> 6 </a:t>
              </a:r>
              <a:r>
                <a:rPr lang="en-US" sz="4400" b="1" dirty="0" err="1">
                  <a:ln/>
                  <a:solidFill>
                    <a:srgbClr val="FF0000"/>
                  </a:solidFill>
                  <a:latin typeface="UTM Micra" panose="02040603050506020204" pitchFamily="18" charset="0"/>
                </a:rPr>
                <a:t>lần</a:t>
              </a:r>
              <a:r>
                <a:rPr lang="en-US" sz="4400" b="1" dirty="0">
                  <a:ln/>
                  <a:solidFill>
                    <a:srgbClr val="FF0000"/>
                  </a:solidFill>
                  <a:latin typeface="UTM Micra" panose="02040603050506020204" pitchFamily="18" charset="0"/>
                </a:rPr>
                <a:t> </a:t>
              </a:r>
              <a:r>
                <a:rPr lang="en-US" sz="4400" b="1" dirty="0" err="1">
                  <a:ln/>
                  <a:solidFill>
                    <a:srgbClr val="FF0000"/>
                  </a:solidFill>
                  <a:latin typeface="UTM Micra" panose="02040603050506020204" pitchFamily="18" charset="0"/>
                </a:rPr>
                <a:t>số</a:t>
              </a:r>
              <a:r>
                <a:rPr lang="en-US" sz="4400" b="1" dirty="0">
                  <a:ln/>
                  <a:solidFill>
                    <a:srgbClr val="FF0000"/>
                  </a:solidFill>
                  <a:latin typeface="UTM Micra" panose="02040603050506020204" pitchFamily="18" charset="0"/>
                </a:rPr>
                <a:t> </a:t>
              </a:r>
              <a:r>
                <a:rPr lang="en-US" sz="4400" b="1" dirty="0" err="1">
                  <a:ln/>
                  <a:solidFill>
                    <a:srgbClr val="FF0000"/>
                  </a:solidFill>
                  <a:latin typeface="UTM Micra" panose="02040603050506020204" pitchFamily="18" charset="0"/>
                </a:rPr>
                <a:t>bé</a:t>
              </a:r>
              <a:r>
                <a:rPr lang="en-US" sz="4400" b="1" dirty="0">
                  <a:ln/>
                  <a:solidFill>
                    <a:srgbClr val="FF0000"/>
                  </a:solidFill>
                  <a:latin typeface="UTM Micra" panose="02040603050506020204" pitchFamily="18" charset="0"/>
                </a:rPr>
                <a:t>.</a:t>
              </a:r>
              <a:endParaRPr kumimoji="0" lang="en-US" sz="44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UTM Micra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101501" y="4086122"/>
              <a:ext cx="5536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UTM Micra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5" name="组合 1476"/>
          <p:cNvGrpSpPr/>
          <p:nvPr/>
        </p:nvGrpSpPr>
        <p:grpSpPr>
          <a:xfrm>
            <a:off x="9360526" y="3000982"/>
            <a:ext cx="3279775" cy="3987801"/>
            <a:chOff x="236687" y="-17115"/>
            <a:chExt cx="3279775" cy="3987801"/>
          </a:xfrm>
        </p:grpSpPr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584350" y="-4415"/>
              <a:ext cx="433387" cy="573088"/>
            </a:xfrm>
            <a:custGeom>
              <a:avLst/>
              <a:gdLst>
                <a:gd name="T0" fmla="*/ 95 w 102"/>
                <a:gd name="T1" fmla="*/ 58 h 135"/>
                <a:gd name="T2" fmla="*/ 65 w 102"/>
                <a:gd name="T3" fmla="*/ 130 h 135"/>
                <a:gd name="T4" fmla="*/ 8 w 102"/>
                <a:gd name="T5" fmla="*/ 77 h 135"/>
                <a:gd name="T6" fmla="*/ 38 w 102"/>
                <a:gd name="T7" fmla="*/ 5 h 135"/>
                <a:gd name="T8" fmla="*/ 95 w 102"/>
                <a:gd name="T9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35">
                  <a:moveTo>
                    <a:pt x="95" y="58"/>
                  </a:moveTo>
                  <a:cubicBezTo>
                    <a:pt x="102" y="93"/>
                    <a:pt x="89" y="125"/>
                    <a:pt x="65" y="130"/>
                  </a:cubicBezTo>
                  <a:cubicBezTo>
                    <a:pt x="41" y="135"/>
                    <a:pt x="15" y="111"/>
                    <a:pt x="8" y="77"/>
                  </a:cubicBezTo>
                  <a:cubicBezTo>
                    <a:pt x="0" y="42"/>
                    <a:pt x="14" y="10"/>
                    <a:pt x="38" y="5"/>
                  </a:cubicBezTo>
                  <a:cubicBezTo>
                    <a:pt x="62" y="0"/>
                    <a:pt x="87" y="23"/>
                    <a:pt x="95" y="58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720875" y="-4415"/>
              <a:ext cx="296862" cy="555625"/>
            </a:xfrm>
            <a:custGeom>
              <a:avLst/>
              <a:gdLst>
                <a:gd name="T0" fmla="*/ 6 w 70"/>
                <a:gd name="T1" fmla="*/ 5 h 131"/>
                <a:gd name="T2" fmla="*/ 0 w 70"/>
                <a:gd name="T3" fmla="*/ 7 h 131"/>
                <a:gd name="T4" fmla="*/ 45 w 70"/>
                <a:gd name="T5" fmla="*/ 60 h 131"/>
                <a:gd name="T6" fmla="*/ 20 w 70"/>
                <a:gd name="T7" fmla="*/ 130 h 131"/>
                <a:gd name="T8" fmla="*/ 33 w 70"/>
                <a:gd name="T9" fmla="*/ 130 h 131"/>
                <a:gd name="T10" fmla="*/ 63 w 70"/>
                <a:gd name="T11" fmla="*/ 58 h 131"/>
                <a:gd name="T12" fmla="*/ 6 w 70"/>
                <a:gd name="T13" fmla="*/ 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31">
                  <a:moveTo>
                    <a:pt x="6" y="5"/>
                  </a:moveTo>
                  <a:cubicBezTo>
                    <a:pt x="4" y="5"/>
                    <a:pt x="2" y="6"/>
                    <a:pt x="0" y="7"/>
                  </a:cubicBezTo>
                  <a:cubicBezTo>
                    <a:pt x="20" y="10"/>
                    <a:pt x="38" y="31"/>
                    <a:pt x="45" y="60"/>
                  </a:cubicBezTo>
                  <a:cubicBezTo>
                    <a:pt x="51" y="92"/>
                    <a:pt x="41" y="121"/>
                    <a:pt x="20" y="130"/>
                  </a:cubicBezTo>
                  <a:cubicBezTo>
                    <a:pt x="25" y="131"/>
                    <a:pt x="29" y="131"/>
                    <a:pt x="33" y="130"/>
                  </a:cubicBezTo>
                  <a:cubicBezTo>
                    <a:pt x="57" y="125"/>
                    <a:pt x="70" y="93"/>
                    <a:pt x="63" y="58"/>
                  </a:cubicBezTo>
                  <a:cubicBezTo>
                    <a:pt x="55" y="23"/>
                    <a:pt x="30" y="0"/>
                    <a:pt x="6" y="5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584350" y="-17115"/>
              <a:ext cx="433387" cy="598488"/>
            </a:xfrm>
            <a:custGeom>
              <a:avLst/>
              <a:gdLst>
                <a:gd name="T0" fmla="*/ 93 w 102"/>
                <a:gd name="T1" fmla="*/ 61 h 141"/>
                <a:gd name="T2" fmla="*/ 66 w 102"/>
                <a:gd name="T3" fmla="*/ 130 h 141"/>
                <a:gd name="T4" fmla="*/ 10 w 102"/>
                <a:gd name="T5" fmla="*/ 81 h 141"/>
                <a:gd name="T6" fmla="*/ 37 w 102"/>
                <a:gd name="T7" fmla="*/ 10 h 141"/>
                <a:gd name="T8" fmla="*/ 93 w 102"/>
                <a:gd name="T9" fmla="*/ 62 h 141"/>
                <a:gd name="T10" fmla="*/ 97 w 102"/>
                <a:gd name="T11" fmla="*/ 60 h 141"/>
                <a:gd name="T12" fmla="*/ 38 w 102"/>
                <a:gd name="T13" fmla="*/ 6 h 141"/>
                <a:gd name="T14" fmla="*/ 6 w 102"/>
                <a:gd name="T15" fmla="*/ 80 h 141"/>
                <a:gd name="T16" fmla="*/ 65 w 102"/>
                <a:gd name="T17" fmla="*/ 135 h 141"/>
                <a:gd name="T18" fmla="*/ 97 w 102"/>
                <a:gd name="T19" fmla="*/ 61 h 141"/>
                <a:gd name="T20" fmla="*/ 93 w 102"/>
                <a:gd name="T21" fmla="*/ 6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141">
                  <a:moveTo>
                    <a:pt x="93" y="61"/>
                  </a:moveTo>
                  <a:cubicBezTo>
                    <a:pt x="97" y="85"/>
                    <a:pt x="94" y="122"/>
                    <a:pt x="66" y="130"/>
                  </a:cubicBezTo>
                  <a:cubicBezTo>
                    <a:pt x="37" y="139"/>
                    <a:pt x="16" y="104"/>
                    <a:pt x="10" y="81"/>
                  </a:cubicBezTo>
                  <a:cubicBezTo>
                    <a:pt x="4" y="57"/>
                    <a:pt x="9" y="19"/>
                    <a:pt x="37" y="10"/>
                  </a:cubicBezTo>
                  <a:cubicBezTo>
                    <a:pt x="67" y="1"/>
                    <a:pt x="87" y="39"/>
                    <a:pt x="93" y="62"/>
                  </a:cubicBezTo>
                  <a:cubicBezTo>
                    <a:pt x="93" y="65"/>
                    <a:pt x="98" y="63"/>
                    <a:pt x="97" y="60"/>
                  </a:cubicBezTo>
                  <a:cubicBezTo>
                    <a:pt x="91" y="34"/>
                    <a:pt x="69" y="0"/>
                    <a:pt x="38" y="6"/>
                  </a:cubicBezTo>
                  <a:cubicBezTo>
                    <a:pt x="5" y="12"/>
                    <a:pt x="0" y="54"/>
                    <a:pt x="6" y="80"/>
                  </a:cubicBezTo>
                  <a:cubicBezTo>
                    <a:pt x="11" y="107"/>
                    <a:pt x="33" y="141"/>
                    <a:pt x="65" y="135"/>
                  </a:cubicBezTo>
                  <a:cubicBezTo>
                    <a:pt x="97" y="129"/>
                    <a:pt x="102" y="87"/>
                    <a:pt x="97" y="61"/>
                  </a:cubicBezTo>
                  <a:cubicBezTo>
                    <a:pt x="96" y="58"/>
                    <a:pt x="92" y="58"/>
                    <a:pt x="93" y="6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317650" y="49560"/>
              <a:ext cx="1001712" cy="458788"/>
            </a:xfrm>
            <a:custGeom>
              <a:avLst/>
              <a:gdLst>
                <a:gd name="T0" fmla="*/ 231 w 236"/>
                <a:gd name="T1" fmla="*/ 25 h 108"/>
                <a:gd name="T2" fmla="*/ 128 w 236"/>
                <a:gd name="T3" fmla="*/ 92 h 108"/>
                <a:gd name="T4" fmla="*/ 5 w 236"/>
                <a:gd name="T5" fmla="*/ 84 h 108"/>
                <a:gd name="T6" fmla="*/ 108 w 236"/>
                <a:gd name="T7" fmla="*/ 17 h 108"/>
                <a:gd name="T8" fmla="*/ 231 w 236"/>
                <a:gd name="T9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108">
                  <a:moveTo>
                    <a:pt x="231" y="25"/>
                  </a:moveTo>
                  <a:cubicBezTo>
                    <a:pt x="236" y="46"/>
                    <a:pt x="190" y="76"/>
                    <a:pt x="128" y="92"/>
                  </a:cubicBezTo>
                  <a:cubicBezTo>
                    <a:pt x="66" y="108"/>
                    <a:pt x="11" y="105"/>
                    <a:pt x="5" y="84"/>
                  </a:cubicBezTo>
                  <a:cubicBezTo>
                    <a:pt x="0" y="63"/>
                    <a:pt x="46" y="33"/>
                    <a:pt x="108" y="17"/>
                  </a:cubicBezTo>
                  <a:cubicBezTo>
                    <a:pt x="170" y="0"/>
                    <a:pt x="225" y="4"/>
                    <a:pt x="231" y="25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1090762" y="76548"/>
              <a:ext cx="207962" cy="92075"/>
            </a:xfrm>
            <a:custGeom>
              <a:avLst/>
              <a:gdLst>
                <a:gd name="T0" fmla="*/ 13 w 49"/>
                <a:gd name="T1" fmla="*/ 0 h 22"/>
                <a:gd name="T2" fmla="*/ 0 w 49"/>
                <a:gd name="T3" fmla="*/ 1 h 22"/>
                <a:gd name="T4" fmla="*/ 49 w 49"/>
                <a:gd name="T5" fmla="*/ 19 h 22"/>
                <a:gd name="T6" fmla="*/ 49 w 49"/>
                <a:gd name="T7" fmla="*/ 22 h 22"/>
                <a:gd name="T8" fmla="*/ 49 w 49"/>
                <a:gd name="T9" fmla="*/ 19 h 22"/>
                <a:gd name="T10" fmla="*/ 13 w 4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2">
                  <a:moveTo>
                    <a:pt x="13" y="0"/>
                  </a:moveTo>
                  <a:cubicBezTo>
                    <a:pt x="9" y="0"/>
                    <a:pt x="4" y="0"/>
                    <a:pt x="0" y="1"/>
                  </a:cubicBezTo>
                  <a:cubicBezTo>
                    <a:pt x="27" y="1"/>
                    <a:pt x="46" y="7"/>
                    <a:pt x="49" y="19"/>
                  </a:cubicBezTo>
                  <a:cubicBezTo>
                    <a:pt x="49" y="20"/>
                    <a:pt x="49" y="21"/>
                    <a:pt x="49" y="22"/>
                  </a:cubicBezTo>
                  <a:cubicBezTo>
                    <a:pt x="49" y="21"/>
                    <a:pt x="49" y="20"/>
                    <a:pt x="49" y="19"/>
                  </a:cubicBezTo>
                  <a:cubicBezTo>
                    <a:pt x="45" y="5"/>
                    <a:pt x="30" y="0"/>
                    <a:pt x="13" y="0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487512" y="79723"/>
              <a:ext cx="811212" cy="242888"/>
            </a:xfrm>
            <a:custGeom>
              <a:avLst/>
              <a:gdLst>
                <a:gd name="T0" fmla="*/ 142 w 191"/>
                <a:gd name="T1" fmla="*/ 0 h 57"/>
                <a:gd name="T2" fmla="*/ 100 w 191"/>
                <a:gd name="T3" fmla="*/ 17 h 57"/>
                <a:gd name="T4" fmla="*/ 71 w 191"/>
                <a:gd name="T5" fmla="*/ 37 h 57"/>
                <a:gd name="T6" fmla="*/ 47 w 191"/>
                <a:gd name="T7" fmla="*/ 41 h 57"/>
                <a:gd name="T8" fmla="*/ 32 w 191"/>
                <a:gd name="T9" fmla="*/ 39 h 57"/>
                <a:gd name="T10" fmla="*/ 17 w 191"/>
                <a:gd name="T11" fmla="*/ 37 h 57"/>
                <a:gd name="T12" fmla="*/ 0 w 191"/>
                <a:gd name="T13" fmla="*/ 44 h 57"/>
                <a:gd name="T14" fmla="*/ 10 w 191"/>
                <a:gd name="T15" fmla="*/ 42 h 57"/>
                <a:gd name="T16" fmla="*/ 23 w 191"/>
                <a:gd name="T17" fmla="*/ 46 h 57"/>
                <a:gd name="T18" fmla="*/ 33 w 191"/>
                <a:gd name="T19" fmla="*/ 57 h 57"/>
                <a:gd name="T20" fmla="*/ 110 w 191"/>
                <a:gd name="T21" fmla="*/ 34 h 57"/>
                <a:gd name="T22" fmla="*/ 109 w 191"/>
                <a:gd name="T23" fmla="*/ 28 h 57"/>
                <a:gd name="T24" fmla="*/ 114 w 191"/>
                <a:gd name="T25" fmla="*/ 17 h 57"/>
                <a:gd name="T26" fmla="*/ 135 w 191"/>
                <a:gd name="T27" fmla="*/ 6 h 57"/>
                <a:gd name="T28" fmla="*/ 136 w 191"/>
                <a:gd name="T29" fmla="*/ 6 h 57"/>
                <a:gd name="T30" fmla="*/ 165 w 191"/>
                <a:gd name="T31" fmla="*/ 45 h 57"/>
                <a:gd name="T32" fmla="*/ 170 w 191"/>
                <a:gd name="T33" fmla="*/ 50 h 57"/>
                <a:gd name="T34" fmla="*/ 191 w 191"/>
                <a:gd name="T35" fmla="*/ 21 h 57"/>
                <a:gd name="T36" fmla="*/ 191 w 191"/>
                <a:gd name="T37" fmla="*/ 18 h 57"/>
                <a:gd name="T38" fmla="*/ 142 w 191"/>
                <a:gd name="T3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1" h="57">
                  <a:moveTo>
                    <a:pt x="142" y="0"/>
                  </a:moveTo>
                  <a:cubicBezTo>
                    <a:pt x="124" y="2"/>
                    <a:pt x="106" y="9"/>
                    <a:pt x="100" y="17"/>
                  </a:cubicBezTo>
                  <a:cubicBezTo>
                    <a:pt x="91" y="29"/>
                    <a:pt x="87" y="33"/>
                    <a:pt x="71" y="37"/>
                  </a:cubicBezTo>
                  <a:cubicBezTo>
                    <a:pt x="62" y="39"/>
                    <a:pt x="55" y="41"/>
                    <a:pt x="47" y="41"/>
                  </a:cubicBezTo>
                  <a:cubicBezTo>
                    <a:pt x="43" y="41"/>
                    <a:pt x="38" y="41"/>
                    <a:pt x="32" y="39"/>
                  </a:cubicBezTo>
                  <a:cubicBezTo>
                    <a:pt x="27" y="38"/>
                    <a:pt x="22" y="37"/>
                    <a:pt x="17" y="37"/>
                  </a:cubicBezTo>
                  <a:cubicBezTo>
                    <a:pt x="11" y="37"/>
                    <a:pt x="5" y="39"/>
                    <a:pt x="0" y="44"/>
                  </a:cubicBezTo>
                  <a:cubicBezTo>
                    <a:pt x="3" y="42"/>
                    <a:pt x="6" y="42"/>
                    <a:pt x="10" y="42"/>
                  </a:cubicBezTo>
                  <a:cubicBezTo>
                    <a:pt x="14" y="42"/>
                    <a:pt x="19" y="43"/>
                    <a:pt x="23" y="46"/>
                  </a:cubicBezTo>
                  <a:cubicBezTo>
                    <a:pt x="28" y="49"/>
                    <a:pt x="31" y="52"/>
                    <a:pt x="33" y="57"/>
                  </a:cubicBezTo>
                  <a:cubicBezTo>
                    <a:pt x="59" y="50"/>
                    <a:pt x="85" y="42"/>
                    <a:pt x="110" y="34"/>
                  </a:cubicBezTo>
                  <a:cubicBezTo>
                    <a:pt x="110" y="32"/>
                    <a:pt x="110" y="30"/>
                    <a:pt x="109" y="28"/>
                  </a:cubicBezTo>
                  <a:cubicBezTo>
                    <a:pt x="109" y="25"/>
                    <a:pt x="112" y="20"/>
                    <a:pt x="114" y="17"/>
                  </a:cubicBezTo>
                  <a:cubicBezTo>
                    <a:pt x="118" y="11"/>
                    <a:pt x="127" y="6"/>
                    <a:pt x="135" y="6"/>
                  </a:cubicBezTo>
                  <a:cubicBezTo>
                    <a:pt x="135" y="6"/>
                    <a:pt x="136" y="6"/>
                    <a:pt x="136" y="6"/>
                  </a:cubicBezTo>
                  <a:cubicBezTo>
                    <a:pt x="157" y="7"/>
                    <a:pt x="169" y="26"/>
                    <a:pt x="165" y="45"/>
                  </a:cubicBezTo>
                  <a:cubicBezTo>
                    <a:pt x="167" y="47"/>
                    <a:pt x="168" y="48"/>
                    <a:pt x="170" y="50"/>
                  </a:cubicBezTo>
                  <a:cubicBezTo>
                    <a:pt x="183" y="40"/>
                    <a:pt x="191" y="30"/>
                    <a:pt x="191" y="21"/>
                  </a:cubicBezTo>
                  <a:cubicBezTo>
                    <a:pt x="191" y="20"/>
                    <a:pt x="191" y="19"/>
                    <a:pt x="191" y="18"/>
                  </a:cubicBezTo>
                  <a:cubicBezTo>
                    <a:pt x="188" y="6"/>
                    <a:pt x="169" y="0"/>
                    <a:pt x="142" y="0"/>
                  </a:cubicBezTo>
                </a:path>
              </a:pathLst>
            </a:custGeom>
            <a:solidFill>
              <a:srgbClr val="FFC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308125" y="67023"/>
              <a:ext cx="1020762" cy="428625"/>
            </a:xfrm>
            <a:custGeom>
              <a:avLst/>
              <a:gdLst>
                <a:gd name="T0" fmla="*/ 230 w 240"/>
                <a:gd name="T1" fmla="*/ 22 h 101"/>
                <a:gd name="T2" fmla="*/ 213 w 240"/>
                <a:gd name="T3" fmla="*/ 49 h 101"/>
                <a:gd name="T4" fmla="*/ 164 w 240"/>
                <a:gd name="T5" fmla="*/ 75 h 101"/>
                <a:gd name="T6" fmla="*/ 40 w 240"/>
                <a:gd name="T7" fmla="*/ 95 h 101"/>
                <a:gd name="T8" fmla="*/ 10 w 240"/>
                <a:gd name="T9" fmla="*/ 80 h 101"/>
                <a:gd name="T10" fmla="*/ 26 w 240"/>
                <a:gd name="T11" fmla="*/ 53 h 101"/>
                <a:gd name="T12" fmla="*/ 74 w 240"/>
                <a:gd name="T13" fmla="*/ 27 h 101"/>
                <a:gd name="T14" fmla="*/ 140 w 240"/>
                <a:gd name="T15" fmla="*/ 8 h 101"/>
                <a:gd name="T16" fmla="*/ 200 w 240"/>
                <a:gd name="T17" fmla="*/ 6 h 101"/>
                <a:gd name="T18" fmla="*/ 230 w 240"/>
                <a:gd name="T19" fmla="*/ 22 h 101"/>
                <a:gd name="T20" fmla="*/ 235 w 240"/>
                <a:gd name="T21" fmla="*/ 20 h 101"/>
                <a:gd name="T22" fmla="*/ 215 w 240"/>
                <a:gd name="T23" fmla="*/ 4 h 101"/>
                <a:gd name="T24" fmla="*/ 169 w 240"/>
                <a:gd name="T25" fmla="*/ 1 h 101"/>
                <a:gd name="T26" fmla="*/ 49 w 240"/>
                <a:gd name="T27" fmla="*/ 33 h 101"/>
                <a:gd name="T28" fmla="*/ 5 w 240"/>
                <a:gd name="T29" fmla="*/ 81 h 101"/>
                <a:gd name="T30" fmla="*/ 25 w 240"/>
                <a:gd name="T31" fmla="*/ 96 h 101"/>
                <a:gd name="T32" fmla="*/ 71 w 240"/>
                <a:gd name="T33" fmla="*/ 100 h 101"/>
                <a:gd name="T34" fmla="*/ 191 w 240"/>
                <a:gd name="T35" fmla="*/ 68 h 101"/>
                <a:gd name="T36" fmla="*/ 235 w 240"/>
                <a:gd name="T37" fmla="*/ 20 h 101"/>
                <a:gd name="T38" fmla="*/ 230 w 240"/>
                <a:gd name="T39" fmla="*/ 2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0" h="101">
                  <a:moveTo>
                    <a:pt x="230" y="22"/>
                  </a:moveTo>
                  <a:cubicBezTo>
                    <a:pt x="233" y="33"/>
                    <a:pt x="220" y="43"/>
                    <a:pt x="213" y="49"/>
                  </a:cubicBezTo>
                  <a:cubicBezTo>
                    <a:pt x="198" y="61"/>
                    <a:pt x="181" y="68"/>
                    <a:pt x="164" y="75"/>
                  </a:cubicBezTo>
                  <a:cubicBezTo>
                    <a:pt x="126" y="90"/>
                    <a:pt x="81" y="100"/>
                    <a:pt x="40" y="95"/>
                  </a:cubicBezTo>
                  <a:cubicBezTo>
                    <a:pt x="30" y="94"/>
                    <a:pt x="14" y="91"/>
                    <a:pt x="10" y="80"/>
                  </a:cubicBezTo>
                  <a:cubicBezTo>
                    <a:pt x="6" y="69"/>
                    <a:pt x="19" y="58"/>
                    <a:pt x="26" y="53"/>
                  </a:cubicBezTo>
                  <a:cubicBezTo>
                    <a:pt x="40" y="41"/>
                    <a:pt x="57" y="33"/>
                    <a:pt x="74" y="27"/>
                  </a:cubicBezTo>
                  <a:cubicBezTo>
                    <a:pt x="95" y="18"/>
                    <a:pt x="117" y="12"/>
                    <a:pt x="140" y="8"/>
                  </a:cubicBezTo>
                  <a:cubicBezTo>
                    <a:pt x="159" y="5"/>
                    <a:pt x="180" y="3"/>
                    <a:pt x="200" y="6"/>
                  </a:cubicBezTo>
                  <a:cubicBezTo>
                    <a:pt x="210" y="7"/>
                    <a:pt x="227" y="10"/>
                    <a:pt x="230" y="22"/>
                  </a:cubicBezTo>
                  <a:cubicBezTo>
                    <a:pt x="231" y="25"/>
                    <a:pt x="236" y="23"/>
                    <a:pt x="235" y="20"/>
                  </a:cubicBezTo>
                  <a:cubicBezTo>
                    <a:pt x="232" y="11"/>
                    <a:pt x="223" y="7"/>
                    <a:pt x="215" y="4"/>
                  </a:cubicBezTo>
                  <a:cubicBezTo>
                    <a:pt x="201" y="0"/>
                    <a:pt x="184" y="0"/>
                    <a:pt x="169" y="1"/>
                  </a:cubicBezTo>
                  <a:cubicBezTo>
                    <a:pt x="128" y="3"/>
                    <a:pt x="85" y="14"/>
                    <a:pt x="49" y="33"/>
                  </a:cubicBezTo>
                  <a:cubicBezTo>
                    <a:pt x="33" y="41"/>
                    <a:pt x="0" y="58"/>
                    <a:pt x="5" y="81"/>
                  </a:cubicBezTo>
                  <a:cubicBezTo>
                    <a:pt x="7" y="89"/>
                    <a:pt x="17" y="94"/>
                    <a:pt x="25" y="96"/>
                  </a:cubicBezTo>
                  <a:cubicBezTo>
                    <a:pt x="40" y="101"/>
                    <a:pt x="56" y="101"/>
                    <a:pt x="71" y="100"/>
                  </a:cubicBezTo>
                  <a:cubicBezTo>
                    <a:pt x="112" y="98"/>
                    <a:pt x="155" y="86"/>
                    <a:pt x="191" y="68"/>
                  </a:cubicBezTo>
                  <a:cubicBezTo>
                    <a:pt x="207" y="60"/>
                    <a:pt x="240" y="43"/>
                    <a:pt x="235" y="20"/>
                  </a:cubicBezTo>
                  <a:cubicBezTo>
                    <a:pt x="234" y="17"/>
                    <a:pt x="230" y="19"/>
                    <a:pt x="230" y="2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358925" y="317848"/>
              <a:ext cx="200025" cy="131763"/>
            </a:xfrm>
            <a:custGeom>
              <a:avLst/>
              <a:gdLst>
                <a:gd name="T0" fmla="*/ 1 w 47"/>
                <a:gd name="T1" fmla="*/ 4 h 31"/>
                <a:gd name="T2" fmla="*/ 44 w 47"/>
                <a:gd name="T3" fmla="*/ 30 h 31"/>
                <a:gd name="T4" fmla="*/ 45 w 47"/>
                <a:gd name="T5" fmla="*/ 28 h 31"/>
                <a:gd name="T6" fmla="*/ 3 w 47"/>
                <a:gd name="T7" fmla="*/ 1 h 31"/>
                <a:gd name="T8" fmla="*/ 1 w 47"/>
                <a:gd name="T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" y="4"/>
                  </a:moveTo>
                  <a:cubicBezTo>
                    <a:pt x="15" y="13"/>
                    <a:pt x="30" y="21"/>
                    <a:pt x="44" y="30"/>
                  </a:cubicBezTo>
                  <a:cubicBezTo>
                    <a:pt x="45" y="31"/>
                    <a:pt x="47" y="29"/>
                    <a:pt x="45" y="28"/>
                  </a:cubicBezTo>
                  <a:cubicBezTo>
                    <a:pt x="31" y="19"/>
                    <a:pt x="17" y="10"/>
                    <a:pt x="3" y="1"/>
                  </a:cubicBezTo>
                  <a:cubicBezTo>
                    <a:pt x="1" y="0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495450" y="216248"/>
              <a:ext cx="152400" cy="177800"/>
            </a:xfrm>
            <a:custGeom>
              <a:avLst/>
              <a:gdLst>
                <a:gd name="T0" fmla="*/ 1 w 36"/>
                <a:gd name="T1" fmla="*/ 4 h 42"/>
                <a:gd name="T2" fmla="*/ 33 w 36"/>
                <a:gd name="T3" fmla="*/ 41 h 42"/>
                <a:gd name="T4" fmla="*/ 35 w 36"/>
                <a:gd name="T5" fmla="*/ 39 h 42"/>
                <a:gd name="T6" fmla="*/ 3 w 36"/>
                <a:gd name="T7" fmla="*/ 2 h 42"/>
                <a:gd name="T8" fmla="*/ 1 w 36"/>
                <a:gd name="T9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2">
                  <a:moveTo>
                    <a:pt x="1" y="4"/>
                  </a:moveTo>
                  <a:cubicBezTo>
                    <a:pt x="12" y="16"/>
                    <a:pt x="22" y="29"/>
                    <a:pt x="33" y="41"/>
                  </a:cubicBezTo>
                  <a:cubicBezTo>
                    <a:pt x="34" y="42"/>
                    <a:pt x="36" y="40"/>
                    <a:pt x="35" y="39"/>
                  </a:cubicBezTo>
                  <a:cubicBezTo>
                    <a:pt x="24" y="26"/>
                    <a:pt x="14" y="14"/>
                    <a:pt x="3" y="2"/>
                  </a:cubicBezTo>
                  <a:cubicBezTo>
                    <a:pt x="2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609750" y="168623"/>
              <a:ext cx="119062" cy="187325"/>
            </a:xfrm>
            <a:custGeom>
              <a:avLst/>
              <a:gdLst>
                <a:gd name="T0" fmla="*/ 1 w 28"/>
                <a:gd name="T1" fmla="*/ 4 h 44"/>
                <a:gd name="T2" fmla="*/ 24 w 28"/>
                <a:gd name="T3" fmla="*/ 43 h 44"/>
                <a:gd name="T4" fmla="*/ 27 w 28"/>
                <a:gd name="T5" fmla="*/ 41 h 44"/>
                <a:gd name="T6" fmla="*/ 4 w 28"/>
                <a:gd name="T7" fmla="*/ 2 h 44"/>
                <a:gd name="T8" fmla="*/ 1 w 28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4">
                  <a:moveTo>
                    <a:pt x="1" y="4"/>
                  </a:moveTo>
                  <a:cubicBezTo>
                    <a:pt x="9" y="17"/>
                    <a:pt x="17" y="30"/>
                    <a:pt x="24" y="43"/>
                  </a:cubicBezTo>
                  <a:cubicBezTo>
                    <a:pt x="25" y="44"/>
                    <a:pt x="28" y="43"/>
                    <a:pt x="27" y="41"/>
                  </a:cubicBezTo>
                  <a:cubicBezTo>
                    <a:pt x="19" y="28"/>
                    <a:pt x="11" y="15"/>
                    <a:pt x="4" y="2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776437" y="122585"/>
              <a:ext cx="68262" cy="200025"/>
            </a:xfrm>
            <a:custGeom>
              <a:avLst/>
              <a:gdLst>
                <a:gd name="T0" fmla="*/ 0 w 16"/>
                <a:gd name="T1" fmla="*/ 2 h 47"/>
                <a:gd name="T2" fmla="*/ 13 w 16"/>
                <a:gd name="T3" fmla="*/ 45 h 47"/>
                <a:gd name="T4" fmla="*/ 16 w 16"/>
                <a:gd name="T5" fmla="*/ 44 h 47"/>
                <a:gd name="T6" fmla="*/ 3 w 16"/>
                <a:gd name="T7" fmla="*/ 1 h 47"/>
                <a:gd name="T8" fmla="*/ 0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0" y="2"/>
                  </a:moveTo>
                  <a:cubicBezTo>
                    <a:pt x="4" y="17"/>
                    <a:pt x="9" y="31"/>
                    <a:pt x="13" y="45"/>
                  </a:cubicBezTo>
                  <a:cubicBezTo>
                    <a:pt x="13" y="47"/>
                    <a:pt x="16" y="46"/>
                    <a:pt x="16" y="44"/>
                  </a:cubicBezTo>
                  <a:cubicBezTo>
                    <a:pt x="11" y="30"/>
                    <a:pt x="7" y="16"/>
                    <a:pt x="3" y="1"/>
                  </a:cubicBezTo>
                  <a:cubicBezTo>
                    <a:pt x="2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936775" y="79723"/>
              <a:ext cx="55562" cy="230188"/>
            </a:xfrm>
            <a:custGeom>
              <a:avLst/>
              <a:gdLst>
                <a:gd name="T0" fmla="*/ 10 w 13"/>
                <a:gd name="T1" fmla="*/ 2 h 54"/>
                <a:gd name="T2" fmla="*/ 0 w 13"/>
                <a:gd name="T3" fmla="*/ 51 h 54"/>
                <a:gd name="T4" fmla="*/ 3 w 13"/>
                <a:gd name="T5" fmla="*/ 52 h 54"/>
                <a:gd name="T6" fmla="*/ 13 w 13"/>
                <a:gd name="T7" fmla="*/ 3 h 54"/>
                <a:gd name="T8" fmla="*/ 10 w 13"/>
                <a:gd name="T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4">
                  <a:moveTo>
                    <a:pt x="10" y="2"/>
                  </a:moveTo>
                  <a:cubicBezTo>
                    <a:pt x="7" y="18"/>
                    <a:pt x="4" y="35"/>
                    <a:pt x="0" y="51"/>
                  </a:cubicBezTo>
                  <a:cubicBezTo>
                    <a:pt x="0" y="53"/>
                    <a:pt x="3" y="54"/>
                    <a:pt x="3" y="52"/>
                  </a:cubicBezTo>
                  <a:cubicBezTo>
                    <a:pt x="7" y="36"/>
                    <a:pt x="10" y="19"/>
                    <a:pt x="13" y="3"/>
                  </a:cubicBezTo>
                  <a:cubicBezTo>
                    <a:pt x="13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1103462" y="76548"/>
              <a:ext cx="109537" cy="249238"/>
            </a:xfrm>
            <a:custGeom>
              <a:avLst/>
              <a:gdLst>
                <a:gd name="T0" fmla="*/ 22 w 26"/>
                <a:gd name="T1" fmla="*/ 2 h 59"/>
                <a:gd name="T2" fmla="*/ 0 w 26"/>
                <a:gd name="T3" fmla="*/ 56 h 59"/>
                <a:gd name="T4" fmla="*/ 3 w 26"/>
                <a:gd name="T5" fmla="*/ 57 h 59"/>
                <a:gd name="T6" fmla="*/ 25 w 26"/>
                <a:gd name="T7" fmla="*/ 3 h 59"/>
                <a:gd name="T8" fmla="*/ 22 w 26"/>
                <a:gd name="T9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9">
                  <a:moveTo>
                    <a:pt x="22" y="2"/>
                  </a:moveTo>
                  <a:cubicBezTo>
                    <a:pt x="15" y="20"/>
                    <a:pt x="8" y="38"/>
                    <a:pt x="0" y="56"/>
                  </a:cubicBezTo>
                  <a:cubicBezTo>
                    <a:pt x="0" y="58"/>
                    <a:pt x="2" y="59"/>
                    <a:pt x="3" y="57"/>
                  </a:cubicBezTo>
                  <a:cubicBezTo>
                    <a:pt x="10" y="39"/>
                    <a:pt x="18" y="21"/>
                    <a:pt x="25" y="3"/>
                  </a:cubicBezTo>
                  <a:cubicBezTo>
                    <a:pt x="26" y="1"/>
                    <a:pt x="23" y="0"/>
                    <a:pt x="22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673250" y="11460"/>
              <a:ext cx="55562" cy="144463"/>
            </a:xfrm>
            <a:custGeom>
              <a:avLst/>
              <a:gdLst>
                <a:gd name="T0" fmla="*/ 10 w 13"/>
                <a:gd name="T1" fmla="*/ 2 h 34"/>
                <a:gd name="T2" fmla="*/ 3 w 13"/>
                <a:gd name="T3" fmla="*/ 32 h 34"/>
                <a:gd name="T4" fmla="*/ 6 w 13"/>
                <a:gd name="T5" fmla="*/ 32 h 34"/>
                <a:gd name="T6" fmla="*/ 12 w 13"/>
                <a:gd name="T7" fmla="*/ 4 h 34"/>
                <a:gd name="T8" fmla="*/ 10 w 13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4">
                  <a:moveTo>
                    <a:pt x="10" y="2"/>
                  </a:moveTo>
                  <a:cubicBezTo>
                    <a:pt x="2" y="10"/>
                    <a:pt x="0" y="22"/>
                    <a:pt x="3" y="32"/>
                  </a:cubicBezTo>
                  <a:cubicBezTo>
                    <a:pt x="3" y="34"/>
                    <a:pt x="6" y="33"/>
                    <a:pt x="6" y="32"/>
                  </a:cubicBezTo>
                  <a:cubicBezTo>
                    <a:pt x="3" y="22"/>
                    <a:pt x="5" y="11"/>
                    <a:pt x="12" y="4"/>
                  </a:cubicBezTo>
                  <a:cubicBezTo>
                    <a:pt x="13" y="2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758975" y="3523"/>
              <a:ext cx="80962" cy="114300"/>
            </a:xfrm>
            <a:custGeom>
              <a:avLst/>
              <a:gdLst>
                <a:gd name="T0" fmla="*/ 2 w 19"/>
                <a:gd name="T1" fmla="*/ 3 h 27"/>
                <a:gd name="T2" fmla="*/ 16 w 19"/>
                <a:gd name="T3" fmla="*/ 25 h 27"/>
                <a:gd name="T4" fmla="*/ 18 w 19"/>
                <a:gd name="T5" fmla="*/ 24 h 27"/>
                <a:gd name="T6" fmla="*/ 4 w 19"/>
                <a:gd name="T7" fmla="*/ 1 h 27"/>
                <a:gd name="T8" fmla="*/ 2 w 19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2" y="3"/>
                  </a:moveTo>
                  <a:cubicBezTo>
                    <a:pt x="8" y="9"/>
                    <a:pt x="14" y="16"/>
                    <a:pt x="16" y="25"/>
                  </a:cubicBezTo>
                  <a:cubicBezTo>
                    <a:pt x="16" y="27"/>
                    <a:pt x="19" y="26"/>
                    <a:pt x="18" y="24"/>
                  </a:cubicBezTo>
                  <a:cubicBezTo>
                    <a:pt x="16" y="15"/>
                    <a:pt x="11" y="7"/>
                    <a:pt x="4" y="1"/>
                  </a:cubicBezTo>
                  <a:cubicBezTo>
                    <a:pt x="2" y="0"/>
                    <a:pt x="0" y="2"/>
                    <a:pt x="2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406550" y="101948"/>
              <a:ext cx="1541462" cy="2700338"/>
            </a:xfrm>
            <a:custGeom>
              <a:avLst/>
              <a:gdLst>
                <a:gd name="T0" fmla="*/ 182 w 363"/>
                <a:gd name="T1" fmla="*/ 41 h 636"/>
                <a:gd name="T2" fmla="*/ 181 w 363"/>
                <a:gd name="T3" fmla="*/ 24 h 636"/>
                <a:gd name="T4" fmla="*/ 148 w 363"/>
                <a:gd name="T5" fmla="*/ 4 h 636"/>
                <a:gd name="T6" fmla="*/ 130 w 363"/>
                <a:gd name="T7" fmla="*/ 23 h 636"/>
                <a:gd name="T8" fmla="*/ 132 w 363"/>
                <a:gd name="T9" fmla="*/ 31 h 636"/>
                <a:gd name="T10" fmla="*/ 51 w 363"/>
                <a:gd name="T11" fmla="*/ 55 h 636"/>
                <a:gd name="T12" fmla="*/ 47 w 363"/>
                <a:gd name="T13" fmla="*/ 48 h 636"/>
                <a:gd name="T14" fmla="*/ 21 w 363"/>
                <a:gd name="T15" fmla="*/ 40 h 636"/>
                <a:gd name="T16" fmla="*/ 4 w 363"/>
                <a:gd name="T17" fmla="*/ 75 h 636"/>
                <a:gd name="T18" fmla="*/ 18 w 363"/>
                <a:gd name="T19" fmla="*/ 93 h 636"/>
                <a:gd name="T20" fmla="*/ 9 w 363"/>
                <a:gd name="T21" fmla="*/ 133 h 636"/>
                <a:gd name="T22" fmla="*/ 99 w 363"/>
                <a:gd name="T23" fmla="*/ 489 h 636"/>
                <a:gd name="T24" fmla="*/ 156 w 363"/>
                <a:gd name="T25" fmla="*/ 591 h 636"/>
                <a:gd name="T26" fmla="*/ 181 w 363"/>
                <a:gd name="T27" fmla="*/ 631 h 636"/>
                <a:gd name="T28" fmla="*/ 213 w 363"/>
                <a:gd name="T29" fmla="*/ 627 h 636"/>
                <a:gd name="T30" fmla="*/ 228 w 363"/>
                <a:gd name="T31" fmla="*/ 590 h 636"/>
                <a:gd name="T32" fmla="*/ 205 w 363"/>
                <a:gd name="T33" fmla="*/ 507 h 636"/>
                <a:gd name="T34" fmla="*/ 269 w 363"/>
                <a:gd name="T35" fmla="*/ 488 h 636"/>
                <a:gd name="T36" fmla="*/ 295 w 363"/>
                <a:gd name="T37" fmla="*/ 572 h 636"/>
                <a:gd name="T38" fmla="*/ 340 w 363"/>
                <a:gd name="T39" fmla="*/ 595 h 636"/>
                <a:gd name="T40" fmla="*/ 358 w 363"/>
                <a:gd name="T41" fmla="*/ 542 h 636"/>
                <a:gd name="T42" fmla="*/ 334 w 363"/>
                <a:gd name="T43" fmla="*/ 373 h 636"/>
                <a:gd name="T44" fmla="*/ 182 w 363"/>
                <a:gd name="T45" fmla="*/ 41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3" h="636">
                  <a:moveTo>
                    <a:pt x="182" y="41"/>
                  </a:moveTo>
                  <a:cubicBezTo>
                    <a:pt x="183" y="36"/>
                    <a:pt x="183" y="30"/>
                    <a:pt x="181" y="24"/>
                  </a:cubicBezTo>
                  <a:cubicBezTo>
                    <a:pt x="177" y="9"/>
                    <a:pt x="162" y="0"/>
                    <a:pt x="148" y="4"/>
                  </a:cubicBezTo>
                  <a:cubicBezTo>
                    <a:pt x="139" y="7"/>
                    <a:pt x="133" y="14"/>
                    <a:pt x="130" y="23"/>
                  </a:cubicBezTo>
                  <a:cubicBezTo>
                    <a:pt x="132" y="31"/>
                    <a:pt x="132" y="31"/>
                    <a:pt x="132" y="31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48" y="47"/>
                    <a:pt x="47" y="48"/>
                  </a:cubicBezTo>
                  <a:cubicBezTo>
                    <a:pt x="40" y="41"/>
                    <a:pt x="31" y="37"/>
                    <a:pt x="21" y="40"/>
                  </a:cubicBezTo>
                  <a:cubicBezTo>
                    <a:pt x="7" y="44"/>
                    <a:pt x="0" y="60"/>
                    <a:pt x="4" y="75"/>
                  </a:cubicBezTo>
                  <a:cubicBezTo>
                    <a:pt x="7" y="83"/>
                    <a:pt x="12" y="90"/>
                    <a:pt x="18" y="93"/>
                  </a:cubicBezTo>
                  <a:cubicBezTo>
                    <a:pt x="13" y="105"/>
                    <a:pt x="9" y="119"/>
                    <a:pt x="9" y="133"/>
                  </a:cubicBezTo>
                  <a:cubicBezTo>
                    <a:pt x="7" y="181"/>
                    <a:pt x="20" y="368"/>
                    <a:pt x="99" y="489"/>
                  </a:cubicBezTo>
                  <a:cubicBezTo>
                    <a:pt x="120" y="522"/>
                    <a:pt x="139" y="556"/>
                    <a:pt x="156" y="591"/>
                  </a:cubicBezTo>
                  <a:cubicBezTo>
                    <a:pt x="162" y="603"/>
                    <a:pt x="168" y="624"/>
                    <a:pt x="181" y="631"/>
                  </a:cubicBezTo>
                  <a:cubicBezTo>
                    <a:pt x="191" y="636"/>
                    <a:pt x="204" y="631"/>
                    <a:pt x="213" y="627"/>
                  </a:cubicBezTo>
                  <a:cubicBezTo>
                    <a:pt x="228" y="620"/>
                    <a:pt x="229" y="606"/>
                    <a:pt x="228" y="590"/>
                  </a:cubicBezTo>
                  <a:cubicBezTo>
                    <a:pt x="228" y="581"/>
                    <a:pt x="206" y="507"/>
                    <a:pt x="205" y="507"/>
                  </a:cubicBezTo>
                  <a:cubicBezTo>
                    <a:pt x="269" y="488"/>
                    <a:pt x="269" y="488"/>
                    <a:pt x="269" y="488"/>
                  </a:cubicBezTo>
                  <a:cubicBezTo>
                    <a:pt x="269" y="488"/>
                    <a:pt x="293" y="564"/>
                    <a:pt x="295" y="572"/>
                  </a:cubicBezTo>
                  <a:cubicBezTo>
                    <a:pt x="301" y="594"/>
                    <a:pt x="321" y="601"/>
                    <a:pt x="340" y="595"/>
                  </a:cubicBezTo>
                  <a:cubicBezTo>
                    <a:pt x="362" y="587"/>
                    <a:pt x="363" y="563"/>
                    <a:pt x="358" y="542"/>
                  </a:cubicBezTo>
                  <a:cubicBezTo>
                    <a:pt x="347" y="487"/>
                    <a:pt x="341" y="418"/>
                    <a:pt x="334" y="373"/>
                  </a:cubicBezTo>
                  <a:cubicBezTo>
                    <a:pt x="327" y="328"/>
                    <a:pt x="261" y="110"/>
                    <a:pt x="182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1017737" y="101948"/>
              <a:ext cx="930275" cy="2535238"/>
            </a:xfrm>
            <a:custGeom>
              <a:avLst/>
              <a:gdLst>
                <a:gd name="T0" fmla="*/ 38 w 219"/>
                <a:gd name="T1" fmla="*/ 41 h 597"/>
                <a:gd name="T2" fmla="*/ 37 w 219"/>
                <a:gd name="T3" fmla="*/ 24 h 597"/>
                <a:gd name="T4" fmla="*/ 4 w 219"/>
                <a:gd name="T5" fmla="*/ 4 h 597"/>
                <a:gd name="T6" fmla="*/ 0 w 219"/>
                <a:gd name="T7" fmla="*/ 5 h 597"/>
                <a:gd name="T8" fmla="*/ 22 w 219"/>
                <a:gd name="T9" fmla="*/ 26 h 597"/>
                <a:gd name="T10" fmla="*/ 22 w 219"/>
                <a:gd name="T11" fmla="*/ 43 h 597"/>
                <a:gd name="T12" fmla="*/ 175 w 219"/>
                <a:gd name="T13" fmla="*/ 374 h 597"/>
                <a:gd name="T14" fmla="*/ 199 w 219"/>
                <a:gd name="T15" fmla="*/ 544 h 597"/>
                <a:gd name="T16" fmla="*/ 181 w 219"/>
                <a:gd name="T17" fmla="*/ 596 h 597"/>
                <a:gd name="T18" fmla="*/ 180 w 219"/>
                <a:gd name="T19" fmla="*/ 597 h 597"/>
                <a:gd name="T20" fmla="*/ 196 w 219"/>
                <a:gd name="T21" fmla="*/ 595 h 597"/>
                <a:gd name="T22" fmla="*/ 214 w 219"/>
                <a:gd name="T23" fmla="*/ 542 h 597"/>
                <a:gd name="T24" fmla="*/ 190 w 219"/>
                <a:gd name="T25" fmla="*/ 373 h 597"/>
                <a:gd name="T26" fmla="*/ 38 w 219"/>
                <a:gd name="T27" fmla="*/ 41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597">
                  <a:moveTo>
                    <a:pt x="38" y="41"/>
                  </a:moveTo>
                  <a:cubicBezTo>
                    <a:pt x="39" y="36"/>
                    <a:pt x="39" y="30"/>
                    <a:pt x="37" y="24"/>
                  </a:cubicBezTo>
                  <a:cubicBezTo>
                    <a:pt x="33" y="9"/>
                    <a:pt x="18" y="0"/>
                    <a:pt x="4" y="4"/>
                  </a:cubicBezTo>
                  <a:cubicBezTo>
                    <a:pt x="3" y="4"/>
                    <a:pt x="1" y="5"/>
                    <a:pt x="0" y="5"/>
                  </a:cubicBezTo>
                  <a:cubicBezTo>
                    <a:pt x="10" y="7"/>
                    <a:pt x="19" y="15"/>
                    <a:pt x="22" y="26"/>
                  </a:cubicBezTo>
                  <a:cubicBezTo>
                    <a:pt x="24" y="32"/>
                    <a:pt x="24" y="38"/>
                    <a:pt x="22" y="43"/>
                  </a:cubicBezTo>
                  <a:cubicBezTo>
                    <a:pt x="101" y="112"/>
                    <a:pt x="168" y="330"/>
                    <a:pt x="175" y="374"/>
                  </a:cubicBezTo>
                  <a:cubicBezTo>
                    <a:pt x="182" y="420"/>
                    <a:pt x="187" y="489"/>
                    <a:pt x="199" y="544"/>
                  </a:cubicBezTo>
                  <a:cubicBezTo>
                    <a:pt x="203" y="565"/>
                    <a:pt x="203" y="589"/>
                    <a:pt x="181" y="596"/>
                  </a:cubicBezTo>
                  <a:cubicBezTo>
                    <a:pt x="181" y="597"/>
                    <a:pt x="180" y="597"/>
                    <a:pt x="180" y="597"/>
                  </a:cubicBezTo>
                  <a:cubicBezTo>
                    <a:pt x="185" y="597"/>
                    <a:pt x="191" y="597"/>
                    <a:pt x="196" y="595"/>
                  </a:cubicBezTo>
                  <a:cubicBezTo>
                    <a:pt x="218" y="587"/>
                    <a:pt x="219" y="563"/>
                    <a:pt x="214" y="542"/>
                  </a:cubicBezTo>
                  <a:cubicBezTo>
                    <a:pt x="203" y="487"/>
                    <a:pt x="197" y="418"/>
                    <a:pt x="190" y="373"/>
                  </a:cubicBezTo>
                  <a:cubicBezTo>
                    <a:pt x="183" y="328"/>
                    <a:pt x="117" y="110"/>
                    <a:pt x="38" y="41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482750" y="259110"/>
              <a:ext cx="136525" cy="84138"/>
            </a:xfrm>
            <a:custGeom>
              <a:avLst/>
              <a:gdLst>
                <a:gd name="T0" fmla="*/ 14 w 32"/>
                <a:gd name="T1" fmla="*/ 12 h 20"/>
                <a:gd name="T2" fmla="*/ 17 w 32"/>
                <a:gd name="T3" fmla="*/ 20 h 20"/>
                <a:gd name="T4" fmla="*/ 32 w 32"/>
                <a:gd name="T5" fmla="*/ 16 h 20"/>
                <a:gd name="T6" fmla="*/ 29 w 32"/>
                <a:gd name="T7" fmla="*/ 11 h 20"/>
                <a:gd name="T8" fmla="*/ 3 w 32"/>
                <a:gd name="T9" fmla="*/ 3 h 20"/>
                <a:gd name="T10" fmla="*/ 0 w 32"/>
                <a:gd name="T11" fmla="*/ 4 h 20"/>
                <a:gd name="T12" fmla="*/ 14 w 32"/>
                <a:gd name="T13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0">
                  <a:moveTo>
                    <a:pt x="14" y="12"/>
                  </a:moveTo>
                  <a:cubicBezTo>
                    <a:pt x="15" y="12"/>
                    <a:pt x="17" y="20"/>
                    <a:pt x="17" y="20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3"/>
                    <a:pt x="30" y="10"/>
                    <a:pt x="29" y="11"/>
                  </a:cubicBezTo>
                  <a:cubicBezTo>
                    <a:pt x="22" y="4"/>
                    <a:pt x="13" y="0"/>
                    <a:pt x="3" y="3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5" y="6"/>
                    <a:pt x="10" y="8"/>
                    <a:pt x="1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1205062" y="2183160"/>
              <a:ext cx="284162" cy="611188"/>
            </a:xfrm>
            <a:custGeom>
              <a:avLst/>
              <a:gdLst>
                <a:gd name="T0" fmla="*/ 2 w 67"/>
                <a:gd name="T1" fmla="*/ 19 h 144"/>
                <a:gd name="T2" fmla="*/ 25 w 67"/>
                <a:gd name="T3" fmla="*/ 102 h 144"/>
                <a:gd name="T4" fmla="*/ 10 w 67"/>
                <a:gd name="T5" fmla="*/ 139 h 144"/>
                <a:gd name="T6" fmla="*/ 0 w 67"/>
                <a:gd name="T7" fmla="*/ 143 h 144"/>
                <a:gd name="T8" fmla="*/ 25 w 67"/>
                <a:gd name="T9" fmla="*/ 137 h 144"/>
                <a:gd name="T10" fmla="*/ 40 w 67"/>
                <a:gd name="T11" fmla="*/ 100 h 144"/>
                <a:gd name="T12" fmla="*/ 17 w 67"/>
                <a:gd name="T13" fmla="*/ 17 h 144"/>
                <a:gd name="T14" fmla="*/ 67 w 67"/>
                <a:gd name="T15" fmla="*/ 3 h 144"/>
                <a:gd name="T16" fmla="*/ 66 w 67"/>
                <a:gd name="T17" fmla="*/ 0 h 144"/>
                <a:gd name="T18" fmla="*/ 2 w 67"/>
                <a:gd name="T19" fmla="*/ 1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144">
                  <a:moveTo>
                    <a:pt x="2" y="19"/>
                  </a:moveTo>
                  <a:cubicBezTo>
                    <a:pt x="2" y="19"/>
                    <a:pt x="24" y="93"/>
                    <a:pt x="25" y="102"/>
                  </a:cubicBezTo>
                  <a:cubicBezTo>
                    <a:pt x="26" y="118"/>
                    <a:pt x="24" y="132"/>
                    <a:pt x="10" y="139"/>
                  </a:cubicBezTo>
                  <a:cubicBezTo>
                    <a:pt x="7" y="140"/>
                    <a:pt x="4" y="142"/>
                    <a:pt x="0" y="143"/>
                  </a:cubicBezTo>
                  <a:cubicBezTo>
                    <a:pt x="9" y="144"/>
                    <a:pt x="18" y="140"/>
                    <a:pt x="25" y="137"/>
                  </a:cubicBezTo>
                  <a:cubicBezTo>
                    <a:pt x="40" y="130"/>
                    <a:pt x="41" y="116"/>
                    <a:pt x="40" y="100"/>
                  </a:cubicBezTo>
                  <a:cubicBezTo>
                    <a:pt x="40" y="91"/>
                    <a:pt x="18" y="17"/>
                    <a:pt x="17" y="17"/>
                  </a:cubicBezTo>
                  <a:cubicBezTo>
                    <a:pt x="17" y="17"/>
                    <a:pt x="48" y="8"/>
                    <a:pt x="67" y="3"/>
                  </a:cubicBezTo>
                  <a:cubicBezTo>
                    <a:pt x="66" y="1"/>
                    <a:pt x="66" y="0"/>
                    <a:pt x="66" y="0"/>
                  </a:cubicBezTo>
                  <a:cubicBezTo>
                    <a:pt x="2" y="19"/>
                    <a:pt x="2" y="19"/>
                    <a:pt x="2" y="19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489225" y="2173635"/>
              <a:ext cx="293687" cy="488950"/>
            </a:xfrm>
            <a:custGeom>
              <a:avLst/>
              <a:gdLst>
                <a:gd name="T0" fmla="*/ 40 w 69"/>
                <a:gd name="T1" fmla="*/ 84 h 115"/>
                <a:gd name="T2" fmla="*/ 14 w 69"/>
                <a:gd name="T3" fmla="*/ 0 h 115"/>
                <a:gd name="T4" fmla="*/ 0 w 69"/>
                <a:gd name="T5" fmla="*/ 5 h 115"/>
                <a:gd name="T6" fmla="*/ 25 w 69"/>
                <a:gd name="T7" fmla="*/ 86 h 115"/>
                <a:gd name="T8" fmla="*/ 69 w 69"/>
                <a:gd name="T9" fmla="*/ 109 h 115"/>
                <a:gd name="T10" fmla="*/ 40 w 69"/>
                <a:gd name="T11" fmla="*/ 8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15">
                  <a:moveTo>
                    <a:pt x="40" y="84"/>
                  </a:moveTo>
                  <a:cubicBezTo>
                    <a:pt x="38" y="76"/>
                    <a:pt x="14" y="0"/>
                    <a:pt x="14" y="0"/>
                  </a:cubicBezTo>
                  <a:cubicBezTo>
                    <a:pt x="14" y="0"/>
                    <a:pt x="8" y="2"/>
                    <a:pt x="0" y="5"/>
                  </a:cubicBezTo>
                  <a:cubicBezTo>
                    <a:pt x="4" y="18"/>
                    <a:pt x="23" y="79"/>
                    <a:pt x="25" y="86"/>
                  </a:cubicBezTo>
                  <a:cubicBezTo>
                    <a:pt x="30" y="107"/>
                    <a:pt x="49" y="115"/>
                    <a:pt x="69" y="109"/>
                  </a:cubicBezTo>
                  <a:cubicBezTo>
                    <a:pt x="55" y="108"/>
                    <a:pt x="44" y="100"/>
                    <a:pt x="40" y="8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406550" y="122585"/>
              <a:ext cx="1473200" cy="2667000"/>
            </a:xfrm>
            <a:custGeom>
              <a:avLst/>
              <a:gdLst>
                <a:gd name="T0" fmla="*/ 343 w 347"/>
                <a:gd name="T1" fmla="*/ 539 h 628"/>
                <a:gd name="T2" fmla="*/ 319 w 347"/>
                <a:gd name="T3" fmla="*/ 369 h 628"/>
                <a:gd name="T4" fmla="*/ 166 w 347"/>
                <a:gd name="T5" fmla="*/ 38 h 628"/>
                <a:gd name="T6" fmla="*/ 166 w 347"/>
                <a:gd name="T7" fmla="*/ 21 h 628"/>
                <a:gd name="T8" fmla="*/ 144 w 347"/>
                <a:gd name="T9" fmla="*/ 0 h 628"/>
                <a:gd name="T10" fmla="*/ 130 w 347"/>
                <a:gd name="T11" fmla="*/ 18 h 628"/>
                <a:gd name="T12" fmla="*/ 132 w 347"/>
                <a:gd name="T13" fmla="*/ 26 h 628"/>
                <a:gd name="T14" fmla="*/ 51 w 347"/>
                <a:gd name="T15" fmla="*/ 50 h 628"/>
                <a:gd name="T16" fmla="*/ 50 w 347"/>
                <a:gd name="T17" fmla="*/ 48 h 628"/>
                <a:gd name="T18" fmla="*/ 35 w 347"/>
                <a:gd name="T19" fmla="*/ 52 h 628"/>
                <a:gd name="T20" fmla="*/ 32 w 347"/>
                <a:gd name="T21" fmla="*/ 44 h 628"/>
                <a:gd name="T22" fmla="*/ 18 w 347"/>
                <a:gd name="T23" fmla="*/ 36 h 628"/>
                <a:gd name="T24" fmla="*/ 4 w 347"/>
                <a:gd name="T25" fmla="*/ 70 h 628"/>
                <a:gd name="T26" fmla="*/ 18 w 347"/>
                <a:gd name="T27" fmla="*/ 88 h 628"/>
                <a:gd name="T28" fmla="*/ 9 w 347"/>
                <a:gd name="T29" fmla="*/ 128 h 628"/>
                <a:gd name="T30" fmla="*/ 99 w 347"/>
                <a:gd name="T31" fmla="*/ 484 h 628"/>
                <a:gd name="T32" fmla="*/ 156 w 347"/>
                <a:gd name="T33" fmla="*/ 586 h 628"/>
                <a:gd name="T34" fmla="*/ 181 w 347"/>
                <a:gd name="T35" fmla="*/ 626 h 628"/>
                <a:gd name="T36" fmla="*/ 188 w 347"/>
                <a:gd name="T37" fmla="*/ 628 h 628"/>
                <a:gd name="T38" fmla="*/ 198 w 347"/>
                <a:gd name="T39" fmla="*/ 624 h 628"/>
                <a:gd name="T40" fmla="*/ 213 w 347"/>
                <a:gd name="T41" fmla="*/ 587 h 628"/>
                <a:gd name="T42" fmla="*/ 190 w 347"/>
                <a:gd name="T43" fmla="*/ 504 h 628"/>
                <a:gd name="T44" fmla="*/ 254 w 347"/>
                <a:gd name="T45" fmla="*/ 485 h 628"/>
                <a:gd name="T46" fmla="*/ 255 w 347"/>
                <a:gd name="T47" fmla="*/ 488 h 628"/>
                <a:gd name="T48" fmla="*/ 269 w 347"/>
                <a:gd name="T49" fmla="*/ 483 h 628"/>
                <a:gd name="T50" fmla="*/ 295 w 347"/>
                <a:gd name="T51" fmla="*/ 567 h 628"/>
                <a:gd name="T52" fmla="*/ 324 w 347"/>
                <a:gd name="T53" fmla="*/ 592 h 628"/>
                <a:gd name="T54" fmla="*/ 325 w 347"/>
                <a:gd name="T55" fmla="*/ 591 h 628"/>
                <a:gd name="T56" fmla="*/ 343 w 347"/>
                <a:gd name="T57" fmla="*/ 539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7" h="628">
                  <a:moveTo>
                    <a:pt x="343" y="539"/>
                  </a:moveTo>
                  <a:cubicBezTo>
                    <a:pt x="331" y="484"/>
                    <a:pt x="326" y="415"/>
                    <a:pt x="319" y="369"/>
                  </a:cubicBezTo>
                  <a:cubicBezTo>
                    <a:pt x="312" y="325"/>
                    <a:pt x="245" y="107"/>
                    <a:pt x="166" y="38"/>
                  </a:cubicBezTo>
                  <a:cubicBezTo>
                    <a:pt x="168" y="33"/>
                    <a:pt x="168" y="27"/>
                    <a:pt x="166" y="21"/>
                  </a:cubicBezTo>
                  <a:cubicBezTo>
                    <a:pt x="163" y="10"/>
                    <a:pt x="154" y="2"/>
                    <a:pt x="144" y="0"/>
                  </a:cubicBezTo>
                  <a:cubicBezTo>
                    <a:pt x="137" y="4"/>
                    <a:pt x="132" y="10"/>
                    <a:pt x="130" y="18"/>
                  </a:cubicBezTo>
                  <a:cubicBezTo>
                    <a:pt x="132" y="26"/>
                    <a:pt x="132" y="26"/>
                    <a:pt x="132" y="26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50"/>
                    <a:pt x="50" y="49"/>
                    <a:pt x="50" y="48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52"/>
                    <a:pt x="33" y="44"/>
                    <a:pt x="32" y="44"/>
                  </a:cubicBezTo>
                  <a:cubicBezTo>
                    <a:pt x="28" y="40"/>
                    <a:pt x="23" y="38"/>
                    <a:pt x="18" y="36"/>
                  </a:cubicBezTo>
                  <a:cubicBezTo>
                    <a:pt x="6" y="42"/>
                    <a:pt x="0" y="56"/>
                    <a:pt x="4" y="70"/>
                  </a:cubicBezTo>
                  <a:cubicBezTo>
                    <a:pt x="7" y="78"/>
                    <a:pt x="12" y="85"/>
                    <a:pt x="18" y="88"/>
                  </a:cubicBezTo>
                  <a:cubicBezTo>
                    <a:pt x="13" y="100"/>
                    <a:pt x="9" y="114"/>
                    <a:pt x="9" y="128"/>
                  </a:cubicBezTo>
                  <a:cubicBezTo>
                    <a:pt x="7" y="176"/>
                    <a:pt x="20" y="363"/>
                    <a:pt x="99" y="484"/>
                  </a:cubicBezTo>
                  <a:cubicBezTo>
                    <a:pt x="120" y="517"/>
                    <a:pt x="139" y="551"/>
                    <a:pt x="156" y="586"/>
                  </a:cubicBezTo>
                  <a:cubicBezTo>
                    <a:pt x="162" y="598"/>
                    <a:pt x="168" y="619"/>
                    <a:pt x="181" y="626"/>
                  </a:cubicBezTo>
                  <a:cubicBezTo>
                    <a:pt x="183" y="627"/>
                    <a:pt x="186" y="628"/>
                    <a:pt x="188" y="628"/>
                  </a:cubicBezTo>
                  <a:cubicBezTo>
                    <a:pt x="192" y="627"/>
                    <a:pt x="195" y="625"/>
                    <a:pt x="198" y="624"/>
                  </a:cubicBezTo>
                  <a:cubicBezTo>
                    <a:pt x="212" y="617"/>
                    <a:pt x="214" y="603"/>
                    <a:pt x="213" y="587"/>
                  </a:cubicBezTo>
                  <a:cubicBezTo>
                    <a:pt x="212" y="578"/>
                    <a:pt x="190" y="504"/>
                    <a:pt x="190" y="504"/>
                  </a:cubicBezTo>
                  <a:cubicBezTo>
                    <a:pt x="254" y="485"/>
                    <a:pt x="254" y="485"/>
                    <a:pt x="254" y="485"/>
                  </a:cubicBezTo>
                  <a:cubicBezTo>
                    <a:pt x="254" y="485"/>
                    <a:pt x="254" y="486"/>
                    <a:pt x="255" y="488"/>
                  </a:cubicBezTo>
                  <a:cubicBezTo>
                    <a:pt x="263" y="485"/>
                    <a:pt x="269" y="483"/>
                    <a:pt x="269" y="483"/>
                  </a:cubicBezTo>
                  <a:cubicBezTo>
                    <a:pt x="269" y="483"/>
                    <a:pt x="293" y="559"/>
                    <a:pt x="295" y="567"/>
                  </a:cubicBezTo>
                  <a:cubicBezTo>
                    <a:pt x="299" y="583"/>
                    <a:pt x="310" y="591"/>
                    <a:pt x="324" y="592"/>
                  </a:cubicBezTo>
                  <a:cubicBezTo>
                    <a:pt x="324" y="592"/>
                    <a:pt x="325" y="592"/>
                    <a:pt x="325" y="591"/>
                  </a:cubicBezTo>
                  <a:cubicBezTo>
                    <a:pt x="347" y="584"/>
                    <a:pt x="347" y="560"/>
                    <a:pt x="343" y="53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376387" y="101948"/>
              <a:ext cx="1571625" cy="2713038"/>
            </a:xfrm>
            <a:custGeom>
              <a:avLst/>
              <a:gdLst>
                <a:gd name="T0" fmla="*/ 162 w 370"/>
                <a:gd name="T1" fmla="*/ 1 h 639"/>
                <a:gd name="T2" fmla="*/ 135 w 370"/>
                <a:gd name="T3" fmla="*/ 23 h 639"/>
                <a:gd name="T4" fmla="*/ 138 w 370"/>
                <a:gd name="T5" fmla="*/ 29 h 639"/>
                <a:gd name="T6" fmla="*/ 60 w 370"/>
                <a:gd name="T7" fmla="*/ 54 h 639"/>
                <a:gd name="T8" fmla="*/ 20 w 370"/>
                <a:gd name="T9" fmla="*/ 41 h 639"/>
                <a:gd name="T10" fmla="*/ 23 w 370"/>
                <a:gd name="T11" fmla="*/ 92 h 639"/>
                <a:gd name="T12" fmla="*/ 24 w 370"/>
                <a:gd name="T13" fmla="*/ 257 h 639"/>
                <a:gd name="T14" fmla="*/ 130 w 370"/>
                <a:gd name="T15" fmla="*/ 533 h 639"/>
                <a:gd name="T16" fmla="*/ 187 w 370"/>
                <a:gd name="T17" fmla="*/ 633 h 639"/>
                <a:gd name="T18" fmla="*/ 231 w 370"/>
                <a:gd name="T19" fmla="*/ 564 h 639"/>
                <a:gd name="T20" fmla="*/ 214 w 370"/>
                <a:gd name="T21" fmla="*/ 506 h 639"/>
                <a:gd name="T22" fmla="*/ 213 w 370"/>
                <a:gd name="T23" fmla="*/ 510 h 639"/>
                <a:gd name="T24" fmla="*/ 274 w 370"/>
                <a:gd name="T25" fmla="*/ 489 h 639"/>
                <a:gd name="T26" fmla="*/ 321 w 370"/>
                <a:gd name="T27" fmla="*/ 597 h 639"/>
                <a:gd name="T28" fmla="*/ 369 w 370"/>
                <a:gd name="T29" fmla="*/ 552 h 639"/>
                <a:gd name="T30" fmla="*/ 351 w 370"/>
                <a:gd name="T31" fmla="*/ 428 h 639"/>
                <a:gd name="T32" fmla="*/ 320 w 370"/>
                <a:gd name="T33" fmla="*/ 288 h 639"/>
                <a:gd name="T34" fmla="*/ 190 w 370"/>
                <a:gd name="T35" fmla="*/ 40 h 639"/>
                <a:gd name="T36" fmla="*/ 236 w 370"/>
                <a:gd name="T37" fmla="*/ 105 h 639"/>
                <a:gd name="T38" fmla="*/ 333 w 370"/>
                <a:gd name="T39" fmla="*/ 346 h 639"/>
                <a:gd name="T40" fmla="*/ 362 w 370"/>
                <a:gd name="T41" fmla="*/ 538 h 639"/>
                <a:gd name="T42" fmla="*/ 308 w 370"/>
                <a:gd name="T43" fmla="*/ 580 h 639"/>
                <a:gd name="T44" fmla="*/ 288 w 370"/>
                <a:gd name="T45" fmla="*/ 518 h 639"/>
                <a:gd name="T46" fmla="*/ 276 w 370"/>
                <a:gd name="T47" fmla="*/ 486 h 639"/>
                <a:gd name="T48" fmla="*/ 211 w 370"/>
                <a:gd name="T49" fmla="*/ 509 h 639"/>
                <a:gd name="T50" fmla="*/ 212 w 370"/>
                <a:gd name="T51" fmla="*/ 514 h 639"/>
                <a:gd name="T52" fmla="*/ 227 w 370"/>
                <a:gd name="T53" fmla="*/ 565 h 639"/>
                <a:gd name="T54" fmla="*/ 230 w 370"/>
                <a:gd name="T55" fmla="*/ 615 h 639"/>
                <a:gd name="T56" fmla="*/ 168 w 370"/>
                <a:gd name="T57" fmla="*/ 596 h 639"/>
                <a:gd name="T58" fmla="*/ 102 w 370"/>
                <a:gd name="T59" fmla="*/ 478 h 639"/>
                <a:gd name="T60" fmla="*/ 25 w 370"/>
                <a:gd name="T61" fmla="*/ 236 h 639"/>
                <a:gd name="T62" fmla="*/ 27 w 370"/>
                <a:gd name="T63" fmla="*/ 94 h 639"/>
                <a:gd name="T64" fmla="*/ 24 w 370"/>
                <a:gd name="T65" fmla="*/ 44 h 639"/>
                <a:gd name="T66" fmla="*/ 55 w 370"/>
                <a:gd name="T67" fmla="*/ 56 h 639"/>
                <a:gd name="T68" fmla="*/ 140 w 370"/>
                <a:gd name="T69" fmla="*/ 33 h 639"/>
                <a:gd name="T70" fmla="*/ 140 w 370"/>
                <a:gd name="T71" fmla="*/ 21 h 639"/>
                <a:gd name="T72" fmla="*/ 186 w 370"/>
                <a:gd name="T73" fmla="*/ 41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0" h="639">
                  <a:moveTo>
                    <a:pt x="191" y="42"/>
                  </a:moveTo>
                  <a:cubicBezTo>
                    <a:pt x="195" y="22"/>
                    <a:pt x="183" y="2"/>
                    <a:pt x="162" y="1"/>
                  </a:cubicBezTo>
                  <a:cubicBezTo>
                    <a:pt x="154" y="0"/>
                    <a:pt x="145" y="5"/>
                    <a:pt x="140" y="12"/>
                  </a:cubicBezTo>
                  <a:cubicBezTo>
                    <a:pt x="138" y="15"/>
                    <a:pt x="135" y="20"/>
                    <a:pt x="135" y="23"/>
                  </a:cubicBezTo>
                  <a:cubicBezTo>
                    <a:pt x="136" y="26"/>
                    <a:pt x="136" y="29"/>
                    <a:pt x="137" y="31"/>
                  </a:cubicBezTo>
                  <a:cubicBezTo>
                    <a:pt x="137" y="31"/>
                    <a:pt x="138" y="30"/>
                    <a:pt x="138" y="29"/>
                  </a:cubicBezTo>
                  <a:cubicBezTo>
                    <a:pt x="111" y="37"/>
                    <a:pt x="84" y="45"/>
                    <a:pt x="57" y="53"/>
                  </a:cubicBezTo>
                  <a:cubicBezTo>
                    <a:pt x="58" y="53"/>
                    <a:pt x="59" y="54"/>
                    <a:pt x="60" y="54"/>
                  </a:cubicBezTo>
                  <a:cubicBezTo>
                    <a:pt x="57" y="48"/>
                    <a:pt x="55" y="44"/>
                    <a:pt x="49" y="41"/>
                  </a:cubicBezTo>
                  <a:cubicBezTo>
                    <a:pt x="40" y="35"/>
                    <a:pt x="29" y="36"/>
                    <a:pt x="20" y="41"/>
                  </a:cubicBezTo>
                  <a:cubicBezTo>
                    <a:pt x="0" y="54"/>
                    <a:pt x="6" y="84"/>
                    <a:pt x="24" y="95"/>
                  </a:cubicBezTo>
                  <a:cubicBezTo>
                    <a:pt x="24" y="94"/>
                    <a:pt x="24" y="93"/>
                    <a:pt x="23" y="92"/>
                  </a:cubicBezTo>
                  <a:cubicBezTo>
                    <a:pt x="13" y="117"/>
                    <a:pt x="13" y="142"/>
                    <a:pt x="14" y="169"/>
                  </a:cubicBezTo>
                  <a:cubicBezTo>
                    <a:pt x="16" y="198"/>
                    <a:pt x="19" y="228"/>
                    <a:pt x="24" y="257"/>
                  </a:cubicBezTo>
                  <a:cubicBezTo>
                    <a:pt x="35" y="332"/>
                    <a:pt x="56" y="408"/>
                    <a:pt x="95" y="475"/>
                  </a:cubicBezTo>
                  <a:cubicBezTo>
                    <a:pt x="106" y="494"/>
                    <a:pt x="119" y="513"/>
                    <a:pt x="130" y="533"/>
                  </a:cubicBezTo>
                  <a:cubicBezTo>
                    <a:pt x="142" y="553"/>
                    <a:pt x="153" y="574"/>
                    <a:pt x="163" y="596"/>
                  </a:cubicBezTo>
                  <a:cubicBezTo>
                    <a:pt x="168" y="609"/>
                    <a:pt x="174" y="625"/>
                    <a:pt x="187" y="633"/>
                  </a:cubicBezTo>
                  <a:cubicBezTo>
                    <a:pt x="198" y="639"/>
                    <a:pt x="217" y="633"/>
                    <a:pt x="227" y="625"/>
                  </a:cubicBezTo>
                  <a:cubicBezTo>
                    <a:pt x="245" y="610"/>
                    <a:pt x="237" y="583"/>
                    <a:pt x="231" y="564"/>
                  </a:cubicBezTo>
                  <a:cubicBezTo>
                    <a:pt x="228" y="552"/>
                    <a:pt x="224" y="540"/>
                    <a:pt x="221" y="527"/>
                  </a:cubicBezTo>
                  <a:cubicBezTo>
                    <a:pt x="219" y="521"/>
                    <a:pt x="217" y="513"/>
                    <a:pt x="214" y="506"/>
                  </a:cubicBezTo>
                  <a:cubicBezTo>
                    <a:pt x="214" y="506"/>
                    <a:pt x="213" y="506"/>
                    <a:pt x="213" y="505"/>
                  </a:cubicBezTo>
                  <a:cubicBezTo>
                    <a:pt x="213" y="507"/>
                    <a:pt x="213" y="508"/>
                    <a:pt x="213" y="510"/>
                  </a:cubicBezTo>
                  <a:cubicBezTo>
                    <a:pt x="234" y="503"/>
                    <a:pt x="255" y="497"/>
                    <a:pt x="277" y="491"/>
                  </a:cubicBezTo>
                  <a:cubicBezTo>
                    <a:pt x="276" y="490"/>
                    <a:pt x="275" y="489"/>
                    <a:pt x="274" y="489"/>
                  </a:cubicBezTo>
                  <a:cubicBezTo>
                    <a:pt x="281" y="506"/>
                    <a:pt x="285" y="525"/>
                    <a:pt x="291" y="543"/>
                  </a:cubicBezTo>
                  <a:cubicBezTo>
                    <a:pt x="297" y="562"/>
                    <a:pt x="300" y="589"/>
                    <a:pt x="321" y="597"/>
                  </a:cubicBezTo>
                  <a:cubicBezTo>
                    <a:pt x="333" y="602"/>
                    <a:pt x="349" y="599"/>
                    <a:pt x="359" y="590"/>
                  </a:cubicBezTo>
                  <a:cubicBezTo>
                    <a:pt x="370" y="581"/>
                    <a:pt x="370" y="565"/>
                    <a:pt x="369" y="552"/>
                  </a:cubicBezTo>
                  <a:cubicBezTo>
                    <a:pt x="367" y="532"/>
                    <a:pt x="362" y="512"/>
                    <a:pt x="359" y="492"/>
                  </a:cubicBezTo>
                  <a:cubicBezTo>
                    <a:pt x="356" y="471"/>
                    <a:pt x="353" y="450"/>
                    <a:pt x="351" y="428"/>
                  </a:cubicBezTo>
                  <a:cubicBezTo>
                    <a:pt x="348" y="403"/>
                    <a:pt x="345" y="378"/>
                    <a:pt x="339" y="353"/>
                  </a:cubicBezTo>
                  <a:cubicBezTo>
                    <a:pt x="334" y="331"/>
                    <a:pt x="327" y="309"/>
                    <a:pt x="320" y="288"/>
                  </a:cubicBezTo>
                  <a:cubicBezTo>
                    <a:pt x="301" y="230"/>
                    <a:pt x="279" y="172"/>
                    <a:pt x="249" y="119"/>
                  </a:cubicBezTo>
                  <a:cubicBezTo>
                    <a:pt x="233" y="90"/>
                    <a:pt x="215" y="61"/>
                    <a:pt x="190" y="40"/>
                  </a:cubicBezTo>
                  <a:cubicBezTo>
                    <a:pt x="188" y="38"/>
                    <a:pt x="185" y="41"/>
                    <a:pt x="187" y="43"/>
                  </a:cubicBezTo>
                  <a:cubicBezTo>
                    <a:pt x="207" y="60"/>
                    <a:pt x="222" y="83"/>
                    <a:pt x="236" y="105"/>
                  </a:cubicBezTo>
                  <a:cubicBezTo>
                    <a:pt x="252" y="133"/>
                    <a:pt x="266" y="161"/>
                    <a:pt x="279" y="190"/>
                  </a:cubicBezTo>
                  <a:cubicBezTo>
                    <a:pt x="300" y="241"/>
                    <a:pt x="319" y="293"/>
                    <a:pt x="333" y="346"/>
                  </a:cubicBezTo>
                  <a:cubicBezTo>
                    <a:pt x="339" y="368"/>
                    <a:pt x="342" y="391"/>
                    <a:pt x="345" y="414"/>
                  </a:cubicBezTo>
                  <a:cubicBezTo>
                    <a:pt x="350" y="455"/>
                    <a:pt x="354" y="497"/>
                    <a:pt x="362" y="538"/>
                  </a:cubicBezTo>
                  <a:cubicBezTo>
                    <a:pt x="365" y="554"/>
                    <a:pt x="369" y="575"/>
                    <a:pt x="356" y="587"/>
                  </a:cubicBezTo>
                  <a:cubicBezTo>
                    <a:pt x="342" y="600"/>
                    <a:pt x="317" y="596"/>
                    <a:pt x="308" y="580"/>
                  </a:cubicBezTo>
                  <a:cubicBezTo>
                    <a:pt x="303" y="573"/>
                    <a:pt x="302" y="562"/>
                    <a:pt x="299" y="554"/>
                  </a:cubicBezTo>
                  <a:cubicBezTo>
                    <a:pt x="295" y="542"/>
                    <a:pt x="292" y="530"/>
                    <a:pt x="288" y="518"/>
                  </a:cubicBezTo>
                  <a:cubicBezTo>
                    <a:pt x="285" y="508"/>
                    <a:pt x="282" y="497"/>
                    <a:pt x="278" y="488"/>
                  </a:cubicBezTo>
                  <a:cubicBezTo>
                    <a:pt x="278" y="487"/>
                    <a:pt x="277" y="486"/>
                    <a:pt x="276" y="486"/>
                  </a:cubicBezTo>
                  <a:cubicBezTo>
                    <a:pt x="254" y="493"/>
                    <a:pt x="233" y="499"/>
                    <a:pt x="211" y="505"/>
                  </a:cubicBezTo>
                  <a:cubicBezTo>
                    <a:pt x="209" y="506"/>
                    <a:pt x="209" y="508"/>
                    <a:pt x="211" y="509"/>
                  </a:cubicBezTo>
                  <a:cubicBezTo>
                    <a:pt x="209" y="508"/>
                    <a:pt x="210" y="509"/>
                    <a:pt x="211" y="510"/>
                  </a:cubicBezTo>
                  <a:cubicBezTo>
                    <a:pt x="211" y="511"/>
                    <a:pt x="212" y="513"/>
                    <a:pt x="212" y="514"/>
                  </a:cubicBezTo>
                  <a:cubicBezTo>
                    <a:pt x="214" y="519"/>
                    <a:pt x="215" y="524"/>
                    <a:pt x="216" y="529"/>
                  </a:cubicBezTo>
                  <a:cubicBezTo>
                    <a:pt x="220" y="541"/>
                    <a:pt x="224" y="553"/>
                    <a:pt x="227" y="565"/>
                  </a:cubicBezTo>
                  <a:cubicBezTo>
                    <a:pt x="229" y="573"/>
                    <a:pt x="232" y="582"/>
                    <a:pt x="233" y="590"/>
                  </a:cubicBezTo>
                  <a:cubicBezTo>
                    <a:pt x="234" y="598"/>
                    <a:pt x="234" y="607"/>
                    <a:pt x="230" y="615"/>
                  </a:cubicBezTo>
                  <a:cubicBezTo>
                    <a:pt x="226" y="623"/>
                    <a:pt x="215" y="627"/>
                    <a:pt x="207" y="630"/>
                  </a:cubicBezTo>
                  <a:cubicBezTo>
                    <a:pt x="184" y="636"/>
                    <a:pt x="175" y="614"/>
                    <a:pt x="168" y="596"/>
                  </a:cubicBezTo>
                  <a:cubicBezTo>
                    <a:pt x="159" y="576"/>
                    <a:pt x="149" y="557"/>
                    <a:pt x="138" y="538"/>
                  </a:cubicBezTo>
                  <a:cubicBezTo>
                    <a:pt x="127" y="518"/>
                    <a:pt x="114" y="498"/>
                    <a:pt x="102" y="478"/>
                  </a:cubicBezTo>
                  <a:cubicBezTo>
                    <a:pt x="91" y="461"/>
                    <a:pt x="82" y="443"/>
                    <a:pt x="74" y="424"/>
                  </a:cubicBezTo>
                  <a:cubicBezTo>
                    <a:pt x="48" y="365"/>
                    <a:pt x="34" y="300"/>
                    <a:pt x="25" y="236"/>
                  </a:cubicBezTo>
                  <a:cubicBezTo>
                    <a:pt x="22" y="212"/>
                    <a:pt x="20" y="188"/>
                    <a:pt x="18" y="165"/>
                  </a:cubicBezTo>
                  <a:cubicBezTo>
                    <a:pt x="17" y="140"/>
                    <a:pt x="18" y="117"/>
                    <a:pt x="27" y="94"/>
                  </a:cubicBezTo>
                  <a:cubicBezTo>
                    <a:pt x="28" y="93"/>
                    <a:pt x="27" y="92"/>
                    <a:pt x="26" y="91"/>
                  </a:cubicBezTo>
                  <a:cubicBezTo>
                    <a:pt x="10" y="81"/>
                    <a:pt x="7" y="55"/>
                    <a:pt x="24" y="44"/>
                  </a:cubicBezTo>
                  <a:cubicBezTo>
                    <a:pt x="32" y="39"/>
                    <a:pt x="41" y="41"/>
                    <a:pt x="48" y="46"/>
                  </a:cubicBezTo>
                  <a:cubicBezTo>
                    <a:pt x="54" y="49"/>
                    <a:pt x="54" y="50"/>
                    <a:pt x="55" y="56"/>
                  </a:cubicBezTo>
                  <a:cubicBezTo>
                    <a:pt x="56" y="57"/>
                    <a:pt x="57" y="57"/>
                    <a:pt x="58" y="57"/>
                  </a:cubicBezTo>
                  <a:cubicBezTo>
                    <a:pt x="85" y="49"/>
                    <a:pt x="113" y="41"/>
                    <a:pt x="140" y="33"/>
                  </a:cubicBezTo>
                  <a:cubicBezTo>
                    <a:pt x="141" y="33"/>
                    <a:pt x="141" y="31"/>
                    <a:pt x="141" y="30"/>
                  </a:cubicBezTo>
                  <a:cubicBezTo>
                    <a:pt x="141" y="27"/>
                    <a:pt x="139" y="24"/>
                    <a:pt x="140" y="21"/>
                  </a:cubicBezTo>
                  <a:cubicBezTo>
                    <a:pt x="143" y="12"/>
                    <a:pt x="151" y="6"/>
                    <a:pt x="161" y="5"/>
                  </a:cubicBezTo>
                  <a:cubicBezTo>
                    <a:pt x="179" y="4"/>
                    <a:pt x="190" y="25"/>
                    <a:pt x="186" y="41"/>
                  </a:cubicBezTo>
                  <a:cubicBezTo>
                    <a:pt x="186" y="43"/>
                    <a:pt x="190" y="45"/>
                    <a:pt x="191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457350" y="317848"/>
              <a:ext cx="123825" cy="131763"/>
            </a:xfrm>
            <a:custGeom>
              <a:avLst/>
              <a:gdLst>
                <a:gd name="T0" fmla="*/ 13 w 29"/>
                <a:gd name="T1" fmla="*/ 2 h 31"/>
                <a:gd name="T2" fmla="*/ 2 w 29"/>
                <a:gd name="T3" fmla="*/ 21 h 31"/>
                <a:gd name="T4" fmla="*/ 12 w 29"/>
                <a:gd name="T5" fmla="*/ 31 h 31"/>
                <a:gd name="T6" fmla="*/ 29 w 29"/>
                <a:gd name="T7" fmla="*/ 8 h 31"/>
                <a:gd name="T8" fmla="*/ 13 w 29"/>
                <a:gd name="T9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1">
                  <a:moveTo>
                    <a:pt x="13" y="2"/>
                  </a:moveTo>
                  <a:cubicBezTo>
                    <a:pt x="5" y="5"/>
                    <a:pt x="0" y="13"/>
                    <a:pt x="2" y="21"/>
                  </a:cubicBezTo>
                  <a:cubicBezTo>
                    <a:pt x="4" y="26"/>
                    <a:pt x="8" y="29"/>
                    <a:pt x="12" y="31"/>
                  </a:cubicBezTo>
                  <a:cubicBezTo>
                    <a:pt x="17" y="23"/>
                    <a:pt x="22" y="15"/>
                    <a:pt x="29" y="8"/>
                  </a:cubicBezTo>
                  <a:cubicBezTo>
                    <a:pt x="25" y="3"/>
                    <a:pt x="19" y="0"/>
                    <a:pt x="13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1009800" y="160685"/>
              <a:ext cx="119062" cy="98425"/>
            </a:xfrm>
            <a:custGeom>
              <a:avLst/>
              <a:gdLst>
                <a:gd name="T0" fmla="*/ 10 w 28"/>
                <a:gd name="T1" fmla="*/ 2 h 23"/>
                <a:gd name="T2" fmla="*/ 27 w 28"/>
                <a:gd name="T3" fmla="*/ 11 h 23"/>
                <a:gd name="T4" fmla="*/ 24 w 28"/>
                <a:gd name="T5" fmla="*/ 23 h 23"/>
                <a:gd name="T6" fmla="*/ 0 w 28"/>
                <a:gd name="T7" fmla="*/ 14 h 23"/>
                <a:gd name="T8" fmla="*/ 10 w 28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10" y="2"/>
                  </a:moveTo>
                  <a:cubicBezTo>
                    <a:pt x="17" y="0"/>
                    <a:pt x="25" y="4"/>
                    <a:pt x="27" y="11"/>
                  </a:cubicBezTo>
                  <a:cubicBezTo>
                    <a:pt x="28" y="15"/>
                    <a:pt x="27" y="20"/>
                    <a:pt x="24" y="23"/>
                  </a:cubicBezTo>
                  <a:cubicBezTo>
                    <a:pt x="17" y="19"/>
                    <a:pt x="9" y="16"/>
                    <a:pt x="0" y="14"/>
                  </a:cubicBezTo>
                  <a:cubicBezTo>
                    <a:pt x="1" y="8"/>
                    <a:pt x="4" y="3"/>
                    <a:pt x="10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1055837" y="403573"/>
              <a:ext cx="68262" cy="66675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2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10"/>
                    <a:pt x="14" y="14"/>
                    <a:pt x="10" y="15"/>
                  </a:cubicBezTo>
                  <a:cubicBezTo>
                    <a:pt x="6" y="16"/>
                    <a:pt x="2" y="14"/>
                    <a:pt x="1" y="10"/>
                  </a:cubicBezTo>
                  <a:cubicBezTo>
                    <a:pt x="0" y="7"/>
                    <a:pt x="2" y="3"/>
                    <a:pt x="6" y="2"/>
                  </a:cubicBezTo>
                  <a:cubicBezTo>
                    <a:pt x="10" y="0"/>
                    <a:pt x="14" y="3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593875" y="543273"/>
              <a:ext cx="66675" cy="68263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1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9"/>
                    <a:pt x="14" y="13"/>
                    <a:pt x="10" y="15"/>
                  </a:cubicBezTo>
                  <a:cubicBezTo>
                    <a:pt x="6" y="16"/>
                    <a:pt x="2" y="13"/>
                    <a:pt x="1" y="10"/>
                  </a:cubicBezTo>
                  <a:cubicBezTo>
                    <a:pt x="0" y="6"/>
                    <a:pt x="2" y="2"/>
                    <a:pt x="6" y="1"/>
                  </a:cubicBezTo>
                  <a:cubicBezTo>
                    <a:pt x="10" y="0"/>
                    <a:pt x="14" y="2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2" name="Picture 4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237" y="582960"/>
              <a:ext cx="319087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4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875" y="584548"/>
              <a:ext cx="635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4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912" y="641698"/>
              <a:ext cx="188912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4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8875" y="414685"/>
              <a:ext cx="114300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4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962" y="406748"/>
              <a:ext cx="306387" cy="293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4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050" y="467073"/>
              <a:ext cx="192087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1090762" y="2067273"/>
              <a:ext cx="666750" cy="212725"/>
            </a:xfrm>
            <a:custGeom>
              <a:avLst/>
              <a:gdLst>
                <a:gd name="T0" fmla="*/ 3 w 157"/>
                <a:gd name="T1" fmla="*/ 50 h 50"/>
                <a:gd name="T2" fmla="*/ 154 w 157"/>
                <a:gd name="T3" fmla="*/ 5 h 50"/>
                <a:gd name="T4" fmla="*/ 152 w 157"/>
                <a:gd name="T5" fmla="*/ 2 h 50"/>
                <a:gd name="T6" fmla="*/ 3 w 157"/>
                <a:gd name="T7" fmla="*/ 46 h 50"/>
                <a:gd name="T8" fmla="*/ 3 w 157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50">
                  <a:moveTo>
                    <a:pt x="3" y="50"/>
                  </a:moveTo>
                  <a:cubicBezTo>
                    <a:pt x="55" y="47"/>
                    <a:pt x="109" y="31"/>
                    <a:pt x="154" y="5"/>
                  </a:cubicBezTo>
                  <a:cubicBezTo>
                    <a:pt x="157" y="4"/>
                    <a:pt x="154" y="0"/>
                    <a:pt x="152" y="2"/>
                  </a:cubicBezTo>
                  <a:cubicBezTo>
                    <a:pt x="107" y="27"/>
                    <a:pt x="54" y="42"/>
                    <a:pt x="3" y="46"/>
                  </a:cubicBezTo>
                  <a:cubicBezTo>
                    <a:pt x="0" y="46"/>
                    <a:pt x="0" y="50"/>
                    <a:pt x="3" y="5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670075" y="470248"/>
              <a:ext cx="441325" cy="293688"/>
            </a:xfrm>
            <a:custGeom>
              <a:avLst/>
              <a:gdLst>
                <a:gd name="T0" fmla="*/ 100 w 104"/>
                <a:gd name="T1" fmla="*/ 21 h 69"/>
                <a:gd name="T2" fmla="*/ 60 w 104"/>
                <a:gd name="T3" fmla="*/ 61 h 69"/>
                <a:gd name="T4" fmla="*/ 4 w 104"/>
                <a:gd name="T5" fmla="*/ 49 h 69"/>
                <a:gd name="T6" fmla="*/ 44 w 104"/>
                <a:gd name="T7" fmla="*/ 8 h 69"/>
                <a:gd name="T8" fmla="*/ 100 w 104"/>
                <a:gd name="T9" fmla="*/ 2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69">
                  <a:moveTo>
                    <a:pt x="100" y="21"/>
                  </a:moveTo>
                  <a:cubicBezTo>
                    <a:pt x="104" y="35"/>
                    <a:pt x="86" y="53"/>
                    <a:pt x="60" y="61"/>
                  </a:cubicBezTo>
                  <a:cubicBezTo>
                    <a:pt x="33" y="69"/>
                    <a:pt x="8" y="64"/>
                    <a:pt x="4" y="49"/>
                  </a:cubicBezTo>
                  <a:cubicBezTo>
                    <a:pt x="0" y="34"/>
                    <a:pt x="18" y="16"/>
                    <a:pt x="44" y="8"/>
                  </a:cubicBezTo>
                  <a:cubicBezTo>
                    <a:pt x="71" y="0"/>
                    <a:pt x="96" y="6"/>
                    <a:pt x="100" y="21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789137" y="470248"/>
              <a:ext cx="144462" cy="80963"/>
            </a:xfrm>
            <a:custGeom>
              <a:avLst/>
              <a:gdLst>
                <a:gd name="T0" fmla="*/ 33 w 34"/>
                <a:gd name="T1" fmla="*/ 4 h 19"/>
                <a:gd name="T2" fmla="*/ 19 w 34"/>
                <a:gd name="T3" fmla="*/ 16 h 19"/>
                <a:gd name="T4" fmla="*/ 1 w 34"/>
                <a:gd name="T5" fmla="*/ 14 h 19"/>
                <a:gd name="T6" fmla="*/ 15 w 34"/>
                <a:gd name="T7" fmla="*/ 2 h 19"/>
                <a:gd name="T8" fmla="*/ 33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3" y="4"/>
                  </a:moveTo>
                  <a:cubicBezTo>
                    <a:pt x="34" y="8"/>
                    <a:pt x="28" y="13"/>
                    <a:pt x="19" y="16"/>
                  </a:cubicBezTo>
                  <a:cubicBezTo>
                    <a:pt x="10" y="19"/>
                    <a:pt x="2" y="18"/>
                    <a:pt x="1" y="14"/>
                  </a:cubicBezTo>
                  <a:cubicBezTo>
                    <a:pt x="0" y="10"/>
                    <a:pt x="6" y="5"/>
                    <a:pt x="15" y="2"/>
                  </a:cubicBezTo>
                  <a:cubicBezTo>
                    <a:pt x="24" y="0"/>
                    <a:pt x="32" y="1"/>
                    <a:pt x="3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847875" y="495648"/>
              <a:ext cx="60325" cy="136525"/>
            </a:xfrm>
            <a:custGeom>
              <a:avLst/>
              <a:gdLst>
                <a:gd name="T0" fmla="*/ 1 w 14"/>
                <a:gd name="T1" fmla="*/ 4 h 32"/>
                <a:gd name="T2" fmla="*/ 8 w 14"/>
                <a:gd name="T3" fmla="*/ 29 h 32"/>
                <a:gd name="T4" fmla="*/ 13 w 14"/>
                <a:gd name="T5" fmla="*/ 28 h 32"/>
                <a:gd name="T6" fmla="*/ 5 w 14"/>
                <a:gd name="T7" fmla="*/ 2 h 32"/>
                <a:gd name="T8" fmla="*/ 1 w 14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2">
                  <a:moveTo>
                    <a:pt x="1" y="4"/>
                  </a:moveTo>
                  <a:cubicBezTo>
                    <a:pt x="3" y="12"/>
                    <a:pt x="6" y="21"/>
                    <a:pt x="8" y="29"/>
                  </a:cubicBezTo>
                  <a:cubicBezTo>
                    <a:pt x="9" y="32"/>
                    <a:pt x="14" y="31"/>
                    <a:pt x="13" y="28"/>
                  </a:cubicBezTo>
                  <a:cubicBezTo>
                    <a:pt x="10" y="19"/>
                    <a:pt x="8" y="11"/>
                    <a:pt x="5" y="2"/>
                  </a:cubicBezTo>
                  <a:cubicBezTo>
                    <a:pt x="4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746275" y="1030635"/>
              <a:ext cx="727075" cy="676275"/>
            </a:xfrm>
            <a:custGeom>
              <a:avLst/>
              <a:gdLst>
                <a:gd name="T0" fmla="*/ 26 w 171"/>
                <a:gd name="T1" fmla="*/ 106 h 159"/>
                <a:gd name="T2" fmla="*/ 8 w 171"/>
                <a:gd name="T3" fmla="*/ 78 h 159"/>
                <a:gd name="T4" fmla="*/ 52 w 171"/>
                <a:gd name="T5" fmla="*/ 41 h 159"/>
                <a:gd name="T6" fmla="*/ 87 w 171"/>
                <a:gd name="T7" fmla="*/ 69 h 159"/>
                <a:gd name="T8" fmla="*/ 89 w 171"/>
                <a:gd name="T9" fmla="*/ 42 h 159"/>
                <a:gd name="T10" fmla="*/ 101 w 171"/>
                <a:gd name="T11" fmla="*/ 18 h 159"/>
                <a:gd name="T12" fmla="*/ 147 w 171"/>
                <a:gd name="T13" fmla="*/ 15 h 159"/>
                <a:gd name="T14" fmla="*/ 128 w 171"/>
                <a:gd name="T15" fmla="*/ 124 h 159"/>
                <a:gd name="T16" fmla="*/ 26 w 171"/>
                <a:gd name="T17" fmla="*/ 10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59">
                  <a:moveTo>
                    <a:pt x="26" y="106"/>
                  </a:moveTo>
                  <a:cubicBezTo>
                    <a:pt x="17" y="98"/>
                    <a:pt x="11" y="89"/>
                    <a:pt x="8" y="78"/>
                  </a:cubicBezTo>
                  <a:cubicBezTo>
                    <a:pt x="0" y="51"/>
                    <a:pt x="24" y="28"/>
                    <a:pt x="52" y="41"/>
                  </a:cubicBezTo>
                  <a:cubicBezTo>
                    <a:pt x="65" y="47"/>
                    <a:pt x="78" y="58"/>
                    <a:pt x="87" y="69"/>
                  </a:cubicBezTo>
                  <a:cubicBezTo>
                    <a:pt x="84" y="66"/>
                    <a:pt x="88" y="47"/>
                    <a:pt x="89" y="42"/>
                  </a:cubicBezTo>
                  <a:cubicBezTo>
                    <a:pt x="91" y="32"/>
                    <a:pt x="95" y="26"/>
                    <a:pt x="101" y="18"/>
                  </a:cubicBezTo>
                  <a:cubicBezTo>
                    <a:pt x="113" y="3"/>
                    <a:pt x="134" y="0"/>
                    <a:pt x="147" y="15"/>
                  </a:cubicBezTo>
                  <a:cubicBezTo>
                    <a:pt x="171" y="43"/>
                    <a:pt x="144" y="97"/>
                    <a:pt x="128" y="124"/>
                  </a:cubicBezTo>
                  <a:cubicBezTo>
                    <a:pt x="107" y="159"/>
                    <a:pt x="46" y="125"/>
                    <a:pt x="26" y="106"/>
                  </a:cubicBezTo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597050" y="809973"/>
              <a:ext cx="468312" cy="395288"/>
            </a:xfrm>
            <a:custGeom>
              <a:avLst/>
              <a:gdLst>
                <a:gd name="T0" fmla="*/ 2 w 110"/>
                <a:gd name="T1" fmla="*/ 7 h 93"/>
                <a:gd name="T2" fmla="*/ 48 w 110"/>
                <a:gd name="T3" fmla="*/ 66 h 93"/>
                <a:gd name="T4" fmla="*/ 104 w 110"/>
                <a:gd name="T5" fmla="*/ 92 h 93"/>
                <a:gd name="T6" fmla="*/ 106 w 110"/>
                <a:gd name="T7" fmla="*/ 86 h 93"/>
                <a:gd name="T8" fmla="*/ 49 w 110"/>
                <a:gd name="T9" fmla="*/ 58 h 93"/>
                <a:gd name="T10" fmla="*/ 7 w 110"/>
                <a:gd name="T11" fmla="*/ 4 h 93"/>
                <a:gd name="T12" fmla="*/ 2 w 110"/>
                <a:gd name="T13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93">
                  <a:moveTo>
                    <a:pt x="2" y="7"/>
                  </a:moveTo>
                  <a:cubicBezTo>
                    <a:pt x="14" y="29"/>
                    <a:pt x="29" y="49"/>
                    <a:pt x="48" y="66"/>
                  </a:cubicBezTo>
                  <a:cubicBezTo>
                    <a:pt x="65" y="81"/>
                    <a:pt x="83" y="86"/>
                    <a:pt x="104" y="92"/>
                  </a:cubicBezTo>
                  <a:cubicBezTo>
                    <a:pt x="108" y="93"/>
                    <a:pt x="110" y="87"/>
                    <a:pt x="106" y="86"/>
                  </a:cubicBezTo>
                  <a:cubicBezTo>
                    <a:pt x="83" y="80"/>
                    <a:pt x="67" y="74"/>
                    <a:pt x="49" y="58"/>
                  </a:cubicBezTo>
                  <a:cubicBezTo>
                    <a:pt x="31" y="43"/>
                    <a:pt x="18" y="24"/>
                    <a:pt x="7" y="4"/>
                  </a:cubicBezTo>
                  <a:cubicBezTo>
                    <a:pt x="6" y="0"/>
                    <a:pt x="0" y="3"/>
                    <a:pt x="2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541487" y="1086198"/>
              <a:ext cx="455612" cy="488950"/>
            </a:xfrm>
            <a:custGeom>
              <a:avLst/>
              <a:gdLst>
                <a:gd name="T0" fmla="*/ 1 w 107"/>
                <a:gd name="T1" fmla="*/ 6 h 115"/>
                <a:gd name="T2" fmla="*/ 43 w 107"/>
                <a:gd name="T3" fmla="*/ 66 h 115"/>
                <a:gd name="T4" fmla="*/ 100 w 107"/>
                <a:gd name="T5" fmla="*/ 113 h 115"/>
                <a:gd name="T6" fmla="*/ 103 w 107"/>
                <a:gd name="T7" fmla="*/ 108 h 115"/>
                <a:gd name="T8" fmla="*/ 50 w 107"/>
                <a:gd name="T9" fmla="*/ 66 h 115"/>
                <a:gd name="T10" fmla="*/ 7 w 107"/>
                <a:gd name="T11" fmla="*/ 4 h 115"/>
                <a:gd name="T12" fmla="*/ 1 w 107"/>
                <a:gd name="T13" fmla="*/ 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5">
                  <a:moveTo>
                    <a:pt x="1" y="6"/>
                  </a:moveTo>
                  <a:cubicBezTo>
                    <a:pt x="10" y="28"/>
                    <a:pt x="27" y="48"/>
                    <a:pt x="43" y="66"/>
                  </a:cubicBezTo>
                  <a:cubicBezTo>
                    <a:pt x="58" y="85"/>
                    <a:pt x="77" y="103"/>
                    <a:pt x="100" y="113"/>
                  </a:cubicBezTo>
                  <a:cubicBezTo>
                    <a:pt x="103" y="115"/>
                    <a:pt x="107" y="110"/>
                    <a:pt x="103" y="108"/>
                  </a:cubicBezTo>
                  <a:cubicBezTo>
                    <a:pt x="82" y="99"/>
                    <a:pt x="65" y="83"/>
                    <a:pt x="50" y="66"/>
                  </a:cubicBezTo>
                  <a:cubicBezTo>
                    <a:pt x="34" y="48"/>
                    <a:pt x="16" y="27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1876575" y="606773"/>
              <a:ext cx="449262" cy="450850"/>
            </a:xfrm>
            <a:custGeom>
              <a:avLst/>
              <a:gdLst>
                <a:gd name="T0" fmla="*/ 97 w 106"/>
                <a:gd name="T1" fmla="*/ 37 h 106"/>
                <a:gd name="T2" fmla="*/ 69 w 106"/>
                <a:gd name="T3" fmla="*/ 97 h 106"/>
                <a:gd name="T4" fmla="*/ 9 w 106"/>
                <a:gd name="T5" fmla="*/ 70 h 106"/>
                <a:gd name="T6" fmla="*/ 37 w 106"/>
                <a:gd name="T7" fmla="*/ 9 h 106"/>
                <a:gd name="T8" fmla="*/ 97 w 106"/>
                <a:gd name="T9" fmla="*/ 3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6">
                  <a:moveTo>
                    <a:pt x="97" y="37"/>
                  </a:moveTo>
                  <a:cubicBezTo>
                    <a:pt x="106" y="61"/>
                    <a:pt x="94" y="88"/>
                    <a:pt x="69" y="97"/>
                  </a:cubicBezTo>
                  <a:cubicBezTo>
                    <a:pt x="45" y="106"/>
                    <a:pt x="18" y="94"/>
                    <a:pt x="9" y="70"/>
                  </a:cubicBezTo>
                  <a:cubicBezTo>
                    <a:pt x="0" y="46"/>
                    <a:pt x="12" y="19"/>
                    <a:pt x="37" y="9"/>
                  </a:cubicBezTo>
                  <a:cubicBezTo>
                    <a:pt x="61" y="0"/>
                    <a:pt x="88" y="13"/>
                    <a:pt x="97" y="3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2008337" y="644873"/>
              <a:ext cx="279400" cy="233363"/>
            </a:xfrm>
            <a:custGeom>
              <a:avLst/>
              <a:gdLst>
                <a:gd name="T0" fmla="*/ 22 w 66"/>
                <a:gd name="T1" fmla="*/ 0 h 55"/>
                <a:gd name="T2" fmla="*/ 7 w 66"/>
                <a:gd name="T3" fmla="*/ 3 h 55"/>
                <a:gd name="T4" fmla="*/ 0 w 66"/>
                <a:gd name="T5" fmla="*/ 7 h 55"/>
                <a:gd name="T6" fmla="*/ 42 w 66"/>
                <a:gd name="T7" fmla="*/ 37 h 55"/>
                <a:gd name="T8" fmla="*/ 45 w 66"/>
                <a:gd name="T9" fmla="*/ 54 h 55"/>
                <a:gd name="T10" fmla="*/ 55 w 66"/>
                <a:gd name="T11" fmla="*/ 55 h 55"/>
                <a:gd name="T12" fmla="*/ 66 w 66"/>
                <a:gd name="T13" fmla="*/ 45 h 55"/>
                <a:gd name="T14" fmla="*/ 63 w 66"/>
                <a:gd name="T15" fmla="*/ 29 h 55"/>
                <a:gd name="T16" fmla="*/ 63 w 66"/>
                <a:gd name="T17" fmla="*/ 29 h 55"/>
                <a:gd name="T18" fmla="*/ 22 w 66"/>
                <a:gd name="T1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55">
                  <a:moveTo>
                    <a:pt x="22" y="0"/>
                  </a:moveTo>
                  <a:cubicBezTo>
                    <a:pt x="17" y="0"/>
                    <a:pt x="12" y="1"/>
                    <a:pt x="7" y="3"/>
                  </a:cubicBezTo>
                  <a:cubicBezTo>
                    <a:pt x="4" y="4"/>
                    <a:pt x="2" y="5"/>
                    <a:pt x="0" y="7"/>
                  </a:cubicBezTo>
                  <a:cubicBezTo>
                    <a:pt x="18" y="8"/>
                    <a:pt x="35" y="19"/>
                    <a:pt x="42" y="37"/>
                  </a:cubicBezTo>
                  <a:cubicBezTo>
                    <a:pt x="44" y="43"/>
                    <a:pt x="45" y="49"/>
                    <a:pt x="45" y="54"/>
                  </a:cubicBezTo>
                  <a:cubicBezTo>
                    <a:pt x="48" y="54"/>
                    <a:pt x="51" y="55"/>
                    <a:pt x="55" y="55"/>
                  </a:cubicBezTo>
                  <a:cubicBezTo>
                    <a:pt x="58" y="51"/>
                    <a:pt x="62" y="48"/>
                    <a:pt x="66" y="45"/>
                  </a:cubicBezTo>
                  <a:cubicBezTo>
                    <a:pt x="66" y="40"/>
                    <a:pt x="65" y="35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6" y="12"/>
                    <a:pt x="40" y="0"/>
                    <a:pt x="22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1867050" y="598835"/>
              <a:ext cx="468312" cy="466725"/>
            </a:xfrm>
            <a:custGeom>
              <a:avLst/>
              <a:gdLst>
                <a:gd name="T0" fmla="*/ 96 w 110"/>
                <a:gd name="T1" fmla="*/ 40 h 110"/>
                <a:gd name="T2" fmla="*/ 70 w 110"/>
                <a:gd name="T3" fmla="*/ 97 h 110"/>
                <a:gd name="T4" fmla="*/ 14 w 110"/>
                <a:gd name="T5" fmla="*/ 71 h 110"/>
                <a:gd name="T6" fmla="*/ 40 w 110"/>
                <a:gd name="T7" fmla="*/ 14 h 110"/>
                <a:gd name="T8" fmla="*/ 96 w 110"/>
                <a:gd name="T9" fmla="*/ 40 h 110"/>
                <a:gd name="T10" fmla="*/ 102 w 110"/>
                <a:gd name="T11" fmla="*/ 38 h 110"/>
                <a:gd name="T12" fmla="*/ 38 w 110"/>
                <a:gd name="T13" fmla="*/ 9 h 110"/>
                <a:gd name="T14" fmla="*/ 8 w 110"/>
                <a:gd name="T15" fmla="*/ 73 h 110"/>
                <a:gd name="T16" fmla="*/ 72 w 110"/>
                <a:gd name="T17" fmla="*/ 102 h 110"/>
                <a:gd name="T18" fmla="*/ 102 w 110"/>
                <a:gd name="T19" fmla="*/ 38 h 110"/>
                <a:gd name="T20" fmla="*/ 96 w 110"/>
                <a:gd name="T21" fmla="*/ 4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" h="110">
                  <a:moveTo>
                    <a:pt x="96" y="40"/>
                  </a:moveTo>
                  <a:cubicBezTo>
                    <a:pt x="104" y="64"/>
                    <a:pt x="93" y="87"/>
                    <a:pt x="70" y="97"/>
                  </a:cubicBezTo>
                  <a:cubicBezTo>
                    <a:pt x="48" y="106"/>
                    <a:pt x="23" y="92"/>
                    <a:pt x="14" y="71"/>
                  </a:cubicBezTo>
                  <a:cubicBezTo>
                    <a:pt x="4" y="48"/>
                    <a:pt x="18" y="23"/>
                    <a:pt x="40" y="14"/>
                  </a:cubicBezTo>
                  <a:cubicBezTo>
                    <a:pt x="62" y="5"/>
                    <a:pt x="87" y="19"/>
                    <a:pt x="96" y="40"/>
                  </a:cubicBezTo>
                  <a:cubicBezTo>
                    <a:pt x="98" y="43"/>
                    <a:pt x="103" y="41"/>
                    <a:pt x="102" y="38"/>
                  </a:cubicBezTo>
                  <a:cubicBezTo>
                    <a:pt x="91" y="12"/>
                    <a:pt x="64" y="0"/>
                    <a:pt x="38" y="9"/>
                  </a:cubicBezTo>
                  <a:cubicBezTo>
                    <a:pt x="11" y="18"/>
                    <a:pt x="0" y="48"/>
                    <a:pt x="8" y="73"/>
                  </a:cubicBezTo>
                  <a:cubicBezTo>
                    <a:pt x="17" y="99"/>
                    <a:pt x="48" y="110"/>
                    <a:pt x="72" y="102"/>
                  </a:cubicBezTo>
                  <a:cubicBezTo>
                    <a:pt x="99" y="93"/>
                    <a:pt x="110" y="63"/>
                    <a:pt x="102" y="38"/>
                  </a:cubicBezTo>
                  <a:cubicBezTo>
                    <a:pt x="101" y="34"/>
                    <a:pt x="95" y="37"/>
                    <a:pt x="96" y="4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1940075" y="730598"/>
              <a:ext cx="58737" cy="195263"/>
            </a:xfrm>
            <a:custGeom>
              <a:avLst/>
              <a:gdLst>
                <a:gd name="T0" fmla="*/ 7 w 14"/>
                <a:gd name="T1" fmla="*/ 3 h 46"/>
                <a:gd name="T2" fmla="*/ 7 w 14"/>
                <a:gd name="T3" fmla="*/ 42 h 46"/>
                <a:gd name="T4" fmla="*/ 12 w 14"/>
                <a:gd name="T5" fmla="*/ 40 h 46"/>
                <a:gd name="T6" fmla="*/ 12 w 14"/>
                <a:gd name="T7" fmla="*/ 6 h 46"/>
                <a:gd name="T8" fmla="*/ 7 w 14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6">
                  <a:moveTo>
                    <a:pt x="7" y="3"/>
                  </a:moveTo>
                  <a:cubicBezTo>
                    <a:pt x="0" y="14"/>
                    <a:pt x="2" y="31"/>
                    <a:pt x="7" y="42"/>
                  </a:cubicBezTo>
                  <a:cubicBezTo>
                    <a:pt x="8" y="46"/>
                    <a:pt x="14" y="44"/>
                    <a:pt x="12" y="40"/>
                  </a:cubicBezTo>
                  <a:cubicBezTo>
                    <a:pt x="8" y="31"/>
                    <a:pt x="5" y="15"/>
                    <a:pt x="12" y="6"/>
                  </a:cubicBezTo>
                  <a:cubicBezTo>
                    <a:pt x="14" y="3"/>
                    <a:pt x="10" y="0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2011512" y="933798"/>
              <a:ext cx="52387" cy="42863"/>
            </a:xfrm>
            <a:custGeom>
              <a:avLst/>
              <a:gdLst>
                <a:gd name="T0" fmla="*/ 2 w 12"/>
                <a:gd name="T1" fmla="*/ 5 h 10"/>
                <a:gd name="T2" fmla="*/ 4 w 12"/>
                <a:gd name="T3" fmla="*/ 8 h 10"/>
                <a:gd name="T4" fmla="*/ 6 w 12"/>
                <a:gd name="T5" fmla="*/ 9 h 10"/>
                <a:gd name="T6" fmla="*/ 9 w 12"/>
                <a:gd name="T7" fmla="*/ 4 h 10"/>
                <a:gd name="T8" fmla="*/ 7 w 12"/>
                <a:gd name="T9" fmla="*/ 3 h 10"/>
                <a:gd name="T10" fmla="*/ 7 w 12"/>
                <a:gd name="T11" fmla="*/ 3 h 10"/>
                <a:gd name="T12" fmla="*/ 2 w 12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2" y="5"/>
                  </a:moveTo>
                  <a:cubicBezTo>
                    <a:pt x="2" y="6"/>
                    <a:pt x="3" y="7"/>
                    <a:pt x="4" y="8"/>
                  </a:cubicBezTo>
                  <a:cubicBezTo>
                    <a:pt x="5" y="8"/>
                    <a:pt x="6" y="9"/>
                    <a:pt x="6" y="9"/>
                  </a:cubicBezTo>
                  <a:cubicBezTo>
                    <a:pt x="10" y="10"/>
                    <a:pt x="12" y="5"/>
                    <a:pt x="9" y="4"/>
                  </a:cubicBezTo>
                  <a:cubicBezTo>
                    <a:pt x="8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0"/>
                    <a:pt x="0" y="2"/>
                    <a:pt x="2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2028975" y="267048"/>
              <a:ext cx="565150" cy="450850"/>
            </a:xfrm>
            <a:custGeom>
              <a:avLst/>
              <a:gdLst>
                <a:gd name="T0" fmla="*/ 7 w 133"/>
                <a:gd name="T1" fmla="*/ 102 h 106"/>
                <a:gd name="T2" fmla="*/ 130 w 133"/>
                <a:gd name="T3" fmla="*/ 6 h 106"/>
                <a:gd name="T4" fmla="*/ 128 w 133"/>
                <a:gd name="T5" fmla="*/ 1 h 106"/>
                <a:gd name="T6" fmla="*/ 1 w 133"/>
                <a:gd name="T7" fmla="*/ 101 h 106"/>
                <a:gd name="T8" fmla="*/ 7 w 133"/>
                <a:gd name="T9" fmla="*/ 10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06">
                  <a:moveTo>
                    <a:pt x="7" y="102"/>
                  </a:moveTo>
                  <a:cubicBezTo>
                    <a:pt x="23" y="47"/>
                    <a:pt x="78" y="20"/>
                    <a:pt x="130" y="6"/>
                  </a:cubicBezTo>
                  <a:cubicBezTo>
                    <a:pt x="133" y="5"/>
                    <a:pt x="131" y="0"/>
                    <a:pt x="128" y="1"/>
                  </a:cubicBezTo>
                  <a:cubicBezTo>
                    <a:pt x="74" y="15"/>
                    <a:pt x="18" y="44"/>
                    <a:pt x="1" y="101"/>
                  </a:cubicBezTo>
                  <a:cubicBezTo>
                    <a:pt x="0" y="105"/>
                    <a:pt x="6" y="106"/>
                    <a:pt x="7" y="10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1078062" y="971898"/>
              <a:ext cx="1822450" cy="1401763"/>
            </a:xfrm>
            <a:custGeom>
              <a:avLst/>
              <a:gdLst>
                <a:gd name="T0" fmla="*/ 428 w 429"/>
                <a:gd name="T1" fmla="*/ 23 h 330"/>
                <a:gd name="T2" fmla="*/ 214 w 429"/>
                <a:gd name="T3" fmla="*/ 0 h 330"/>
                <a:gd name="T4" fmla="*/ 0 w 429"/>
                <a:gd name="T5" fmla="*/ 24 h 330"/>
                <a:gd name="T6" fmla="*/ 0 w 429"/>
                <a:gd name="T7" fmla="*/ 24 h 330"/>
                <a:gd name="T8" fmla="*/ 1 w 429"/>
                <a:gd name="T9" fmla="*/ 330 h 330"/>
                <a:gd name="T10" fmla="*/ 429 w 429"/>
                <a:gd name="T11" fmla="*/ 328 h 330"/>
                <a:gd name="T12" fmla="*/ 428 w 429"/>
                <a:gd name="T13" fmla="*/ 23 h 330"/>
                <a:gd name="T14" fmla="*/ 428 w 429"/>
                <a:gd name="T15" fmla="*/ 23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9" h="330">
                  <a:moveTo>
                    <a:pt x="428" y="23"/>
                  </a:moveTo>
                  <a:cubicBezTo>
                    <a:pt x="426" y="10"/>
                    <a:pt x="331" y="0"/>
                    <a:pt x="214" y="0"/>
                  </a:cubicBezTo>
                  <a:cubicBezTo>
                    <a:pt x="97" y="0"/>
                    <a:pt x="2" y="11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330"/>
                    <a:pt x="1" y="330"/>
                    <a:pt x="1" y="330"/>
                  </a:cubicBezTo>
                  <a:cubicBezTo>
                    <a:pt x="429" y="328"/>
                    <a:pt x="429" y="328"/>
                    <a:pt x="429" y="328"/>
                  </a:cubicBezTo>
                  <a:cubicBezTo>
                    <a:pt x="428" y="23"/>
                    <a:pt x="428" y="23"/>
                    <a:pt x="428" y="23"/>
                  </a:cubicBezTo>
                  <a:cubicBezTo>
                    <a:pt x="428" y="23"/>
                    <a:pt x="428" y="23"/>
                    <a:pt x="428" y="23"/>
                  </a:cubicBezTo>
                </a:path>
              </a:pathLst>
            </a:custGeom>
            <a:solidFill>
              <a:srgbClr val="FFD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1268562" y="1040160"/>
              <a:ext cx="968375" cy="461963"/>
            </a:xfrm>
            <a:custGeom>
              <a:avLst/>
              <a:gdLst>
                <a:gd name="T0" fmla="*/ 81 w 228"/>
                <a:gd name="T1" fmla="*/ 0 h 109"/>
                <a:gd name="T2" fmla="*/ 59 w 228"/>
                <a:gd name="T3" fmla="*/ 43 h 109"/>
                <a:gd name="T4" fmla="*/ 44 w 228"/>
                <a:gd name="T5" fmla="*/ 76 h 109"/>
                <a:gd name="T6" fmla="*/ 43 w 228"/>
                <a:gd name="T7" fmla="*/ 76 h 109"/>
                <a:gd name="T8" fmla="*/ 23 w 228"/>
                <a:gd name="T9" fmla="*/ 43 h 109"/>
                <a:gd name="T10" fmla="*/ 20 w 228"/>
                <a:gd name="T11" fmla="*/ 31 h 109"/>
                <a:gd name="T12" fmla="*/ 14 w 228"/>
                <a:gd name="T13" fmla="*/ 28 h 109"/>
                <a:gd name="T14" fmla="*/ 3 w 228"/>
                <a:gd name="T15" fmla="*/ 36 h 109"/>
                <a:gd name="T16" fmla="*/ 0 w 228"/>
                <a:gd name="T17" fmla="*/ 57 h 109"/>
                <a:gd name="T18" fmla="*/ 0 w 228"/>
                <a:gd name="T19" fmla="*/ 74 h 109"/>
                <a:gd name="T20" fmla="*/ 9 w 228"/>
                <a:gd name="T21" fmla="*/ 71 h 109"/>
                <a:gd name="T22" fmla="*/ 12 w 228"/>
                <a:gd name="T23" fmla="*/ 71 h 109"/>
                <a:gd name="T24" fmla="*/ 46 w 228"/>
                <a:gd name="T25" fmla="*/ 99 h 109"/>
                <a:gd name="T26" fmla="*/ 60 w 228"/>
                <a:gd name="T27" fmla="*/ 93 h 109"/>
                <a:gd name="T28" fmla="*/ 89 w 228"/>
                <a:gd name="T29" fmla="*/ 37 h 109"/>
                <a:gd name="T30" fmla="*/ 113 w 228"/>
                <a:gd name="T31" fmla="*/ 67 h 109"/>
                <a:gd name="T32" fmla="*/ 135 w 228"/>
                <a:gd name="T33" fmla="*/ 102 h 109"/>
                <a:gd name="T34" fmla="*/ 147 w 228"/>
                <a:gd name="T35" fmla="*/ 104 h 109"/>
                <a:gd name="T36" fmla="*/ 169 w 228"/>
                <a:gd name="T37" fmla="*/ 90 h 109"/>
                <a:gd name="T38" fmla="*/ 185 w 228"/>
                <a:gd name="T39" fmla="*/ 75 h 109"/>
                <a:gd name="T40" fmla="*/ 196 w 228"/>
                <a:gd name="T41" fmla="*/ 79 h 109"/>
                <a:gd name="T42" fmla="*/ 222 w 228"/>
                <a:gd name="T43" fmla="*/ 109 h 109"/>
                <a:gd name="T44" fmla="*/ 228 w 228"/>
                <a:gd name="T45" fmla="*/ 89 h 109"/>
                <a:gd name="T46" fmla="*/ 203 w 228"/>
                <a:gd name="T47" fmla="*/ 36 h 109"/>
                <a:gd name="T48" fmla="*/ 184 w 228"/>
                <a:gd name="T49" fmla="*/ 16 h 109"/>
                <a:gd name="T50" fmla="*/ 180 w 228"/>
                <a:gd name="T51" fmla="*/ 17 h 109"/>
                <a:gd name="T52" fmla="*/ 166 w 228"/>
                <a:gd name="T53" fmla="*/ 40 h 109"/>
                <a:gd name="T54" fmla="*/ 148 w 228"/>
                <a:gd name="T55" fmla="*/ 78 h 109"/>
                <a:gd name="T56" fmla="*/ 141 w 228"/>
                <a:gd name="T57" fmla="*/ 79 h 109"/>
                <a:gd name="T58" fmla="*/ 113 w 228"/>
                <a:gd name="T59" fmla="*/ 58 h 109"/>
                <a:gd name="T60" fmla="*/ 87 w 228"/>
                <a:gd name="T61" fmla="*/ 1 h 109"/>
                <a:gd name="T62" fmla="*/ 81 w 228"/>
                <a:gd name="T6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8" h="109">
                  <a:moveTo>
                    <a:pt x="81" y="0"/>
                  </a:moveTo>
                  <a:cubicBezTo>
                    <a:pt x="62" y="0"/>
                    <a:pt x="62" y="29"/>
                    <a:pt x="59" y="43"/>
                  </a:cubicBezTo>
                  <a:cubicBezTo>
                    <a:pt x="58" y="52"/>
                    <a:pt x="56" y="76"/>
                    <a:pt x="44" y="76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26" y="76"/>
                    <a:pt x="24" y="55"/>
                    <a:pt x="23" y="43"/>
                  </a:cubicBezTo>
                  <a:cubicBezTo>
                    <a:pt x="22" y="40"/>
                    <a:pt x="22" y="34"/>
                    <a:pt x="20" y="31"/>
                  </a:cubicBezTo>
                  <a:cubicBezTo>
                    <a:pt x="18" y="29"/>
                    <a:pt x="16" y="28"/>
                    <a:pt x="14" y="28"/>
                  </a:cubicBezTo>
                  <a:cubicBezTo>
                    <a:pt x="9" y="28"/>
                    <a:pt x="4" y="32"/>
                    <a:pt x="3" y="36"/>
                  </a:cubicBezTo>
                  <a:cubicBezTo>
                    <a:pt x="1" y="43"/>
                    <a:pt x="1" y="50"/>
                    <a:pt x="0" y="57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2" y="72"/>
                    <a:pt x="5" y="71"/>
                    <a:pt x="9" y="71"/>
                  </a:cubicBezTo>
                  <a:cubicBezTo>
                    <a:pt x="10" y="71"/>
                    <a:pt x="11" y="71"/>
                    <a:pt x="12" y="71"/>
                  </a:cubicBezTo>
                  <a:cubicBezTo>
                    <a:pt x="23" y="81"/>
                    <a:pt x="32" y="99"/>
                    <a:pt x="46" y="99"/>
                  </a:cubicBezTo>
                  <a:cubicBezTo>
                    <a:pt x="50" y="99"/>
                    <a:pt x="54" y="97"/>
                    <a:pt x="60" y="93"/>
                  </a:cubicBezTo>
                  <a:cubicBezTo>
                    <a:pt x="78" y="78"/>
                    <a:pt x="63" y="48"/>
                    <a:pt x="89" y="37"/>
                  </a:cubicBezTo>
                  <a:cubicBezTo>
                    <a:pt x="103" y="47"/>
                    <a:pt x="109" y="53"/>
                    <a:pt x="113" y="67"/>
                  </a:cubicBezTo>
                  <a:cubicBezTo>
                    <a:pt x="119" y="84"/>
                    <a:pt x="115" y="94"/>
                    <a:pt x="135" y="102"/>
                  </a:cubicBezTo>
                  <a:cubicBezTo>
                    <a:pt x="139" y="104"/>
                    <a:pt x="144" y="104"/>
                    <a:pt x="147" y="104"/>
                  </a:cubicBezTo>
                  <a:cubicBezTo>
                    <a:pt x="158" y="104"/>
                    <a:pt x="164" y="97"/>
                    <a:pt x="169" y="90"/>
                  </a:cubicBezTo>
                  <a:cubicBezTo>
                    <a:pt x="174" y="83"/>
                    <a:pt x="178" y="75"/>
                    <a:pt x="185" y="75"/>
                  </a:cubicBezTo>
                  <a:cubicBezTo>
                    <a:pt x="188" y="75"/>
                    <a:pt x="192" y="77"/>
                    <a:pt x="196" y="79"/>
                  </a:cubicBezTo>
                  <a:cubicBezTo>
                    <a:pt x="207" y="87"/>
                    <a:pt x="215" y="98"/>
                    <a:pt x="222" y="109"/>
                  </a:cubicBezTo>
                  <a:cubicBezTo>
                    <a:pt x="224" y="102"/>
                    <a:pt x="226" y="96"/>
                    <a:pt x="228" y="89"/>
                  </a:cubicBezTo>
                  <a:cubicBezTo>
                    <a:pt x="216" y="74"/>
                    <a:pt x="211" y="53"/>
                    <a:pt x="203" y="36"/>
                  </a:cubicBezTo>
                  <a:cubicBezTo>
                    <a:pt x="199" y="29"/>
                    <a:pt x="193" y="16"/>
                    <a:pt x="184" y="16"/>
                  </a:cubicBezTo>
                  <a:cubicBezTo>
                    <a:pt x="183" y="16"/>
                    <a:pt x="181" y="16"/>
                    <a:pt x="180" y="17"/>
                  </a:cubicBezTo>
                  <a:cubicBezTo>
                    <a:pt x="171" y="20"/>
                    <a:pt x="168" y="31"/>
                    <a:pt x="166" y="40"/>
                  </a:cubicBezTo>
                  <a:cubicBezTo>
                    <a:pt x="163" y="51"/>
                    <a:pt x="162" y="73"/>
                    <a:pt x="148" y="78"/>
                  </a:cubicBezTo>
                  <a:cubicBezTo>
                    <a:pt x="146" y="79"/>
                    <a:pt x="144" y="79"/>
                    <a:pt x="141" y="79"/>
                  </a:cubicBezTo>
                  <a:cubicBezTo>
                    <a:pt x="129" y="79"/>
                    <a:pt x="117" y="69"/>
                    <a:pt x="113" y="58"/>
                  </a:cubicBezTo>
                  <a:cubicBezTo>
                    <a:pt x="107" y="44"/>
                    <a:pt x="105" y="5"/>
                    <a:pt x="87" y="1"/>
                  </a:cubicBezTo>
                  <a:cubicBezTo>
                    <a:pt x="85" y="0"/>
                    <a:pt x="83" y="0"/>
                    <a:pt x="81" y="0"/>
                  </a:cubicBezTo>
                </a:path>
              </a:pathLst>
            </a:custGeom>
            <a:solidFill>
              <a:srgbClr val="FFC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1060600" y="959198"/>
              <a:ext cx="1852612" cy="1422400"/>
            </a:xfrm>
            <a:custGeom>
              <a:avLst/>
              <a:gdLst>
                <a:gd name="T0" fmla="*/ 434 w 436"/>
                <a:gd name="T1" fmla="*/ 25 h 335"/>
                <a:gd name="T2" fmla="*/ 421 w 436"/>
                <a:gd name="T3" fmla="*/ 16 h 335"/>
                <a:gd name="T4" fmla="*/ 379 w 436"/>
                <a:gd name="T5" fmla="*/ 8 h 335"/>
                <a:gd name="T6" fmla="*/ 218 w 436"/>
                <a:gd name="T7" fmla="*/ 0 h 335"/>
                <a:gd name="T8" fmla="*/ 61 w 436"/>
                <a:gd name="T9" fmla="*/ 8 h 335"/>
                <a:gd name="T10" fmla="*/ 16 w 436"/>
                <a:gd name="T11" fmla="*/ 16 h 335"/>
                <a:gd name="T12" fmla="*/ 6 w 436"/>
                <a:gd name="T13" fmla="*/ 21 h 335"/>
                <a:gd name="T14" fmla="*/ 3 w 436"/>
                <a:gd name="T15" fmla="*/ 23 h 335"/>
                <a:gd name="T16" fmla="*/ 4 w 436"/>
                <a:gd name="T17" fmla="*/ 24 h 335"/>
                <a:gd name="T18" fmla="*/ 1 w 436"/>
                <a:gd name="T19" fmla="*/ 27 h 335"/>
                <a:gd name="T20" fmla="*/ 2 w 436"/>
                <a:gd name="T21" fmla="*/ 333 h 335"/>
                <a:gd name="T22" fmla="*/ 5 w 436"/>
                <a:gd name="T23" fmla="*/ 335 h 335"/>
                <a:gd name="T24" fmla="*/ 420 w 436"/>
                <a:gd name="T25" fmla="*/ 334 h 335"/>
                <a:gd name="T26" fmla="*/ 433 w 436"/>
                <a:gd name="T27" fmla="*/ 334 h 335"/>
                <a:gd name="T28" fmla="*/ 436 w 436"/>
                <a:gd name="T29" fmla="*/ 331 h 335"/>
                <a:gd name="T30" fmla="*/ 435 w 436"/>
                <a:gd name="T31" fmla="*/ 26 h 335"/>
                <a:gd name="T32" fmla="*/ 432 w 436"/>
                <a:gd name="T33" fmla="*/ 23 h 335"/>
                <a:gd name="T34" fmla="*/ 432 w 436"/>
                <a:gd name="T35" fmla="*/ 23 h 335"/>
                <a:gd name="T36" fmla="*/ 432 w 436"/>
                <a:gd name="T37" fmla="*/ 29 h 335"/>
                <a:gd name="T38" fmla="*/ 432 w 436"/>
                <a:gd name="T39" fmla="*/ 29 h 335"/>
                <a:gd name="T40" fmla="*/ 429 w 436"/>
                <a:gd name="T41" fmla="*/ 26 h 335"/>
                <a:gd name="T42" fmla="*/ 430 w 436"/>
                <a:gd name="T43" fmla="*/ 331 h 335"/>
                <a:gd name="T44" fmla="*/ 433 w 436"/>
                <a:gd name="T45" fmla="*/ 328 h 335"/>
                <a:gd name="T46" fmla="*/ 17 w 436"/>
                <a:gd name="T47" fmla="*/ 330 h 335"/>
                <a:gd name="T48" fmla="*/ 5 w 436"/>
                <a:gd name="T49" fmla="*/ 330 h 335"/>
                <a:gd name="T50" fmla="*/ 8 w 436"/>
                <a:gd name="T51" fmla="*/ 333 h 335"/>
                <a:gd name="T52" fmla="*/ 7 w 436"/>
                <a:gd name="T53" fmla="*/ 27 h 335"/>
                <a:gd name="T54" fmla="*/ 4 w 436"/>
                <a:gd name="T55" fmla="*/ 30 h 335"/>
                <a:gd name="T56" fmla="*/ 4 w 436"/>
                <a:gd name="T57" fmla="*/ 30 h 335"/>
                <a:gd name="T58" fmla="*/ 7 w 436"/>
                <a:gd name="T59" fmla="*/ 28 h 335"/>
                <a:gd name="T60" fmla="*/ 28 w 436"/>
                <a:gd name="T61" fmla="*/ 19 h 335"/>
                <a:gd name="T62" fmla="*/ 76 w 436"/>
                <a:gd name="T63" fmla="*/ 12 h 335"/>
                <a:gd name="T64" fmla="*/ 218 w 436"/>
                <a:gd name="T65" fmla="*/ 6 h 335"/>
                <a:gd name="T66" fmla="*/ 356 w 436"/>
                <a:gd name="T67" fmla="*/ 11 h 335"/>
                <a:gd name="T68" fmla="*/ 405 w 436"/>
                <a:gd name="T69" fmla="*/ 18 h 335"/>
                <a:gd name="T70" fmla="*/ 429 w 436"/>
                <a:gd name="T71" fmla="*/ 27 h 335"/>
                <a:gd name="T72" fmla="*/ 434 w 436"/>
                <a:gd name="T73" fmla="*/ 2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36" h="335">
                  <a:moveTo>
                    <a:pt x="434" y="25"/>
                  </a:moveTo>
                  <a:cubicBezTo>
                    <a:pt x="433" y="20"/>
                    <a:pt x="426" y="17"/>
                    <a:pt x="421" y="16"/>
                  </a:cubicBezTo>
                  <a:cubicBezTo>
                    <a:pt x="408" y="11"/>
                    <a:pt x="393" y="10"/>
                    <a:pt x="379" y="8"/>
                  </a:cubicBezTo>
                  <a:cubicBezTo>
                    <a:pt x="325" y="1"/>
                    <a:pt x="271" y="0"/>
                    <a:pt x="218" y="0"/>
                  </a:cubicBezTo>
                  <a:cubicBezTo>
                    <a:pt x="165" y="0"/>
                    <a:pt x="113" y="2"/>
                    <a:pt x="61" y="8"/>
                  </a:cubicBezTo>
                  <a:cubicBezTo>
                    <a:pt x="46" y="10"/>
                    <a:pt x="31" y="12"/>
                    <a:pt x="16" y="16"/>
                  </a:cubicBezTo>
                  <a:cubicBezTo>
                    <a:pt x="13" y="18"/>
                    <a:pt x="9" y="19"/>
                    <a:pt x="6" y="21"/>
                  </a:cubicBezTo>
                  <a:cubicBezTo>
                    <a:pt x="5" y="22"/>
                    <a:pt x="4" y="22"/>
                    <a:pt x="3" y="23"/>
                  </a:cubicBezTo>
                  <a:cubicBezTo>
                    <a:pt x="0" y="26"/>
                    <a:pt x="2" y="24"/>
                    <a:pt x="4" y="24"/>
                  </a:cubicBezTo>
                  <a:cubicBezTo>
                    <a:pt x="2" y="24"/>
                    <a:pt x="1" y="26"/>
                    <a:pt x="1" y="27"/>
                  </a:cubicBezTo>
                  <a:cubicBezTo>
                    <a:pt x="1" y="129"/>
                    <a:pt x="1" y="231"/>
                    <a:pt x="2" y="333"/>
                  </a:cubicBezTo>
                  <a:cubicBezTo>
                    <a:pt x="2" y="334"/>
                    <a:pt x="3" y="335"/>
                    <a:pt x="5" y="335"/>
                  </a:cubicBezTo>
                  <a:cubicBezTo>
                    <a:pt x="143" y="335"/>
                    <a:pt x="282" y="335"/>
                    <a:pt x="420" y="334"/>
                  </a:cubicBezTo>
                  <a:cubicBezTo>
                    <a:pt x="424" y="334"/>
                    <a:pt x="429" y="334"/>
                    <a:pt x="433" y="334"/>
                  </a:cubicBezTo>
                  <a:cubicBezTo>
                    <a:pt x="434" y="334"/>
                    <a:pt x="436" y="333"/>
                    <a:pt x="436" y="331"/>
                  </a:cubicBezTo>
                  <a:cubicBezTo>
                    <a:pt x="435" y="230"/>
                    <a:pt x="435" y="128"/>
                    <a:pt x="435" y="26"/>
                  </a:cubicBezTo>
                  <a:cubicBezTo>
                    <a:pt x="435" y="24"/>
                    <a:pt x="434" y="23"/>
                    <a:pt x="432" y="23"/>
                  </a:cubicBezTo>
                  <a:cubicBezTo>
                    <a:pt x="432" y="23"/>
                    <a:pt x="432" y="23"/>
                    <a:pt x="432" y="23"/>
                  </a:cubicBezTo>
                  <a:cubicBezTo>
                    <a:pt x="428" y="23"/>
                    <a:pt x="428" y="29"/>
                    <a:pt x="432" y="29"/>
                  </a:cubicBezTo>
                  <a:cubicBezTo>
                    <a:pt x="432" y="29"/>
                    <a:pt x="432" y="29"/>
                    <a:pt x="432" y="29"/>
                  </a:cubicBezTo>
                  <a:cubicBezTo>
                    <a:pt x="431" y="28"/>
                    <a:pt x="430" y="27"/>
                    <a:pt x="429" y="26"/>
                  </a:cubicBezTo>
                  <a:cubicBezTo>
                    <a:pt x="429" y="128"/>
                    <a:pt x="430" y="230"/>
                    <a:pt x="430" y="331"/>
                  </a:cubicBezTo>
                  <a:cubicBezTo>
                    <a:pt x="431" y="330"/>
                    <a:pt x="432" y="329"/>
                    <a:pt x="433" y="328"/>
                  </a:cubicBezTo>
                  <a:cubicBezTo>
                    <a:pt x="294" y="329"/>
                    <a:pt x="156" y="329"/>
                    <a:pt x="17" y="330"/>
                  </a:cubicBezTo>
                  <a:cubicBezTo>
                    <a:pt x="13" y="330"/>
                    <a:pt x="9" y="330"/>
                    <a:pt x="5" y="330"/>
                  </a:cubicBezTo>
                  <a:cubicBezTo>
                    <a:pt x="6" y="331"/>
                    <a:pt x="7" y="332"/>
                    <a:pt x="8" y="333"/>
                  </a:cubicBezTo>
                  <a:cubicBezTo>
                    <a:pt x="7" y="231"/>
                    <a:pt x="7" y="129"/>
                    <a:pt x="7" y="27"/>
                  </a:cubicBezTo>
                  <a:cubicBezTo>
                    <a:pt x="6" y="28"/>
                    <a:pt x="5" y="29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0"/>
                    <a:pt x="7" y="29"/>
                    <a:pt x="7" y="28"/>
                  </a:cubicBezTo>
                  <a:cubicBezTo>
                    <a:pt x="8" y="22"/>
                    <a:pt x="24" y="20"/>
                    <a:pt x="28" y="19"/>
                  </a:cubicBezTo>
                  <a:cubicBezTo>
                    <a:pt x="44" y="16"/>
                    <a:pt x="60" y="14"/>
                    <a:pt x="76" y="12"/>
                  </a:cubicBezTo>
                  <a:cubicBezTo>
                    <a:pt x="123" y="7"/>
                    <a:pt x="170" y="6"/>
                    <a:pt x="218" y="6"/>
                  </a:cubicBezTo>
                  <a:cubicBezTo>
                    <a:pt x="264" y="6"/>
                    <a:pt x="310" y="7"/>
                    <a:pt x="356" y="11"/>
                  </a:cubicBezTo>
                  <a:cubicBezTo>
                    <a:pt x="372" y="13"/>
                    <a:pt x="389" y="14"/>
                    <a:pt x="405" y="18"/>
                  </a:cubicBezTo>
                  <a:cubicBezTo>
                    <a:pt x="410" y="19"/>
                    <a:pt x="427" y="21"/>
                    <a:pt x="429" y="27"/>
                  </a:cubicBezTo>
                  <a:cubicBezTo>
                    <a:pt x="430" y="30"/>
                    <a:pt x="435" y="29"/>
                    <a:pt x="434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682775" y="1579910"/>
              <a:ext cx="2443162" cy="1871663"/>
            </a:xfrm>
            <a:custGeom>
              <a:avLst/>
              <a:gdLst>
                <a:gd name="T0" fmla="*/ 574 w 575"/>
                <a:gd name="T1" fmla="*/ 77 h 441"/>
                <a:gd name="T2" fmla="*/ 312 w 575"/>
                <a:gd name="T3" fmla="*/ 18 h 441"/>
                <a:gd name="T4" fmla="*/ 42 w 575"/>
                <a:gd name="T5" fmla="*/ 15 h 441"/>
                <a:gd name="T6" fmla="*/ 42 w 575"/>
                <a:gd name="T7" fmla="*/ 15 h 441"/>
                <a:gd name="T8" fmla="*/ 0 w 575"/>
                <a:gd name="T9" fmla="*/ 379 h 441"/>
                <a:gd name="T10" fmla="*/ 533 w 575"/>
                <a:gd name="T11" fmla="*/ 441 h 441"/>
                <a:gd name="T12" fmla="*/ 575 w 575"/>
                <a:gd name="T13" fmla="*/ 77 h 441"/>
                <a:gd name="T14" fmla="*/ 574 w 575"/>
                <a:gd name="T15" fmla="*/ 77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5" h="441">
                  <a:moveTo>
                    <a:pt x="574" y="77"/>
                  </a:moveTo>
                  <a:cubicBezTo>
                    <a:pt x="574" y="61"/>
                    <a:pt x="457" y="35"/>
                    <a:pt x="312" y="18"/>
                  </a:cubicBezTo>
                  <a:cubicBezTo>
                    <a:pt x="166" y="1"/>
                    <a:pt x="47" y="0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533" y="441"/>
                    <a:pt x="533" y="441"/>
                    <a:pt x="533" y="441"/>
                  </a:cubicBezTo>
                  <a:cubicBezTo>
                    <a:pt x="575" y="77"/>
                    <a:pt x="575" y="77"/>
                    <a:pt x="575" y="77"/>
                  </a:cubicBezTo>
                  <a:cubicBezTo>
                    <a:pt x="574" y="77"/>
                    <a:pt x="574" y="77"/>
                    <a:pt x="574" y="77"/>
                  </a:cubicBezTo>
                </a:path>
              </a:pathLst>
            </a:custGeom>
            <a:solidFill>
              <a:srgbClr val="FFFF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5" name="Freeform 64"/>
            <p:cNvSpPr>
              <a:spLocks noEditPoints="1"/>
            </p:cNvSpPr>
            <p:nvPr/>
          </p:nvSpPr>
          <p:spPr bwMode="auto">
            <a:xfrm>
              <a:off x="1349525" y="1838673"/>
              <a:ext cx="1682750" cy="917575"/>
            </a:xfrm>
            <a:custGeom>
              <a:avLst/>
              <a:gdLst>
                <a:gd name="T0" fmla="*/ 52 w 396"/>
                <a:gd name="T1" fmla="*/ 129 h 216"/>
                <a:gd name="T2" fmla="*/ 44 w 396"/>
                <a:gd name="T3" fmla="*/ 129 h 216"/>
                <a:gd name="T4" fmla="*/ 59 w 396"/>
                <a:gd name="T5" fmla="*/ 133 h 216"/>
                <a:gd name="T6" fmla="*/ 65 w 396"/>
                <a:gd name="T7" fmla="*/ 125 h 216"/>
                <a:gd name="T8" fmla="*/ 80 w 396"/>
                <a:gd name="T9" fmla="*/ 122 h 216"/>
                <a:gd name="T10" fmla="*/ 76 w 396"/>
                <a:gd name="T11" fmla="*/ 127 h 216"/>
                <a:gd name="T12" fmla="*/ 81 w 396"/>
                <a:gd name="T13" fmla="*/ 122 h 216"/>
                <a:gd name="T14" fmla="*/ 217 w 396"/>
                <a:gd name="T15" fmla="*/ 34 h 216"/>
                <a:gd name="T16" fmla="*/ 184 w 396"/>
                <a:gd name="T17" fmla="*/ 74 h 216"/>
                <a:gd name="T18" fmla="*/ 146 w 396"/>
                <a:gd name="T19" fmla="*/ 12 h 216"/>
                <a:gd name="T20" fmla="*/ 105 w 396"/>
                <a:gd name="T21" fmla="*/ 33 h 216"/>
                <a:gd name="T22" fmla="*/ 82 w 396"/>
                <a:gd name="T23" fmla="*/ 110 h 216"/>
                <a:gd name="T24" fmla="*/ 85 w 396"/>
                <a:gd name="T25" fmla="*/ 110 h 216"/>
                <a:gd name="T26" fmla="*/ 89 w 396"/>
                <a:gd name="T27" fmla="*/ 110 h 216"/>
                <a:gd name="T28" fmla="*/ 126 w 396"/>
                <a:gd name="T29" fmla="*/ 55 h 216"/>
                <a:gd name="T30" fmla="*/ 183 w 396"/>
                <a:gd name="T31" fmla="*/ 108 h 216"/>
                <a:gd name="T32" fmla="*/ 242 w 396"/>
                <a:gd name="T33" fmla="*/ 72 h 216"/>
                <a:gd name="T34" fmla="*/ 295 w 396"/>
                <a:gd name="T35" fmla="*/ 117 h 216"/>
                <a:gd name="T36" fmla="*/ 370 w 396"/>
                <a:gd name="T37" fmla="*/ 206 h 216"/>
                <a:gd name="T38" fmla="*/ 392 w 396"/>
                <a:gd name="T39" fmla="*/ 216 h 216"/>
                <a:gd name="T40" fmla="*/ 393 w 396"/>
                <a:gd name="T41" fmla="*/ 183 h 216"/>
                <a:gd name="T42" fmla="*/ 325 w 396"/>
                <a:gd name="T43" fmla="*/ 169 h 216"/>
                <a:gd name="T44" fmla="*/ 324 w 396"/>
                <a:gd name="T45" fmla="*/ 112 h 216"/>
                <a:gd name="T46" fmla="*/ 365 w 396"/>
                <a:gd name="T47" fmla="*/ 38 h 216"/>
                <a:gd name="T48" fmla="*/ 359 w 396"/>
                <a:gd name="T49" fmla="*/ 37 h 216"/>
                <a:gd name="T50" fmla="*/ 301 w 396"/>
                <a:gd name="T51" fmla="*/ 98 h 216"/>
                <a:gd name="T52" fmla="*/ 264 w 396"/>
                <a:gd name="T53" fmla="*/ 55 h 216"/>
                <a:gd name="T54" fmla="*/ 241 w 396"/>
                <a:gd name="T55" fmla="*/ 6 h 216"/>
                <a:gd name="T56" fmla="*/ 0 w 396"/>
                <a:gd name="T57" fmla="*/ 17 h 216"/>
                <a:gd name="T58" fmla="*/ 6 w 396"/>
                <a:gd name="T59" fmla="*/ 50 h 216"/>
                <a:gd name="T60" fmla="*/ 21 w 396"/>
                <a:gd name="T61" fmla="*/ 47 h 216"/>
                <a:gd name="T62" fmla="*/ 24 w 396"/>
                <a:gd name="T63" fmla="*/ 43 h 216"/>
                <a:gd name="T64" fmla="*/ 23 w 396"/>
                <a:gd name="T6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6" h="216">
                  <a:moveTo>
                    <a:pt x="65" y="125"/>
                  </a:moveTo>
                  <a:cubicBezTo>
                    <a:pt x="61" y="127"/>
                    <a:pt x="57" y="129"/>
                    <a:pt x="52" y="129"/>
                  </a:cubicBezTo>
                  <a:cubicBezTo>
                    <a:pt x="50" y="129"/>
                    <a:pt x="48" y="128"/>
                    <a:pt x="46" y="127"/>
                  </a:cubicBezTo>
                  <a:cubicBezTo>
                    <a:pt x="45" y="128"/>
                    <a:pt x="45" y="128"/>
                    <a:pt x="44" y="129"/>
                  </a:cubicBezTo>
                  <a:cubicBezTo>
                    <a:pt x="45" y="129"/>
                    <a:pt x="46" y="130"/>
                    <a:pt x="47" y="131"/>
                  </a:cubicBezTo>
                  <a:cubicBezTo>
                    <a:pt x="51" y="133"/>
                    <a:pt x="55" y="133"/>
                    <a:pt x="59" y="133"/>
                  </a:cubicBezTo>
                  <a:cubicBezTo>
                    <a:pt x="61" y="133"/>
                    <a:pt x="63" y="133"/>
                    <a:pt x="64" y="133"/>
                  </a:cubicBezTo>
                  <a:cubicBezTo>
                    <a:pt x="64" y="130"/>
                    <a:pt x="64" y="128"/>
                    <a:pt x="65" y="125"/>
                  </a:cubicBezTo>
                  <a:moveTo>
                    <a:pt x="81" y="122"/>
                  </a:moveTo>
                  <a:cubicBezTo>
                    <a:pt x="80" y="122"/>
                    <a:pt x="80" y="122"/>
                    <a:pt x="80" y="122"/>
                  </a:cubicBezTo>
                  <a:cubicBezTo>
                    <a:pt x="78" y="123"/>
                    <a:pt x="76" y="125"/>
                    <a:pt x="76" y="128"/>
                  </a:cubicBezTo>
                  <a:cubicBezTo>
                    <a:pt x="76" y="127"/>
                    <a:pt x="76" y="127"/>
                    <a:pt x="76" y="127"/>
                  </a:cubicBezTo>
                  <a:cubicBezTo>
                    <a:pt x="76" y="127"/>
                    <a:pt x="76" y="127"/>
                    <a:pt x="77" y="126"/>
                  </a:cubicBezTo>
                  <a:cubicBezTo>
                    <a:pt x="77" y="124"/>
                    <a:pt x="79" y="123"/>
                    <a:pt x="81" y="122"/>
                  </a:cubicBezTo>
                  <a:moveTo>
                    <a:pt x="241" y="6"/>
                  </a:moveTo>
                  <a:cubicBezTo>
                    <a:pt x="229" y="6"/>
                    <a:pt x="221" y="24"/>
                    <a:pt x="217" y="34"/>
                  </a:cubicBezTo>
                  <a:cubicBezTo>
                    <a:pt x="211" y="45"/>
                    <a:pt x="206" y="58"/>
                    <a:pt x="198" y="67"/>
                  </a:cubicBezTo>
                  <a:cubicBezTo>
                    <a:pt x="193" y="72"/>
                    <a:pt x="189" y="74"/>
                    <a:pt x="184" y="74"/>
                  </a:cubicBezTo>
                  <a:cubicBezTo>
                    <a:pt x="171" y="74"/>
                    <a:pt x="159" y="56"/>
                    <a:pt x="155" y="43"/>
                  </a:cubicBezTo>
                  <a:cubicBezTo>
                    <a:pt x="152" y="33"/>
                    <a:pt x="152" y="21"/>
                    <a:pt x="146" y="12"/>
                  </a:cubicBezTo>
                  <a:cubicBezTo>
                    <a:pt x="144" y="8"/>
                    <a:pt x="140" y="7"/>
                    <a:pt x="136" y="7"/>
                  </a:cubicBezTo>
                  <a:cubicBezTo>
                    <a:pt x="124" y="7"/>
                    <a:pt x="108" y="23"/>
                    <a:pt x="105" y="33"/>
                  </a:cubicBezTo>
                  <a:cubicBezTo>
                    <a:pt x="101" y="48"/>
                    <a:pt x="102" y="64"/>
                    <a:pt x="98" y="79"/>
                  </a:cubicBezTo>
                  <a:cubicBezTo>
                    <a:pt x="94" y="90"/>
                    <a:pt x="89" y="100"/>
                    <a:pt x="82" y="110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3" y="110"/>
                    <a:pt x="84" y="110"/>
                    <a:pt x="85" y="110"/>
                  </a:cubicBezTo>
                  <a:cubicBezTo>
                    <a:pt x="85" y="110"/>
                    <a:pt x="85" y="110"/>
                    <a:pt x="85" y="110"/>
                  </a:cubicBezTo>
                  <a:cubicBezTo>
                    <a:pt x="87" y="110"/>
                    <a:pt x="88" y="110"/>
                    <a:pt x="89" y="110"/>
                  </a:cubicBezTo>
                  <a:cubicBezTo>
                    <a:pt x="92" y="105"/>
                    <a:pt x="94" y="99"/>
                    <a:pt x="96" y="94"/>
                  </a:cubicBezTo>
                  <a:cubicBezTo>
                    <a:pt x="104" y="74"/>
                    <a:pt x="110" y="55"/>
                    <a:pt x="126" y="55"/>
                  </a:cubicBezTo>
                  <a:cubicBezTo>
                    <a:pt x="127" y="55"/>
                    <a:pt x="128" y="55"/>
                    <a:pt x="130" y="55"/>
                  </a:cubicBezTo>
                  <a:cubicBezTo>
                    <a:pt x="158" y="60"/>
                    <a:pt x="149" y="105"/>
                    <a:pt x="183" y="108"/>
                  </a:cubicBezTo>
                  <a:cubicBezTo>
                    <a:pt x="184" y="108"/>
                    <a:pt x="186" y="108"/>
                    <a:pt x="187" y="108"/>
                  </a:cubicBezTo>
                  <a:cubicBezTo>
                    <a:pt x="216" y="108"/>
                    <a:pt x="217" y="73"/>
                    <a:pt x="242" y="72"/>
                  </a:cubicBezTo>
                  <a:cubicBezTo>
                    <a:pt x="243" y="72"/>
                    <a:pt x="243" y="72"/>
                    <a:pt x="243" y="72"/>
                  </a:cubicBezTo>
                  <a:cubicBezTo>
                    <a:pt x="268" y="72"/>
                    <a:pt x="266" y="115"/>
                    <a:pt x="295" y="117"/>
                  </a:cubicBezTo>
                  <a:cubicBezTo>
                    <a:pt x="291" y="144"/>
                    <a:pt x="295" y="170"/>
                    <a:pt x="309" y="191"/>
                  </a:cubicBezTo>
                  <a:cubicBezTo>
                    <a:pt x="330" y="194"/>
                    <a:pt x="351" y="199"/>
                    <a:pt x="370" y="206"/>
                  </a:cubicBezTo>
                  <a:cubicBezTo>
                    <a:pt x="377" y="209"/>
                    <a:pt x="384" y="212"/>
                    <a:pt x="392" y="216"/>
                  </a:cubicBezTo>
                  <a:cubicBezTo>
                    <a:pt x="392" y="216"/>
                    <a:pt x="392" y="216"/>
                    <a:pt x="392" y="216"/>
                  </a:cubicBezTo>
                  <a:cubicBezTo>
                    <a:pt x="393" y="204"/>
                    <a:pt x="394" y="193"/>
                    <a:pt x="396" y="181"/>
                  </a:cubicBezTo>
                  <a:cubicBezTo>
                    <a:pt x="395" y="182"/>
                    <a:pt x="394" y="182"/>
                    <a:pt x="393" y="183"/>
                  </a:cubicBezTo>
                  <a:cubicBezTo>
                    <a:pt x="385" y="188"/>
                    <a:pt x="377" y="190"/>
                    <a:pt x="369" y="190"/>
                  </a:cubicBezTo>
                  <a:cubicBezTo>
                    <a:pt x="353" y="190"/>
                    <a:pt x="337" y="181"/>
                    <a:pt x="325" y="169"/>
                  </a:cubicBezTo>
                  <a:cubicBezTo>
                    <a:pt x="317" y="161"/>
                    <a:pt x="308" y="150"/>
                    <a:pt x="309" y="137"/>
                  </a:cubicBezTo>
                  <a:cubicBezTo>
                    <a:pt x="311" y="127"/>
                    <a:pt x="316" y="119"/>
                    <a:pt x="324" y="112"/>
                  </a:cubicBezTo>
                  <a:cubicBezTo>
                    <a:pt x="339" y="99"/>
                    <a:pt x="360" y="92"/>
                    <a:pt x="374" y="78"/>
                  </a:cubicBezTo>
                  <a:cubicBezTo>
                    <a:pt x="361" y="68"/>
                    <a:pt x="357" y="53"/>
                    <a:pt x="365" y="38"/>
                  </a:cubicBezTo>
                  <a:cubicBezTo>
                    <a:pt x="363" y="38"/>
                    <a:pt x="361" y="38"/>
                    <a:pt x="359" y="37"/>
                  </a:cubicBezTo>
                  <a:cubicBezTo>
                    <a:pt x="359" y="37"/>
                    <a:pt x="359" y="37"/>
                    <a:pt x="359" y="37"/>
                  </a:cubicBezTo>
                  <a:cubicBezTo>
                    <a:pt x="337" y="39"/>
                    <a:pt x="339" y="68"/>
                    <a:pt x="330" y="82"/>
                  </a:cubicBezTo>
                  <a:cubicBezTo>
                    <a:pt x="324" y="92"/>
                    <a:pt x="312" y="98"/>
                    <a:pt x="301" y="98"/>
                  </a:cubicBezTo>
                  <a:cubicBezTo>
                    <a:pt x="296" y="98"/>
                    <a:pt x="291" y="97"/>
                    <a:pt x="287" y="95"/>
                  </a:cubicBezTo>
                  <a:cubicBezTo>
                    <a:pt x="271" y="87"/>
                    <a:pt x="264" y="73"/>
                    <a:pt x="264" y="55"/>
                  </a:cubicBezTo>
                  <a:cubicBezTo>
                    <a:pt x="263" y="37"/>
                    <a:pt x="268" y="7"/>
                    <a:pt x="241" y="6"/>
                  </a:cubicBezTo>
                  <a:cubicBezTo>
                    <a:pt x="241" y="6"/>
                    <a:pt x="241" y="6"/>
                    <a:pt x="241" y="6"/>
                  </a:cubicBezTo>
                  <a:moveTo>
                    <a:pt x="23" y="0"/>
                  </a:moveTo>
                  <a:cubicBezTo>
                    <a:pt x="16" y="7"/>
                    <a:pt x="8" y="12"/>
                    <a:pt x="0" y="17"/>
                  </a:cubicBezTo>
                  <a:cubicBezTo>
                    <a:pt x="3" y="23"/>
                    <a:pt x="4" y="30"/>
                    <a:pt x="5" y="37"/>
                  </a:cubicBezTo>
                  <a:cubicBezTo>
                    <a:pt x="5" y="41"/>
                    <a:pt x="5" y="45"/>
                    <a:pt x="6" y="50"/>
                  </a:cubicBezTo>
                  <a:cubicBezTo>
                    <a:pt x="10" y="48"/>
                    <a:pt x="15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2" y="47"/>
                    <a:pt x="23" y="47"/>
                    <a:pt x="24" y="47"/>
                  </a:cubicBezTo>
                  <a:cubicBezTo>
                    <a:pt x="24" y="46"/>
                    <a:pt x="24" y="45"/>
                    <a:pt x="24" y="43"/>
                  </a:cubicBezTo>
                  <a:cubicBezTo>
                    <a:pt x="24" y="36"/>
                    <a:pt x="25" y="23"/>
                    <a:pt x="25" y="10"/>
                  </a:cubicBezTo>
                  <a:cubicBezTo>
                    <a:pt x="25" y="8"/>
                    <a:pt x="24" y="4"/>
                    <a:pt x="23" y="0"/>
                  </a:cubicBezTo>
                </a:path>
              </a:pathLst>
            </a:custGeom>
            <a:solidFill>
              <a:srgbClr val="FFE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670075" y="1583085"/>
              <a:ext cx="2468562" cy="1882775"/>
            </a:xfrm>
            <a:custGeom>
              <a:avLst/>
              <a:gdLst>
                <a:gd name="T0" fmla="*/ 580 w 581"/>
                <a:gd name="T1" fmla="*/ 75 h 443"/>
                <a:gd name="T2" fmla="*/ 563 w 581"/>
                <a:gd name="T3" fmla="*/ 62 h 443"/>
                <a:gd name="T4" fmla="*/ 510 w 581"/>
                <a:gd name="T5" fmla="*/ 46 h 443"/>
                <a:gd name="T6" fmla="*/ 320 w 581"/>
                <a:gd name="T7" fmla="*/ 15 h 443"/>
                <a:gd name="T8" fmla="*/ 120 w 581"/>
                <a:gd name="T9" fmla="*/ 1 h 443"/>
                <a:gd name="T10" fmla="*/ 64 w 581"/>
                <a:gd name="T11" fmla="*/ 4 h 443"/>
                <a:gd name="T12" fmla="*/ 49 w 581"/>
                <a:gd name="T13" fmla="*/ 7 h 443"/>
                <a:gd name="T14" fmla="*/ 45 w 581"/>
                <a:gd name="T15" fmla="*/ 10 h 443"/>
                <a:gd name="T16" fmla="*/ 44 w 581"/>
                <a:gd name="T17" fmla="*/ 11 h 443"/>
                <a:gd name="T18" fmla="*/ 45 w 581"/>
                <a:gd name="T19" fmla="*/ 11 h 443"/>
                <a:gd name="T20" fmla="*/ 42 w 581"/>
                <a:gd name="T21" fmla="*/ 14 h 443"/>
                <a:gd name="T22" fmla="*/ 0 w 581"/>
                <a:gd name="T23" fmla="*/ 378 h 443"/>
                <a:gd name="T24" fmla="*/ 3 w 581"/>
                <a:gd name="T25" fmla="*/ 381 h 443"/>
                <a:gd name="T26" fmla="*/ 432 w 581"/>
                <a:gd name="T27" fmla="*/ 431 h 443"/>
                <a:gd name="T28" fmla="*/ 536 w 581"/>
                <a:gd name="T29" fmla="*/ 443 h 443"/>
                <a:gd name="T30" fmla="*/ 539 w 581"/>
                <a:gd name="T31" fmla="*/ 440 h 443"/>
                <a:gd name="T32" fmla="*/ 581 w 581"/>
                <a:gd name="T33" fmla="*/ 76 h 443"/>
                <a:gd name="T34" fmla="*/ 578 w 581"/>
                <a:gd name="T35" fmla="*/ 73 h 443"/>
                <a:gd name="T36" fmla="*/ 577 w 581"/>
                <a:gd name="T37" fmla="*/ 73 h 443"/>
                <a:gd name="T38" fmla="*/ 577 w 581"/>
                <a:gd name="T39" fmla="*/ 79 h 443"/>
                <a:gd name="T40" fmla="*/ 578 w 581"/>
                <a:gd name="T41" fmla="*/ 79 h 443"/>
                <a:gd name="T42" fmla="*/ 575 w 581"/>
                <a:gd name="T43" fmla="*/ 76 h 443"/>
                <a:gd name="T44" fmla="*/ 533 w 581"/>
                <a:gd name="T45" fmla="*/ 440 h 443"/>
                <a:gd name="T46" fmla="*/ 536 w 581"/>
                <a:gd name="T47" fmla="*/ 437 h 443"/>
                <a:gd name="T48" fmla="*/ 107 w 581"/>
                <a:gd name="T49" fmla="*/ 387 h 443"/>
                <a:gd name="T50" fmla="*/ 3 w 581"/>
                <a:gd name="T51" fmla="*/ 375 h 443"/>
                <a:gd name="T52" fmla="*/ 6 w 581"/>
                <a:gd name="T53" fmla="*/ 378 h 443"/>
                <a:gd name="T54" fmla="*/ 48 w 581"/>
                <a:gd name="T55" fmla="*/ 14 h 443"/>
                <a:gd name="T56" fmla="*/ 45 w 581"/>
                <a:gd name="T57" fmla="*/ 17 h 443"/>
                <a:gd name="T58" fmla="*/ 45 w 581"/>
                <a:gd name="T59" fmla="*/ 17 h 443"/>
                <a:gd name="T60" fmla="*/ 48 w 581"/>
                <a:gd name="T61" fmla="*/ 15 h 443"/>
                <a:gd name="T62" fmla="*/ 76 w 581"/>
                <a:gd name="T63" fmla="*/ 8 h 443"/>
                <a:gd name="T64" fmla="*/ 135 w 581"/>
                <a:gd name="T65" fmla="*/ 6 h 443"/>
                <a:gd name="T66" fmla="*/ 315 w 581"/>
                <a:gd name="T67" fmla="*/ 20 h 443"/>
                <a:gd name="T68" fmla="*/ 494 w 581"/>
                <a:gd name="T69" fmla="*/ 48 h 443"/>
                <a:gd name="T70" fmla="*/ 550 w 581"/>
                <a:gd name="T71" fmla="*/ 63 h 443"/>
                <a:gd name="T72" fmla="*/ 575 w 581"/>
                <a:gd name="T73" fmla="*/ 77 h 443"/>
                <a:gd name="T74" fmla="*/ 580 w 581"/>
                <a:gd name="T75" fmla="*/ 75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81" h="443">
                  <a:moveTo>
                    <a:pt x="580" y="75"/>
                  </a:moveTo>
                  <a:cubicBezTo>
                    <a:pt x="579" y="68"/>
                    <a:pt x="569" y="64"/>
                    <a:pt x="563" y="62"/>
                  </a:cubicBezTo>
                  <a:cubicBezTo>
                    <a:pt x="546" y="55"/>
                    <a:pt x="528" y="50"/>
                    <a:pt x="510" y="46"/>
                  </a:cubicBezTo>
                  <a:cubicBezTo>
                    <a:pt x="448" y="31"/>
                    <a:pt x="384" y="22"/>
                    <a:pt x="320" y="15"/>
                  </a:cubicBezTo>
                  <a:cubicBezTo>
                    <a:pt x="254" y="7"/>
                    <a:pt x="187" y="1"/>
                    <a:pt x="120" y="1"/>
                  </a:cubicBezTo>
                  <a:cubicBezTo>
                    <a:pt x="101" y="0"/>
                    <a:pt x="82" y="1"/>
                    <a:pt x="64" y="4"/>
                  </a:cubicBezTo>
                  <a:cubicBezTo>
                    <a:pt x="59" y="4"/>
                    <a:pt x="54" y="5"/>
                    <a:pt x="49" y="7"/>
                  </a:cubicBezTo>
                  <a:cubicBezTo>
                    <a:pt x="48" y="8"/>
                    <a:pt x="46" y="9"/>
                    <a:pt x="45" y="10"/>
                  </a:cubicBezTo>
                  <a:cubicBezTo>
                    <a:pt x="43" y="12"/>
                    <a:pt x="43" y="12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cubicBezTo>
                    <a:pt x="43" y="11"/>
                    <a:pt x="42" y="13"/>
                    <a:pt x="42" y="14"/>
                  </a:cubicBezTo>
                  <a:cubicBezTo>
                    <a:pt x="28" y="135"/>
                    <a:pt x="14" y="257"/>
                    <a:pt x="0" y="378"/>
                  </a:cubicBezTo>
                  <a:cubicBezTo>
                    <a:pt x="0" y="380"/>
                    <a:pt x="1" y="381"/>
                    <a:pt x="3" y="381"/>
                  </a:cubicBezTo>
                  <a:cubicBezTo>
                    <a:pt x="146" y="398"/>
                    <a:pt x="289" y="414"/>
                    <a:pt x="432" y="431"/>
                  </a:cubicBezTo>
                  <a:cubicBezTo>
                    <a:pt x="466" y="435"/>
                    <a:pt x="501" y="439"/>
                    <a:pt x="536" y="443"/>
                  </a:cubicBezTo>
                  <a:cubicBezTo>
                    <a:pt x="537" y="443"/>
                    <a:pt x="538" y="441"/>
                    <a:pt x="539" y="440"/>
                  </a:cubicBezTo>
                  <a:cubicBezTo>
                    <a:pt x="553" y="319"/>
                    <a:pt x="567" y="197"/>
                    <a:pt x="581" y="76"/>
                  </a:cubicBezTo>
                  <a:cubicBezTo>
                    <a:pt x="581" y="74"/>
                    <a:pt x="579" y="73"/>
                    <a:pt x="578" y="73"/>
                  </a:cubicBezTo>
                  <a:cubicBezTo>
                    <a:pt x="577" y="73"/>
                    <a:pt x="577" y="73"/>
                    <a:pt x="577" y="73"/>
                  </a:cubicBezTo>
                  <a:cubicBezTo>
                    <a:pt x="574" y="72"/>
                    <a:pt x="574" y="78"/>
                    <a:pt x="577" y="79"/>
                  </a:cubicBezTo>
                  <a:cubicBezTo>
                    <a:pt x="578" y="79"/>
                    <a:pt x="578" y="79"/>
                    <a:pt x="578" y="79"/>
                  </a:cubicBezTo>
                  <a:cubicBezTo>
                    <a:pt x="577" y="78"/>
                    <a:pt x="576" y="77"/>
                    <a:pt x="575" y="76"/>
                  </a:cubicBezTo>
                  <a:cubicBezTo>
                    <a:pt x="561" y="197"/>
                    <a:pt x="547" y="319"/>
                    <a:pt x="533" y="440"/>
                  </a:cubicBezTo>
                  <a:cubicBezTo>
                    <a:pt x="534" y="439"/>
                    <a:pt x="535" y="438"/>
                    <a:pt x="536" y="437"/>
                  </a:cubicBezTo>
                  <a:cubicBezTo>
                    <a:pt x="393" y="420"/>
                    <a:pt x="250" y="404"/>
                    <a:pt x="107" y="387"/>
                  </a:cubicBezTo>
                  <a:cubicBezTo>
                    <a:pt x="72" y="383"/>
                    <a:pt x="37" y="379"/>
                    <a:pt x="3" y="375"/>
                  </a:cubicBezTo>
                  <a:cubicBezTo>
                    <a:pt x="4" y="376"/>
                    <a:pt x="5" y="377"/>
                    <a:pt x="6" y="378"/>
                  </a:cubicBezTo>
                  <a:cubicBezTo>
                    <a:pt x="20" y="257"/>
                    <a:pt x="34" y="135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7" y="17"/>
                    <a:pt x="48" y="16"/>
                    <a:pt x="48" y="15"/>
                  </a:cubicBezTo>
                  <a:cubicBezTo>
                    <a:pt x="51" y="9"/>
                    <a:pt x="71" y="8"/>
                    <a:pt x="76" y="8"/>
                  </a:cubicBezTo>
                  <a:cubicBezTo>
                    <a:pt x="96" y="6"/>
                    <a:pt x="115" y="6"/>
                    <a:pt x="135" y="6"/>
                  </a:cubicBezTo>
                  <a:cubicBezTo>
                    <a:pt x="195" y="7"/>
                    <a:pt x="255" y="13"/>
                    <a:pt x="315" y="20"/>
                  </a:cubicBezTo>
                  <a:cubicBezTo>
                    <a:pt x="375" y="27"/>
                    <a:pt x="435" y="35"/>
                    <a:pt x="494" y="48"/>
                  </a:cubicBezTo>
                  <a:cubicBezTo>
                    <a:pt x="513" y="52"/>
                    <a:pt x="531" y="57"/>
                    <a:pt x="550" y="63"/>
                  </a:cubicBezTo>
                  <a:cubicBezTo>
                    <a:pt x="555" y="65"/>
                    <a:pt x="574" y="69"/>
                    <a:pt x="575" y="77"/>
                  </a:cubicBezTo>
                  <a:cubicBezTo>
                    <a:pt x="575" y="80"/>
                    <a:pt x="581" y="79"/>
                    <a:pt x="580" y="7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" name="Freeform 68"/>
            <p:cNvSpPr>
              <a:spLocks noEditPoints="1"/>
            </p:cNvSpPr>
            <p:nvPr/>
          </p:nvSpPr>
          <p:spPr bwMode="auto">
            <a:xfrm>
              <a:off x="639912" y="2794348"/>
              <a:ext cx="2413000" cy="1176338"/>
            </a:xfrm>
            <a:custGeom>
              <a:avLst/>
              <a:gdLst>
                <a:gd name="T0" fmla="*/ 486 w 568"/>
                <a:gd name="T1" fmla="*/ 221 h 277"/>
                <a:gd name="T2" fmla="*/ 468 w 568"/>
                <a:gd name="T3" fmla="*/ 277 h 277"/>
                <a:gd name="T4" fmla="*/ 460 w 568"/>
                <a:gd name="T5" fmla="*/ 273 h 277"/>
                <a:gd name="T6" fmla="*/ 568 w 568"/>
                <a:gd name="T7" fmla="*/ 277 h 277"/>
                <a:gd name="T8" fmla="*/ 565 w 568"/>
                <a:gd name="T9" fmla="*/ 277 h 277"/>
                <a:gd name="T10" fmla="*/ 514 w 568"/>
                <a:gd name="T11" fmla="*/ 277 h 277"/>
                <a:gd name="T12" fmla="*/ 512 w 568"/>
                <a:gd name="T13" fmla="*/ 272 h 277"/>
                <a:gd name="T14" fmla="*/ 533 w 568"/>
                <a:gd name="T15" fmla="*/ 202 h 277"/>
                <a:gd name="T16" fmla="*/ 523 w 568"/>
                <a:gd name="T17" fmla="*/ 186 h 277"/>
                <a:gd name="T18" fmla="*/ 502 w 568"/>
                <a:gd name="T19" fmla="*/ 277 h 277"/>
                <a:gd name="T20" fmla="*/ 500 w 568"/>
                <a:gd name="T21" fmla="*/ 172 h 277"/>
                <a:gd name="T22" fmla="*/ 467 w 568"/>
                <a:gd name="T23" fmla="*/ 95 h 277"/>
                <a:gd name="T24" fmla="*/ 450 w 568"/>
                <a:gd name="T25" fmla="*/ 98 h 277"/>
                <a:gd name="T26" fmla="*/ 455 w 568"/>
                <a:gd name="T27" fmla="*/ 112 h 277"/>
                <a:gd name="T28" fmla="*/ 471 w 568"/>
                <a:gd name="T29" fmla="*/ 103 h 277"/>
                <a:gd name="T30" fmla="*/ 488 w 568"/>
                <a:gd name="T31" fmla="*/ 76 h 277"/>
                <a:gd name="T32" fmla="*/ 497 w 568"/>
                <a:gd name="T33" fmla="*/ 68 h 277"/>
                <a:gd name="T34" fmla="*/ 494 w 568"/>
                <a:gd name="T35" fmla="*/ 116 h 277"/>
                <a:gd name="T36" fmla="*/ 522 w 568"/>
                <a:gd name="T37" fmla="*/ 135 h 277"/>
                <a:gd name="T38" fmla="*/ 525 w 568"/>
                <a:gd name="T39" fmla="*/ 95 h 277"/>
                <a:gd name="T40" fmla="*/ 370 w 568"/>
                <a:gd name="T41" fmla="*/ 24 h 277"/>
                <a:gd name="T42" fmla="*/ 311 w 568"/>
                <a:gd name="T43" fmla="*/ 88 h 277"/>
                <a:gd name="T44" fmla="*/ 251 w 568"/>
                <a:gd name="T45" fmla="*/ 115 h 277"/>
                <a:gd name="T46" fmla="*/ 202 w 568"/>
                <a:gd name="T47" fmla="*/ 32 h 277"/>
                <a:gd name="T48" fmla="*/ 205 w 568"/>
                <a:gd name="T49" fmla="*/ 100 h 277"/>
                <a:gd name="T50" fmla="*/ 287 w 568"/>
                <a:gd name="T51" fmla="*/ 133 h 277"/>
                <a:gd name="T52" fmla="*/ 373 w 568"/>
                <a:gd name="T53" fmla="*/ 57 h 277"/>
                <a:gd name="T54" fmla="*/ 419 w 568"/>
                <a:gd name="T55" fmla="*/ 106 h 277"/>
                <a:gd name="T56" fmla="*/ 442 w 568"/>
                <a:gd name="T57" fmla="*/ 97 h 277"/>
                <a:gd name="T58" fmla="*/ 415 w 568"/>
                <a:gd name="T59" fmla="*/ 69 h 277"/>
                <a:gd name="T60" fmla="*/ 370 w 568"/>
                <a:gd name="T61" fmla="*/ 24 h 277"/>
                <a:gd name="T62" fmla="*/ 145 w 568"/>
                <a:gd name="T63" fmla="*/ 8 h 277"/>
                <a:gd name="T64" fmla="*/ 105 w 568"/>
                <a:gd name="T65" fmla="*/ 70 h 277"/>
                <a:gd name="T66" fmla="*/ 78 w 568"/>
                <a:gd name="T67" fmla="*/ 66 h 277"/>
                <a:gd name="T68" fmla="*/ 50 w 568"/>
                <a:gd name="T69" fmla="*/ 18 h 277"/>
                <a:gd name="T70" fmla="*/ 37 w 568"/>
                <a:gd name="T71" fmla="*/ 12 h 277"/>
                <a:gd name="T72" fmla="*/ 2 w 568"/>
                <a:gd name="T73" fmla="*/ 98 h 277"/>
                <a:gd name="T74" fmla="*/ 22 w 568"/>
                <a:gd name="T75" fmla="*/ 76 h 277"/>
                <a:gd name="T76" fmla="*/ 44 w 568"/>
                <a:gd name="T77" fmla="*/ 43 h 277"/>
                <a:gd name="T78" fmla="*/ 105 w 568"/>
                <a:gd name="T79" fmla="*/ 108 h 277"/>
                <a:gd name="T80" fmla="*/ 155 w 568"/>
                <a:gd name="T81" fmla="*/ 3 h 277"/>
                <a:gd name="T82" fmla="*/ 164 w 568"/>
                <a:gd name="T83" fmla="*/ 1 h 277"/>
                <a:gd name="T84" fmla="*/ 163 w 568"/>
                <a:gd name="T85" fmla="*/ 40 h 277"/>
                <a:gd name="T86" fmla="*/ 196 w 568"/>
                <a:gd name="T87" fmla="*/ 18 h 277"/>
                <a:gd name="T88" fmla="*/ 168 w 568"/>
                <a:gd name="T8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8" h="277">
                  <a:moveTo>
                    <a:pt x="500" y="172"/>
                  </a:moveTo>
                  <a:cubicBezTo>
                    <a:pt x="500" y="189"/>
                    <a:pt x="495" y="204"/>
                    <a:pt x="486" y="221"/>
                  </a:cubicBezTo>
                  <a:cubicBezTo>
                    <a:pt x="481" y="230"/>
                    <a:pt x="476" y="239"/>
                    <a:pt x="472" y="248"/>
                  </a:cubicBezTo>
                  <a:cubicBezTo>
                    <a:pt x="468" y="277"/>
                    <a:pt x="468" y="277"/>
                    <a:pt x="468" y="277"/>
                  </a:cubicBezTo>
                  <a:cubicBezTo>
                    <a:pt x="460" y="277"/>
                    <a:pt x="460" y="277"/>
                    <a:pt x="460" y="277"/>
                  </a:cubicBezTo>
                  <a:cubicBezTo>
                    <a:pt x="460" y="273"/>
                    <a:pt x="460" y="273"/>
                    <a:pt x="460" y="273"/>
                  </a:cubicBezTo>
                  <a:cubicBezTo>
                    <a:pt x="460" y="275"/>
                    <a:pt x="459" y="276"/>
                    <a:pt x="459" y="277"/>
                  </a:cubicBezTo>
                  <a:cubicBezTo>
                    <a:pt x="568" y="277"/>
                    <a:pt x="568" y="277"/>
                    <a:pt x="568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1" y="277"/>
                    <a:pt x="511" y="277"/>
                    <a:pt x="511" y="277"/>
                  </a:cubicBezTo>
                  <a:cubicBezTo>
                    <a:pt x="511" y="276"/>
                    <a:pt x="512" y="274"/>
                    <a:pt x="512" y="272"/>
                  </a:cubicBezTo>
                  <a:cubicBezTo>
                    <a:pt x="514" y="249"/>
                    <a:pt x="521" y="227"/>
                    <a:pt x="531" y="207"/>
                  </a:cubicBezTo>
                  <a:cubicBezTo>
                    <a:pt x="531" y="205"/>
                    <a:pt x="532" y="203"/>
                    <a:pt x="533" y="202"/>
                  </a:cubicBezTo>
                  <a:cubicBezTo>
                    <a:pt x="531" y="197"/>
                    <a:pt x="530" y="193"/>
                    <a:pt x="529" y="189"/>
                  </a:cubicBezTo>
                  <a:cubicBezTo>
                    <a:pt x="527" y="188"/>
                    <a:pt x="525" y="187"/>
                    <a:pt x="523" y="186"/>
                  </a:cubicBezTo>
                  <a:cubicBezTo>
                    <a:pt x="510" y="277"/>
                    <a:pt x="510" y="277"/>
                    <a:pt x="510" y="277"/>
                  </a:cubicBezTo>
                  <a:cubicBezTo>
                    <a:pt x="502" y="277"/>
                    <a:pt x="502" y="277"/>
                    <a:pt x="502" y="277"/>
                  </a:cubicBezTo>
                  <a:cubicBezTo>
                    <a:pt x="516" y="181"/>
                    <a:pt x="516" y="181"/>
                    <a:pt x="516" y="181"/>
                  </a:cubicBezTo>
                  <a:cubicBezTo>
                    <a:pt x="511" y="178"/>
                    <a:pt x="505" y="175"/>
                    <a:pt x="500" y="172"/>
                  </a:cubicBezTo>
                  <a:moveTo>
                    <a:pt x="488" y="76"/>
                  </a:moveTo>
                  <a:cubicBezTo>
                    <a:pt x="482" y="84"/>
                    <a:pt x="476" y="91"/>
                    <a:pt x="467" y="95"/>
                  </a:cubicBezTo>
                  <a:cubicBezTo>
                    <a:pt x="462" y="97"/>
                    <a:pt x="456" y="98"/>
                    <a:pt x="451" y="98"/>
                  </a:cubicBezTo>
                  <a:cubicBezTo>
                    <a:pt x="450" y="98"/>
                    <a:pt x="450" y="98"/>
                    <a:pt x="450" y="98"/>
                  </a:cubicBezTo>
                  <a:cubicBezTo>
                    <a:pt x="448" y="113"/>
                    <a:pt x="448" y="113"/>
                    <a:pt x="448" y="113"/>
                  </a:cubicBezTo>
                  <a:cubicBezTo>
                    <a:pt x="450" y="113"/>
                    <a:pt x="452" y="113"/>
                    <a:pt x="455" y="112"/>
                  </a:cubicBezTo>
                  <a:cubicBezTo>
                    <a:pt x="461" y="106"/>
                    <a:pt x="465" y="104"/>
                    <a:pt x="469" y="103"/>
                  </a:cubicBezTo>
                  <a:cubicBezTo>
                    <a:pt x="470" y="103"/>
                    <a:pt x="470" y="103"/>
                    <a:pt x="471" y="103"/>
                  </a:cubicBezTo>
                  <a:cubicBezTo>
                    <a:pt x="474" y="103"/>
                    <a:pt x="478" y="105"/>
                    <a:pt x="483" y="108"/>
                  </a:cubicBezTo>
                  <a:cubicBezTo>
                    <a:pt x="488" y="76"/>
                    <a:pt x="488" y="76"/>
                    <a:pt x="488" y="76"/>
                  </a:cubicBezTo>
                  <a:moveTo>
                    <a:pt x="501" y="67"/>
                  </a:moveTo>
                  <a:cubicBezTo>
                    <a:pt x="499" y="67"/>
                    <a:pt x="498" y="67"/>
                    <a:pt x="497" y="68"/>
                  </a:cubicBezTo>
                  <a:cubicBezTo>
                    <a:pt x="490" y="114"/>
                    <a:pt x="490" y="114"/>
                    <a:pt x="490" y="114"/>
                  </a:cubicBezTo>
                  <a:cubicBezTo>
                    <a:pt x="491" y="114"/>
                    <a:pt x="493" y="115"/>
                    <a:pt x="494" y="116"/>
                  </a:cubicBezTo>
                  <a:cubicBezTo>
                    <a:pt x="500" y="120"/>
                    <a:pt x="507" y="125"/>
                    <a:pt x="516" y="131"/>
                  </a:cubicBezTo>
                  <a:cubicBezTo>
                    <a:pt x="518" y="132"/>
                    <a:pt x="520" y="133"/>
                    <a:pt x="522" y="135"/>
                  </a:cubicBezTo>
                  <a:cubicBezTo>
                    <a:pt x="527" y="102"/>
                    <a:pt x="527" y="102"/>
                    <a:pt x="527" y="102"/>
                  </a:cubicBezTo>
                  <a:cubicBezTo>
                    <a:pt x="526" y="100"/>
                    <a:pt x="526" y="97"/>
                    <a:pt x="525" y="95"/>
                  </a:cubicBezTo>
                  <a:cubicBezTo>
                    <a:pt x="523" y="86"/>
                    <a:pt x="512" y="67"/>
                    <a:pt x="501" y="67"/>
                  </a:cubicBezTo>
                  <a:moveTo>
                    <a:pt x="370" y="24"/>
                  </a:moveTo>
                  <a:cubicBezTo>
                    <a:pt x="355" y="24"/>
                    <a:pt x="340" y="33"/>
                    <a:pt x="332" y="46"/>
                  </a:cubicBezTo>
                  <a:cubicBezTo>
                    <a:pt x="324" y="59"/>
                    <a:pt x="321" y="75"/>
                    <a:pt x="311" y="88"/>
                  </a:cubicBezTo>
                  <a:cubicBezTo>
                    <a:pt x="301" y="101"/>
                    <a:pt x="283" y="118"/>
                    <a:pt x="264" y="118"/>
                  </a:cubicBezTo>
                  <a:cubicBezTo>
                    <a:pt x="260" y="118"/>
                    <a:pt x="256" y="117"/>
                    <a:pt x="251" y="115"/>
                  </a:cubicBezTo>
                  <a:cubicBezTo>
                    <a:pt x="230" y="105"/>
                    <a:pt x="219" y="79"/>
                    <a:pt x="211" y="58"/>
                  </a:cubicBezTo>
                  <a:cubicBezTo>
                    <a:pt x="208" y="49"/>
                    <a:pt x="205" y="40"/>
                    <a:pt x="202" y="32"/>
                  </a:cubicBezTo>
                  <a:cubicBezTo>
                    <a:pt x="196" y="79"/>
                    <a:pt x="196" y="79"/>
                    <a:pt x="196" y="79"/>
                  </a:cubicBezTo>
                  <a:cubicBezTo>
                    <a:pt x="199" y="87"/>
                    <a:pt x="202" y="95"/>
                    <a:pt x="205" y="100"/>
                  </a:cubicBezTo>
                  <a:cubicBezTo>
                    <a:pt x="218" y="123"/>
                    <a:pt x="238" y="139"/>
                    <a:pt x="262" y="139"/>
                  </a:cubicBezTo>
                  <a:cubicBezTo>
                    <a:pt x="270" y="139"/>
                    <a:pt x="278" y="137"/>
                    <a:pt x="287" y="133"/>
                  </a:cubicBezTo>
                  <a:cubicBezTo>
                    <a:pt x="318" y="118"/>
                    <a:pt x="318" y="78"/>
                    <a:pt x="347" y="63"/>
                  </a:cubicBezTo>
                  <a:cubicBezTo>
                    <a:pt x="354" y="59"/>
                    <a:pt x="363" y="57"/>
                    <a:pt x="373" y="57"/>
                  </a:cubicBezTo>
                  <a:cubicBezTo>
                    <a:pt x="380" y="57"/>
                    <a:pt x="388" y="59"/>
                    <a:pt x="394" y="63"/>
                  </a:cubicBezTo>
                  <a:cubicBezTo>
                    <a:pt x="408" y="73"/>
                    <a:pt x="405" y="95"/>
                    <a:pt x="419" y="106"/>
                  </a:cubicBezTo>
                  <a:cubicBezTo>
                    <a:pt x="426" y="112"/>
                    <a:pt x="433" y="113"/>
                    <a:pt x="440" y="114"/>
                  </a:cubicBezTo>
                  <a:cubicBezTo>
                    <a:pt x="442" y="97"/>
                    <a:pt x="442" y="97"/>
                    <a:pt x="442" y="97"/>
                  </a:cubicBezTo>
                  <a:cubicBezTo>
                    <a:pt x="439" y="96"/>
                    <a:pt x="436" y="95"/>
                    <a:pt x="433" y="94"/>
                  </a:cubicBezTo>
                  <a:cubicBezTo>
                    <a:pt x="423" y="88"/>
                    <a:pt x="419" y="79"/>
                    <a:pt x="415" y="69"/>
                  </a:cubicBezTo>
                  <a:cubicBezTo>
                    <a:pt x="410" y="56"/>
                    <a:pt x="403" y="41"/>
                    <a:pt x="392" y="32"/>
                  </a:cubicBezTo>
                  <a:cubicBezTo>
                    <a:pt x="385" y="27"/>
                    <a:pt x="378" y="24"/>
                    <a:pt x="370" y="24"/>
                  </a:cubicBezTo>
                  <a:moveTo>
                    <a:pt x="155" y="3"/>
                  </a:moveTo>
                  <a:cubicBezTo>
                    <a:pt x="152" y="4"/>
                    <a:pt x="148" y="6"/>
                    <a:pt x="145" y="8"/>
                  </a:cubicBezTo>
                  <a:cubicBezTo>
                    <a:pt x="130" y="19"/>
                    <a:pt x="133" y="35"/>
                    <a:pt x="124" y="49"/>
                  </a:cubicBezTo>
                  <a:cubicBezTo>
                    <a:pt x="119" y="57"/>
                    <a:pt x="113" y="65"/>
                    <a:pt x="105" y="70"/>
                  </a:cubicBezTo>
                  <a:cubicBezTo>
                    <a:pt x="101" y="72"/>
                    <a:pt x="97" y="74"/>
                    <a:pt x="93" y="74"/>
                  </a:cubicBezTo>
                  <a:cubicBezTo>
                    <a:pt x="87" y="74"/>
                    <a:pt x="82" y="71"/>
                    <a:pt x="78" y="66"/>
                  </a:cubicBezTo>
                  <a:cubicBezTo>
                    <a:pt x="71" y="57"/>
                    <a:pt x="63" y="29"/>
                    <a:pt x="52" y="18"/>
                  </a:cubicBezTo>
                  <a:cubicBezTo>
                    <a:pt x="51" y="18"/>
                    <a:pt x="51" y="18"/>
                    <a:pt x="50" y="18"/>
                  </a:cubicBezTo>
                  <a:cubicBezTo>
                    <a:pt x="49" y="18"/>
                    <a:pt x="49" y="18"/>
                    <a:pt x="48" y="18"/>
                  </a:cubicBezTo>
                  <a:cubicBezTo>
                    <a:pt x="43" y="18"/>
                    <a:pt x="40" y="16"/>
                    <a:pt x="37" y="12"/>
                  </a:cubicBezTo>
                  <a:cubicBezTo>
                    <a:pt x="35" y="13"/>
                    <a:pt x="33" y="14"/>
                    <a:pt x="30" y="16"/>
                  </a:cubicBezTo>
                  <a:cubicBezTo>
                    <a:pt x="4" y="36"/>
                    <a:pt x="10" y="70"/>
                    <a:pt x="2" y="98"/>
                  </a:cubicBezTo>
                  <a:cubicBezTo>
                    <a:pt x="1" y="102"/>
                    <a:pt x="0" y="106"/>
                    <a:pt x="0" y="109"/>
                  </a:cubicBezTo>
                  <a:cubicBezTo>
                    <a:pt x="17" y="108"/>
                    <a:pt x="20" y="92"/>
                    <a:pt x="22" y="76"/>
                  </a:cubicBezTo>
                  <a:cubicBezTo>
                    <a:pt x="24" y="60"/>
                    <a:pt x="25" y="43"/>
                    <a:pt x="42" y="43"/>
                  </a:cubicBezTo>
                  <a:cubicBezTo>
                    <a:pt x="43" y="43"/>
                    <a:pt x="43" y="43"/>
                    <a:pt x="44" y="43"/>
                  </a:cubicBezTo>
                  <a:cubicBezTo>
                    <a:pt x="76" y="46"/>
                    <a:pt x="64" y="108"/>
                    <a:pt x="103" y="108"/>
                  </a:cubicBezTo>
                  <a:cubicBezTo>
                    <a:pt x="104" y="108"/>
                    <a:pt x="104" y="108"/>
                    <a:pt x="105" y="108"/>
                  </a:cubicBezTo>
                  <a:cubicBezTo>
                    <a:pt x="140" y="106"/>
                    <a:pt x="122" y="57"/>
                    <a:pt x="150" y="43"/>
                  </a:cubicBezTo>
                  <a:cubicBezTo>
                    <a:pt x="155" y="3"/>
                    <a:pt x="155" y="3"/>
                    <a:pt x="155" y="3"/>
                  </a:cubicBezTo>
                  <a:moveTo>
                    <a:pt x="168" y="0"/>
                  </a:moveTo>
                  <a:cubicBezTo>
                    <a:pt x="167" y="0"/>
                    <a:pt x="165" y="0"/>
                    <a:pt x="164" y="1"/>
                  </a:cubicBezTo>
                  <a:cubicBezTo>
                    <a:pt x="158" y="40"/>
                    <a:pt x="158" y="40"/>
                    <a:pt x="158" y="40"/>
                  </a:cubicBezTo>
                  <a:cubicBezTo>
                    <a:pt x="160" y="40"/>
                    <a:pt x="161" y="40"/>
                    <a:pt x="163" y="40"/>
                  </a:cubicBezTo>
                  <a:cubicBezTo>
                    <a:pt x="176" y="40"/>
                    <a:pt x="183" y="51"/>
                    <a:pt x="190" y="64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5" y="17"/>
                    <a:pt x="195" y="16"/>
                    <a:pt x="194" y="14"/>
                  </a:cubicBezTo>
                  <a:cubicBezTo>
                    <a:pt x="188" y="5"/>
                    <a:pt x="178" y="0"/>
                    <a:pt x="168" y="0"/>
                  </a:cubicBezTo>
                </a:path>
              </a:pathLst>
            </a:custGeom>
            <a:solidFill>
              <a:srgbClr val="FFB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3164037" y="291658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520850" y="2602260"/>
              <a:ext cx="12700" cy="12700"/>
            </a:xfrm>
            <a:custGeom>
              <a:avLst/>
              <a:gdLst>
                <a:gd name="T0" fmla="*/ 0 w 3"/>
                <a:gd name="T1" fmla="*/ 3 h 3"/>
                <a:gd name="T2" fmla="*/ 1 w 3"/>
                <a:gd name="T3" fmla="*/ 3 h 3"/>
                <a:gd name="T4" fmla="*/ 2 w 3"/>
                <a:gd name="T5" fmla="*/ 2 h 3"/>
                <a:gd name="T6" fmla="*/ 3 w 3"/>
                <a:gd name="T7" fmla="*/ 0 h 3"/>
                <a:gd name="T8" fmla="*/ 0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2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3164037" y="2916585"/>
              <a:ext cx="0" cy="4763"/>
            </a:xfrm>
            <a:custGeom>
              <a:avLst/>
              <a:gdLst>
                <a:gd name="T0" fmla="*/ 3 h 3"/>
                <a:gd name="T1" fmla="*/ 0 h 3"/>
                <a:gd name="T2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512912" y="2589560"/>
              <a:ext cx="317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350987" y="2530823"/>
              <a:ext cx="2828925" cy="1439863"/>
            </a:xfrm>
            <a:custGeom>
              <a:avLst/>
              <a:gdLst>
                <a:gd name="T0" fmla="*/ 39 w 666"/>
                <a:gd name="T1" fmla="*/ 52 h 339"/>
                <a:gd name="T2" fmla="*/ 42 w 666"/>
                <a:gd name="T3" fmla="*/ 19 h 339"/>
                <a:gd name="T4" fmla="*/ 41 w 666"/>
                <a:gd name="T5" fmla="*/ 20 h 339"/>
                <a:gd name="T6" fmla="*/ 40 w 666"/>
                <a:gd name="T7" fmla="*/ 20 h 339"/>
                <a:gd name="T8" fmla="*/ 43 w 666"/>
                <a:gd name="T9" fmla="*/ 17 h 339"/>
                <a:gd name="T10" fmla="*/ 42 w 666"/>
                <a:gd name="T11" fmla="*/ 19 h 339"/>
                <a:gd name="T12" fmla="*/ 43 w 666"/>
                <a:gd name="T13" fmla="*/ 18 h 339"/>
                <a:gd name="T14" fmla="*/ 76 w 666"/>
                <a:gd name="T15" fmla="*/ 8 h 339"/>
                <a:gd name="T16" fmla="*/ 144 w 666"/>
                <a:gd name="T17" fmla="*/ 6 h 339"/>
                <a:gd name="T18" fmla="*/ 356 w 666"/>
                <a:gd name="T19" fmla="*/ 21 h 339"/>
                <a:gd name="T20" fmla="*/ 564 w 666"/>
                <a:gd name="T21" fmla="*/ 54 h 339"/>
                <a:gd name="T22" fmla="*/ 629 w 666"/>
                <a:gd name="T23" fmla="*/ 72 h 339"/>
                <a:gd name="T24" fmla="*/ 661 w 666"/>
                <a:gd name="T25" fmla="*/ 89 h 339"/>
                <a:gd name="T26" fmla="*/ 661 w 666"/>
                <a:gd name="T27" fmla="*/ 91 h 339"/>
                <a:gd name="T28" fmla="*/ 661 w 666"/>
                <a:gd name="T29" fmla="*/ 90 h 339"/>
                <a:gd name="T30" fmla="*/ 664 w 666"/>
                <a:gd name="T31" fmla="*/ 86 h 339"/>
                <a:gd name="T32" fmla="*/ 664 w 666"/>
                <a:gd name="T33" fmla="*/ 87 h 339"/>
                <a:gd name="T34" fmla="*/ 666 w 666"/>
                <a:gd name="T35" fmla="*/ 87 h 339"/>
                <a:gd name="T36" fmla="*/ 646 w 666"/>
                <a:gd name="T37" fmla="*/ 72 h 339"/>
                <a:gd name="T38" fmla="*/ 584 w 666"/>
                <a:gd name="T39" fmla="*/ 53 h 339"/>
                <a:gd name="T40" fmla="*/ 362 w 666"/>
                <a:gd name="T41" fmla="*/ 15 h 339"/>
                <a:gd name="T42" fmla="*/ 129 w 666"/>
                <a:gd name="T43" fmla="*/ 0 h 339"/>
                <a:gd name="T44" fmla="*/ 62 w 666"/>
                <a:gd name="T45" fmla="*/ 4 h 339"/>
                <a:gd name="T46" fmla="*/ 45 w 666"/>
                <a:gd name="T47" fmla="*/ 9 h 339"/>
                <a:gd name="T48" fmla="*/ 40 w 666"/>
                <a:gd name="T49" fmla="*/ 13 h 339"/>
                <a:gd name="T50" fmla="*/ 38 w 666"/>
                <a:gd name="T51" fmla="*/ 14 h 339"/>
                <a:gd name="T52" fmla="*/ 39 w 666"/>
                <a:gd name="T53" fmla="*/ 14 h 339"/>
                <a:gd name="T54" fmla="*/ 40 w 666"/>
                <a:gd name="T55" fmla="*/ 14 h 339"/>
                <a:gd name="T56" fmla="*/ 39 w 666"/>
                <a:gd name="T57" fmla="*/ 14 h 339"/>
                <a:gd name="T58" fmla="*/ 38 w 666"/>
                <a:gd name="T59" fmla="*/ 14 h 339"/>
                <a:gd name="T60" fmla="*/ 37 w 666"/>
                <a:gd name="T61" fmla="*/ 17 h 339"/>
                <a:gd name="T62" fmla="*/ 0 w 666"/>
                <a:gd name="T63" fmla="*/ 339 h 339"/>
                <a:gd name="T64" fmla="*/ 5 w 666"/>
                <a:gd name="T65" fmla="*/ 339 h 339"/>
                <a:gd name="T66" fmla="*/ 39 w 666"/>
                <a:gd name="T67" fmla="*/ 5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6" h="339">
                  <a:moveTo>
                    <a:pt x="39" y="52"/>
                  </a:moveTo>
                  <a:cubicBezTo>
                    <a:pt x="40" y="41"/>
                    <a:pt x="41" y="30"/>
                    <a:pt x="42" y="19"/>
                  </a:cubicBezTo>
                  <a:cubicBezTo>
                    <a:pt x="42" y="20"/>
                    <a:pt x="41" y="20"/>
                    <a:pt x="41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1" y="19"/>
                    <a:pt x="42" y="18"/>
                    <a:pt x="43" y="17"/>
                  </a:cubicBezTo>
                  <a:cubicBezTo>
                    <a:pt x="43" y="18"/>
                    <a:pt x="42" y="19"/>
                    <a:pt x="42" y="19"/>
                  </a:cubicBezTo>
                  <a:cubicBezTo>
                    <a:pt x="43" y="19"/>
                    <a:pt x="43" y="18"/>
                    <a:pt x="43" y="18"/>
                  </a:cubicBezTo>
                  <a:cubicBezTo>
                    <a:pt x="46" y="10"/>
                    <a:pt x="70" y="9"/>
                    <a:pt x="76" y="8"/>
                  </a:cubicBezTo>
                  <a:cubicBezTo>
                    <a:pt x="99" y="6"/>
                    <a:pt x="122" y="5"/>
                    <a:pt x="144" y="6"/>
                  </a:cubicBezTo>
                  <a:cubicBezTo>
                    <a:pt x="215" y="6"/>
                    <a:pt x="286" y="12"/>
                    <a:pt x="356" y="21"/>
                  </a:cubicBezTo>
                  <a:cubicBezTo>
                    <a:pt x="426" y="29"/>
                    <a:pt x="495" y="39"/>
                    <a:pt x="564" y="54"/>
                  </a:cubicBezTo>
                  <a:cubicBezTo>
                    <a:pt x="586" y="59"/>
                    <a:pt x="608" y="64"/>
                    <a:pt x="629" y="72"/>
                  </a:cubicBezTo>
                  <a:cubicBezTo>
                    <a:pt x="636" y="74"/>
                    <a:pt x="660" y="80"/>
                    <a:pt x="661" y="89"/>
                  </a:cubicBezTo>
                  <a:cubicBezTo>
                    <a:pt x="661" y="90"/>
                    <a:pt x="661" y="90"/>
                    <a:pt x="661" y="91"/>
                  </a:cubicBezTo>
                  <a:cubicBezTo>
                    <a:pt x="661" y="90"/>
                    <a:pt x="661" y="90"/>
                    <a:pt x="661" y="90"/>
                  </a:cubicBezTo>
                  <a:cubicBezTo>
                    <a:pt x="661" y="89"/>
                    <a:pt x="662" y="86"/>
                    <a:pt x="664" y="86"/>
                  </a:cubicBezTo>
                  <a:cubicBezTo>
                    <a:pt x="664" y="87"/>
                    <a:pt x="664" y="87"/>
                    <a:pt x="664" y="87"/>
                  </a:cubicBezTo>
                  <a:cubicBezTo>
                    <a:pt x="665" y="87"/>
                    <a:pt x="666" y="87"/>
                    <a:pt x="666" y="87"/>
                  </a:cubicBezTo>
                  <a:cubicBezTo>
                    <a:pt x="664" y="79"/>
                    <a:pt x="653" y="75"/>
                    <a:pt x="646" y="72"/>
                  </a:cubicBezTo>
                  <a:cubicBezTo>
                    <a:pt x="626" y="63"/>
                    <a:pt x="605" y="58"/>
                    <a:pt x="584" y="53"/>
                  </a:cubicBezTo>
                  <a:cubicBezTo>
                    <a:pt x="511" y="35"/>
                    <a:pt x="436" y="24"/>
                    <a:pt x="362" y="15"/>
                  </a:cubicBezTo>
                  <a:cubicBezTo>
                    <a:pt x="285" y="6"/>
                    <a:pt x="207" y="0"/>
                    <a:pt x="129" y="0"/>
                  </a:cubicBezTo>
                  <a:cubicBezTo>
                    <a:pt x="107" y="0"/>
                    <a:pt x="84" y="1"/>
                    <a:pt x="62" y="4"/>
                  </a:cubicBezTo>
                  <a:cubicBezTo>
                    <a:pt x="56" y="5"/>
                    <a:pt x="50" y="7"/>
                    <a:pt x="45" y="9"/>
                  </a:cubicBezTo>
                  <a:cubicBezTo>
                    <a:pt x="43" y="10"/>
                    <a:pt x="41" y="11"/>
                    <a:pt x="40" y="13"/>
                  </a:cubicBezTo>
                  <a:cubicBezTo>
                    <a:pt x="38" y="14"/>
                    <a:pt x="38" y="15"/>
                    <a:pt x="38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5"/>
                    <a:pt x="37" y="16"/>
                    <a:pt x="37" y="17"/>
                  </a:cubicBezTo>
                  <a:cubicBezTo>
                    <a:pt x="24" y="125"/>
                    <a:pt x="12" y="232"/>
                    <a:pt x="0" y="339"/>
                  </a:cubicBezTo>
                  <a:cubicBezTo>
                    <a:pt x="5" y="339"/>
                    <a:pt x="5" y="339"/>
                    <a:pt x="5" y="339"/>
                  </a:cubicBezTo>
                  <a:cubicBezTo>
                    <a:pt x="16" y="244"/>
                    <a:pt x="27" y="148"/>
                    <a:pt x="39" y="5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3159275" y="2895948"/>
              <a:ext cx="25400" cy="25400"/>
            </a:xfrm>
            <a:custGeom>
              <a:avLst/>
              <a:gdLst>
                <a:gd name="T0" fmla="*/ 3 w 6"/>
                <a:gd name="T1" fmla="*/ 0 h 6"/>
                <a:gd name="T2" fmla="*/ 0 w 6"/>
                <a:gd name="T3" fmla="*/ 4 h 6"/>
                <a:gd name="T4" fmla="*/ 1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5 w 6"/>
                <a:gd name="T11" fmla="*/ 1 h 6"/>
                <a:gd name="T12" fmla="*/ 3 w 6"/>
                <a:gd name="T13" fmla="*/ 1 h 6"/>
                <a:gd name="T14" fmla="*/ 3 w 6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cubicBezTo>
                    <a:pt x="1" y="0"/>
                    <a:pt x="0" y="3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3"/>
                    <a:pt x="6" y="2"/>
                    <a:pt x="5" y="1"/>
                  </a:cubicBezTo>
                  <a:cubicBezTo>
                    <a:pt x="5" y="1"/>
                    <a:pt x="4" y="1"/>
                    <a:pt x="3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3040212" y="2900710"/>
              <a:ext cx="144462" cy="1069975"/>
            </a:xfrm>
            <a:custGeom>
              <a:avLst/>
              <a:gdLst>
                <a:gd name="T0" fmla="*/ 31 w 34"/>
                <a:gd name="T1" fmla="*/ 5 h 252"/>
                <a:gd name="T2" fmla="*/ 31 w 34"/>
                <a:gd name="T3" fmla="*/ 5 h 252"/>
                <a:gd name="T4" fmla="*/ 31 w 34"/>
                <a:gd name="T5" fmla="*/ 5 h 252"/>
                <a:gd name="T6" fmla="*/ 29 w 34"/>
                <a:gd name="T7" fmla="*/ 5 h 252"/>
                <a:gd name="T8" fmla="*/ 29 w 34"/>
                <a:gd name="T9" fmla="*/ 4 h 252"/>
                <a:gd name="T10" fmla="*/ 29 w 34"/>
                <a:gd name="T11" fmla="*/ 4 h 252"/>
                <a:gd name="T12" fmla="*/ 28 w 34"/>
                <a:gd name="T13" fmla="*/ 4 h 252"/>
                <a:gd name="T14" fmla="*/ 0 w 34"/>
                <a:gd name="T15" fmla="*/ 252 h 252"/>
                <a:gd name="T16" fmla="*/ 5 w 34"/>
                <a:gd name="T17" fmla="*/ 252 h 252"/>
                <a:gd name="T18" fmla="*/ 30 w 34"/>
                <a:gd name="T19" fmla="*/ 38 h 252"/>
                <a:gd name="T20" fmla="*/ 34 w 34"/>
                <a:gd name="T21" fmla="*/ 2 h 252"/>
                <a:gd name="T22" fmla="*/ 33 w 34"/>
                <a:gd name="T23" fmla="*/ 0 h 252"/>
                <a:gd name="T24" fmla="*/ 34 w 34"/>
                <a:gd name="T25" fmla="*/ 2 h 252"/>
                <a:gd name="T26" fmla="*/ 31 w 34"/>
                <a:gd name="T27" fmla="*/ 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252">
                  <a:moveTo>
                    <a:pt x="31" y="5"/>
                  </a:move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29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9" y="87"/>
                    <a:pt x="9" y="170"/>
                    <a:pt x="0" y="252"/>
                  </a:cubicBezTo>
                  <a:cubicBezTo>
                    <a:pt x="5" y="252"/>
                    <a:pt x="5" y="252"/>
                    <a:pt x="5" y="252"/>
                  </a:cubicBezTo>
                  <a:cubicBezTo>
                    <a:pt x="14" y="181"/>
                    <a:pt x="22" y="109"/>
                    <a:pt x="30" y="38"/>
                  </a:cubicBezTo>
                  <a:cubicBezTo>
                    <a:pt x="32" y="26"/>
                    <a:pt x="33" y="14"/>
                    <a:pt x="34" y="2"/>
                  </a:cubicBezTo>
                  <a:cubicBezTo>
                    <a:pt x="34" y="2"/>
                    <a:pt x="34" y="1"/>
                    <a:pt x="33" y="0"/>
                  </a:cubicBezTo>
                  <a:cubicBezTo>
                    <a:pt x="34" y="1"/>
                    <a:pt x="34" y="2"/>
                    <a:pt x="34" y="2"/>
                  </a:cubicBezTo>
                  <a:cubicBezTo>
                    <a:pt x="34" y="4"/>
                    <a:pt x="33" y="5"/>
                    <a:pt x="31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3164037" y="2921348"/>
              <a:ext cx="7937" cy="0"/>
            </a:xfrm>
            <a:custGeom>
              <a:avLst/>
              <a:gdLst>
                <a:gd name="T0" fmla="*/ 0 w 2"/>
                <a:gd name="T1" fmla="*/ 2 w 2"/>
                <a:gd name="T2" fmla="*/ 2 w 2"/>
                <a:gd name="T3" fmla="*/ 2 w 2"/>
                <a:gd name="T4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3159275" y="2908648"/>
              <a:ext cx="12700" cy="12700"/>
            </a:xfrm>
            <a:custGeom>
              <a:avLst/>
              <a:gdLst>
                <a:gd name="T0" fmla="*/ 1 w 3"/>
                <a:gd name="T1" fmla="*/ 2 h 3"/>
                <a:gd name="T2" fmla="*/ 1 w 3"/>
                <a:gd name="T3" fmla="*/ 3 h 3"/>
                <a:gd name="T4" fmla="*/ 3 w 3"/>
                <a:gd name="T5" fmla="*/ 3 h 3"/>
                <a:gd name="T6" fmla="*/ 1 w 3"/>
                <a:gd name="T7" fmla="*/ 0 h 3"/>
                <a:gd name="T8" fmla="*/ 0 w 3"/>
                <a:gd name="T9" fmla="*/ 1 h 3"/>
                <a:gd name="T10" fmla="*/ 1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2" y="2"/>
                    <a:pt x="1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3159275" y="2913410"/>
              <a:ext cx="4762" cy="3175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2 h 2"/>
                <a:gd name="T4" fmla="*/ 3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946300" y="878235"/>
              <a:ext cx="1984375" cy="676275"/>
            </a:xfrm>
            <a:custGeom>
              <a:avLst/>
              <a:gdLst>
                <a:gd name="T0" fmla="*/ 31 w 467"/>
                <a:gd name="T1" fmla="*/ 19 h 159"/>
                <a:gd name="T2" fmla="*/ 169 w 467"/>
                <a:gd name="T3" fmla="*/ 2 h 159"/>
                <a:gd name="T4" fmla="*/ 235 w 467"/>
                <a:gd name="T5" fmla="*/ 2 h 159"/>
                <a:gd name="T6" fmla="*/ 429 w 467"/>
                <a:gd name="T7" fmla="*/ 13 h 159"/>
                <a:gd name="T8" fmla="*/ 446 w 467"/>
                <a:gd name="T9" fmla="*/ 104 h 159"/>
                <a:gd name="T10" fmla="*/ 381 w 467"/>
                <a:gd name="T11" fmla="*/ 59 h 159"/>
                <a:gd name="T12" fmla="*/ 359 w 467"/>
                <a:gd name="T13" fmla="*/ 98 h 159"/>
                <a:gd name="T14" fmla="*/ 321 w 467"/>
                <a:gd name="T15" fmla="*/ 136 h 159"/>
                <a:gd name="T16" fmla="*/ 257 w 467"/>
                <a:gd name="T17" fmla="*/ 51 h 159"/>
                <a:gd name="T18" fmla="*/ 201 w 467"/>
                <a:gd name="T19" fmla="*/ 108 h 159"/>
                <a:gd name="T20" fmla="*/ 147 w 467"/>
                <a:gd name="T21" fmla="*/ 38 h 159"/>
                <a:gd name="T22" fmla="*/ 105 w 467"/>
                <a:gd name="T23" fmla="*/ 102 h 159"/>
                <a:gd name="T24" fmla="*/ 86 w 467"/>
                <a:gd name="T25" fmla="*/ 63 h 159"/>
                <a:gd name="T26" fmla="*/ 73 w 467"/>
                <a:gd name="T27" fmla="*/ 108 h 159"/>
                <a:gd name="T28" fmla="*/ 52 w 467"/>
                <a:gd name="T29" fmla="*/ 155 h 159"/>
                <a:gd name="T30" fmla="*/ 31 w 467"/>
                <a:gd name="T31" fmla="*/ 1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7" h="159">
                  <a:moveTo>
                    <a:pt x="31" y="19"/>
                  </a:moveTo>
                  <a:cubicBezTo>
                    <a:pt x="56" y="10"/>
                    <a:pt x="124" y="0"/>
                    <a:pt x="169" y="2"/>
                  </a:cubicBezTo>
                  <a:cubicBezTo>
                    <a:pt x="181" y="3"/>
                    <a:pt x="206" y="3"/>
                    <a:pt x="235" y="2"/>
                  </a:cubicBezTo>
                  <a:cubicBezTo>
                    <a:pt x="307" y="2"/>
                    <a:pt x="408" y="2"/>
                    <a:pt x="429" y="13"/>
                  </a:cubicBezTo>
                  <a:cubicBezTo>
                    <a:pt x="459" y="27"/>
                    <a:pt x="467" y="85"/>
                    <a:pt x="446" y="104"/>
                  </a:cubicBezTo>
                  <a:cubicBezTo>
                    <a:pt x="425" y="123"/>
                    <a:pt x="410" y="61"/>
                    <a:pt x="381" y="59"/>
                  </a:cubicBezTo>
                  <a:cubicBezTo>
                    <a:pt x="367" y="58"/>
                    <a:pt x="363" y="78"/>
                    <a:pt x="359" y="98"/>
                  </a:cubicBezTo>
                  <a:cubicBezTo>
                    <a:pt x="354" y="120"/>
                    <a:pt x="347" y="142"/>
                    <a:pt x="321" y="136"/>
                  </a:cubicBezTo>
                  <a:cubicBezTo>
                    <a:pt x="288" y="127"/>
                    <a:pt x="287" y="45"/>
                    <a:pt x="257" y="51"/>
                  </a:cubicBezTo>
                  <a:cubicBezTo>
                    <a:pt x="228" y="57"/>
                    <a:pt x="247" y="138"/>
                    <a:pt x="201" y="108"/>
                  </a:cubicBezTo>
                  <a:cubicBezTo>
                    <a:pt x="181" y="94"/>
                    <a:pt x="188" y="22"/>
                    <a:pt x="147" y="38"/>
                  </a:cubicBezTo>
                  <a:cubicBezTo>
                    <a:pt x="128" y="45"/>
                    <a:pt x="138" y="142"/>
                    <a:pt x="105" y="102"/>
                  </a:cubicBezTo>
                  <a:cubicBezTo>
                    <a:pt x="98" y="92"/>
                    <a:pt x="109" y="59"/>
                    <a:pt x="86" y="63"/>
                  </a:cubicBezTo>
                  <a:cubicBezTo>
                    <a:pt x="72" y="66"/>
                    <a:pt x="74" y="96"/>
                    <a:pt x="73" y="108"/>
                  </a:cubicBezTo>
                  <a:cubicBezTo>
                    <a:pt x="73" y="127"/>
                    <a:pt x="76" y="152"/>
                    <a:pt x="52" y="155"/>
                  </a:cubicBezTo>
                  <a:cubicBezTo>
                    <a:pt x="12" y="159"/>
                    <a:pt x="0" y="29"/>
                    <a:pt x="31" y="1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984400" y="873473"/>
              <a:ext cx="1931987" cy="701675"/>
            </a:xfrm>
            <a:custGeom>
              <a:avLst/>
              <a:gdLst>
                <a:gd name="T0" fmla="*/ 23 w 455"/>
                <a:gd name="T1" fmla="*/ 23 h 165"/>
                <a:gd name="T2" fmla="*/ 189 w 455"/>
                <a:gd name="T3" fmla="*/ 6 h 165"/>
                <a:gd name="T4" fmla="*/ 233 w 455"/>
                <a:gd name="T5" fmla="*/ 6 h 165"/>
                <a:gd name="T6" fmla="*/ 348 w 455"/>
                <a:gd name="T7" fmla="*/ 8 h 165"/>
                <a:gd name="T8" fmla="*/ 411 w 455"/>
                <a:gd name="T9" fmla="*/ 14 h 165"/>
                <a:gd name="T10" fmla="*/ 446 w 455"/>
                <a:gd name="T11" fmla="*/ 77 h 165"/>
                <a:gd name="T12" fmla="*/ 424 w 455"/>
                <a:gd name="T13" fmla="*/ 104 h 165"/>
                <a:gd name="T14" fmla="*/ 401 w 455"/>
                <a:gd name="T15" fmla="*/ 77 h 165"/>
                <a:gd name="T16" fmla="*/ 361 w 455"/>
                <a:gd name="T17" fmla="*/ 61 h 165"/>
                <a:gd name="T18" fmla="*/ 345 w 455"/>
                <a:gd name="T19" fmla="*/ 106 h 165"/>
                <a:gd name="T20" fmla="*/ 332 w 455"/>
                <a:gd name="T21" fmla="*/ 132 h 165"/>
                <a:gd name="T22" fmla="*/ 300 w 455"/>
                <a:gd name="T23" fmla="*/ 124 h 165"/>
                <a:gd name="T24" fmla="*/ 269 w 455"/>
                <a:gd name="T25" fmla="*/ 61 h 165"/>
                <a:gd name="T26" fmla="*/ 237 w 455"/>
                <a:gd name="T27" fmla="*/ 56 h 165"/>
                <a:gd name="T28" fmla="*/ 220 w 455"/>
                <a:gd name="T29" fmla="*/ 103 h 165"/>
                <a:gd name="T30" fmla="*/ 196 w 455"/>
                <a:gd name="T31" fmla="*/ 108 h 165"/>
                <a:gd name="T32" fmla="*/ 181 w 455"/>
                <a:gd name="T33" fmla="*/ 79 h 165"/>
                <a:gd name="T34" fmla="*/ 157 w 455"/>
                <a:gd name="T35" fmla="*/ 35 h 165"/>
                <a:gd name="T36" fmla="*/ 127 w 455"/>
                <a:gd name="T37" fmla="*/ 51 h 165"/>
                <a:gd name="T38" fmla="*/ 118 w 455"/>
                <a:gd name="T39" fmla="*/ 94 h 165"/>
                <a:gd name="T40" fmla="*/ 109 w 455"/>
                <a:gd name="T41" fmla="*/ 110 h 165"/>
                <a:gd name="T42" fmla="*/ 96 w 455"/>
                <a:gd name="T43" fmla="*/ 88 h 165"/>
                <a:gd name="T44" fmla="*/ 80 w 455"/>
                <a:gd name="T45" fmla="*/ 61 h 165"/>
                <a:gd name="T46" fmla="*/ 62 w 455"/>
                <a:gd name="T47" fmla="*/ 96 h 165"/>
                <a:gd name="T48" fmla="*/ 41 w 455"/>
                <a:gd name="T49" fmla="*/ 153 h 165"/>
                <a:gd name="T50" fmla="*/ 14 w 455"/>
                <a:gd name="T51" fmla="*/ 118 h 165"/>
                <a:gd name="T52" fmla="*/ 7 w 455"/>
                <a:gd name="T53" fmla="*/ 64 h 165"/>
                <a:gd name="T54" fmla="*/ 23 w 455"/>
                <a:gd name="T55" fmla="*/ 23 h 165"/>
                <a:gd name="T56" fmla="*/ 21 w 455"/>
                <a:gd name="T57" fmla="*/ 17 h 165"/>
                <a:gd name="T58" fmla="*/ 3 w 455"/>
                <a:gd name="T59" fmla="*/ 52 h 165"/>
                <a:gd name="T60" fmla="*/ 8 w 455"/>
                <a:gd name="T61" fmla="*/ 117 h 165"/>
                <a:gd name="T62" fmla="*/ 33 w 455"/>
                <a:gd name="T63" fmla="*/ 157 h 165"/>
                <a:gd name="T64" fmla="*/ 67 w 455"/>
                <a:gd name="T65" fmla="*/ 131 h 165"/>
                <a:gd name="T66" fmla="*/ 67 w 455"/>
                <a:gd name="T67" fmla="*/ 96 h 165"/>
                <a:gd name="T68" fmla="*/ 70 w 455"/>
                <a:gd name="T69" fmla="*/ 75 h 165"/>
                <a:gd name="T70" fmla="*/ 87 w 455"/>
                <a:gd name="T71" fmla="*/ 70 h 165"/>
                <a:gd name="T72" fmla="*/ 90 w 455"/>
                <a:gd name="T73" fmla="*/ 82 h 165"/>
                <a:gd name="T74" fmla="*/ 111 w 455"/>
                <a:gd name="T75" fmla="*/ 115 h 165"/>
                <a:gd name="T76" fmla="*/ 126 w 455"/>
                <a:gd name="T77" fmla="*/ 82 h 165"/>
                <a:gd name="T78" fmla="*/ 154 w 455"/>
                <a:gd name="T79" fmla="*/ 40 h 165"/>
                <a:gd name="T80" fmla="*/ 180 w 455"/>
                <a:gd name="T81" fmla="*/ 97 h 165"/>
                <a:gd name="T82" fmla="*/ 215 w 455"/>
                <a:gd name="T83" fmla="*/ 117 h 165"/>
                <a:gd name="T84" fmla="*/ 233 w 455"/>
                <a:gd name="T85" fmla="*/ 79 h 165"/>
                <a:gd name="T86" fmla="*/ 247 w 455"/>
                <a:gd name="T87" fmla="*/ 56 h 165"/>
                <a:gd name="T88" fmla="*/ 270 w 455"/>
                <a:gd name="T89" fmla="*/ 75 h 165"/>
                <a:gd name="T90" fmla="*/ 300 w 455"/>
                <a:gd name="T91" fmla="*/ 133 h 165"/>
                <a:gd name="T92" fmla="*/ 341 w 455"/>
                <a:gd name="T93" fmla="*/ 131 h 165"/>
                <a:gd name="T94" fmla="*/ 357 w 455"/>
                <a:gd name="T95" fmla="*/ 81 h 165"/>
                <a:gd name="T96" fmla="*/ 372 w 455"/>
                <a:gd name="T97" fmla="*/ 63 h 165"/>
                <a:gd name="T98" fmla="*/ 403 w 455"/>
                <a:gd name="T99" fmla="*/ 90 h 165"/>
                <a:gd name="T100" fmla="*/ 438 w 455"/>
                <a:gd name="T101" fmla="*/ 108 h 165"/>
                <a:gd name="T102" fmla="*/ 448 w 455"/>
                <a:gd name="T103" fmla="*/ 47 h 165"/>
                <a:gd name="T104" fmla="*/ 412 w 455"/>
                <a:gd name="T105" fmla="*/ 8 h 165"/>
                <a:gd name="T106" fmla="*/ 355 w 455"/>
                <a:gd name="T107" fmla="*/ 2 h 165"/>
                <a:gd name="T108" fmla="*/ 231 w 455"/>
                <a:gd name="T109" fmla="*/ 1 h 165"/>
                <a:gd name="T110" fmla="*/ 194 w 455"/>
                <a:gd name="T111" fmla="*/ 1 h 165"/>
                <a:gd name="T112" fmla="*/ 31 w 455"/>
                <a:gd name="T113" fmla="*/ 14 h 165"/>
                <a:gd name="T114" fmla="*/ 21 w 455"/>
                <a:gd name="T115" fmla="*/ 17 h 165"/>
                <a:gd name="T116" fmla="*/ 23 w 455"/>
                <a:gd name="T117" fmla="*/ 2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55" h="165">
                  <a:moveTo>
                    <a:pt x="23" y="23"/>
                  </a:moveTo>
                  <a:cubicBezTo>
                    <a:pt x="76" y="5"/>
                    <a:pt x="133" y="6"/>
                    <a:pt x="189" y="6"/>
                  </a:cubicBezTo>
                  <a:cubicBezTo>
                    <a:pt x="204" y="6"/>
                    <a:pt x="219" y="6"/>
                    <a:pt x="233" y="6"/>
                  </a:cubicBezTo>
                  <a:cubicBezTo>
                    <a:pt x="272" y="6"/>
                    <a:pt x="310" y="6"/>
                    <a:pt x="348" y="8"/>
                  </a:cubicBezTo>
                  <a:cubicBezTo>
                    <a:pt x="369" y="8"/>
                    <a:pt x="391" y="9"/>
                    <a:pt x="411" y="14"/>
                  </a:cubicBezTo>
                  <a:cubicBezTo>
                    <a:pt x="438" y="20"/>
                    <a:pt x="447" y="53"/>
                    <a:pt x="446" y="77"/>
                  </a:cubicBezTo>
                  <a:cubicBezTo>
                    <a:pt x="445" y="87"/>
                    <a:pt x="438" y="112"/>
                    <a:pt x="424" y="104"/>
                  </a:cubicBezTo>
                  <a:cubicBezTo>
                    <a:pt x="414" y="98"/>
                    <a:pt x="408" y="86"/>
                    <a:pt x="401" y="77"/>
                  </a:cubicBezTo>
                  <a:cubicBezTo>
                    <a:pt x="393" y="68"/>
                    <a:pt x="375" y="49"/>
                    <a:pt x="361" y="61"/>
                  </a:cubicBezTo>
                  <a:cubicBezTo>
                    <a:pt x="350" y="71"/>
                    <a:pt x="349" y="92"/>
                    <a:pt x="345" y="106"/>
                  </a:cubicBezTo>
                  <a:cubicBezTo>
                    <a:pt x="343" y="115"/>
                    <a:pt x="340" y="126"/>
                    <a:pt x="332" y="132"/>
                  </a:cubicBezTo>
                  <a:cubicBezTo>
                    <a:pt x="321" y="140"/>
                    <a:pt x="307" y="133"/>
                    <a:pt x="300" y="124"/>
                  </a:cubicBezTo>
                  <a:cubicBezTo>
                    <a:pt x="284" y="107"/>
                    <a:pt x="281" y="81"/>
                    <a:pt x="269" y="61"/>
                  </a:cubicBezTo>
                  <a:cubicBezTo>
                    <a:pt x="262" y="50"/>
                    <a:pt x="248" y="45"/>
                    <a:pt x="237" y="56"/>
                  </a:cubicBezTo>
                  <a:cubicBezTo>
                    <a:pt x="225" y="68"/>
                    <a:pt x="227" y="89"/>
                    <a:pt x="220" y="103"/>
                  </a:cubicBezTo>
                  <a:cubicBezTo>
                    <a:pt x="215" y="115"/>
                    <a:pt x="205" y="113"/>
                    <a:pt x="196" y="108"/>
                  </a:cubicBezTo>
                  <a:cubicBezTo>
                    <a:pt x="186" y="102"/>
                    <a:pt x="183" y="90"/>
                    <a:pt x="181" y="79"/>
                  </a:cubicBezTo>
                  <a:cubicBezTo>
                    <a:pt x="177" y="65"/>
                    <a:pt x="173" y="41"/>
                    <a:pt x="157" y="35"/>
                  </a:cubicBezTo>
                  <a:cubicBezTo>
                    <a:pt x="142" y="29"/>
                    <a:pt x="131" y="38"/>
                    <a:pt x="127" y="51"/>
                  </a:cubicBezTo>
                  <a:cubicBezTo>
                    <a:pt x="122" y="65"/>
                    <a:pt x="121" y="80"/>
                    <a:pt x="118" y="94"/>
                  </a:cubicBezTo>
                  <a:cubicBezTo>
                    <a:pt x="117" y="99"/>
                    <a:pt x="115" y="109"/>
                    <a:pt x="109" y="110"/>
                  </a:cubicBezTo>
                  <a:cubicBezTo>
                    <a:pt x="99" y="110"/>
                    <a:pt x="96" y="94"/>
                    <a:pt x="96" y="88"/>
                  </a:cubicBezTo>
                  <a:cubicBezTo>
                    <a:pt x="95" y="76"/>
                    <a:pt x="95" y="62"/>
                    <a:pt x="80" y="61"/>
                  </a:cubicBezTo>
                  <a:cubicBezTo>
                    <a:pt x="63" y="60"/>
                    <a:pt x="62" y="84"/>
                    <a:pt x="62" y="96"/>
                  </a:cubicBezTo>
                  <a:cubicBezTo>
                    <a:pt x="61" y="114"/>
                    <a:pt x="68" y="151"/>
                    <a:pt x="41" y="153"/>
                  </a:cubicBezTo>
                  <a:cubicBezTo>
                    <a:pt x="26" y="154"/>
                    <a:pt x="18" y="130"/>
                    <a:pt x="14" y="118"/>
                  </a:cubicBezTo>
                  <a:cubicBezTo>
                    <a:pt x="9" y="101"/>
                    <a:pt x="7" y="82"/>
                    <a:pt x="7" y="64"/>
                  </a:cubicBezTo>
                  <a:cubicBezTo>
                    <a:pt x="8" y="52"/>
                    <a:pt x="9" y="28"/>
                    <a:pt x="23" y="23"/>
                  </a:cubicBezTo>
                  <a:cubicBezTo>
                    <a:pt x="26" y="21"/>
                    <a:pt x="25" y="16"/>
                    <a:pt x="21" y="17"/>
                  </a:cubicBezTo>
                  <a:cubicBezTo>
                    <a:pt x="8" y="22"/>
                    <a:pt x="4" y="39"/>
                    <a:pt x="3" y="52"/>
                  </a:cubicBezTo>
                  <a:cubicBezTo>
                    <a:pt x="0" y="73"/>
                    <a:pt x="2" y="96"/>
                    <a:pt x="8" y="117"/>
                  </a:cubicBezTo>
                  <a:cubicBezTo>
                    <a:pt x="11" y="131"/>
                    <a:pt x="18" y="151"/>
                    <a:pt x="33" y="157"/>
                  </a:cubicBezTo>
                  <a:cubicBezTo>
                    <a:pt x="52" y="165"/>
                    <a:pt x="65" y="148"/>
                    <a:pt x="67" y="131"/>
                  </a:cubicBezTo>
                  <a:cubicBezTo>
                    <a:pt x="68" y="119"/>
                    <a:pt x="67" y="107"/>
                    <a:pt x="67" y="96"/>
                  </a:cubicBezTo>
                  <a:cubicBezTo>
                    <a:pt x="68" y="89"/>
                    <a:pt x="68" y="82"/>
                    <a:pt x="70" y="75"/>
                  </a:cubicBezTo>
                  <a:cubicBezTo>
                    <a:pt x="72" y="69"/>
                    <a:pt x="81" y="63"/>
                    <a:pt x="87" y="70"/>
                  </a:cubicBezTo>
                  <a:cubicBezTo>
                    <a:pt x="89" y="73"/>
                    <a:pt x="89" y="79"/>
                    <a:pt x="90" y="82"/>
                  </a:cubicBezTo>
                  <a:cubicBezTo>
                    <a:pt x="91" y="94"/>
                    <a:pt x="93" y="116"/>
                    <a:pt x="111" y="115"/>
                  </a:cubicBezTo>
                  <a:cubicBezTo>
                    <a:pt x="123" y="115"/>
                    <a:pt x="125" y="91"/>
                    <a:pt x="126" y="82"/>
                  </a:cubicBezTo>
                  <a:cubicBezTo>
                    <a:pt x="129" y="66"/>
                    <a:pt x="129" y="34"/>
                    <a:pt x="154" y="40"/>
                  </a:cubicBezTo>
                  <a:cubicBezTo>
                    <a:pt x="172" y="44"/>
                    <a:pt x="174" y="83"/>
                    <a:pt x="180" y="97"/>
                  </a:cubicBezTo>
                  <a:cubicBezTo>
                    <a:pt x="185" y="110"/>
                    <a:pt x="201" y="122"/>
                    <a:pt x="215" y="117"/>
                  </a:cubicBezTo>
                  <a:cubicBezTo>
                    <a:pt x="229" y="112"/>
                    <a:pt x="230" y="90"/>
                    <a:pt x="233" y="79"/>
                  </a:cubicBezTo>
                  <a:cubicBezTo>
                    <a:pt x="235" y="70"/>
                    <a:pt x="238" y="59"/>
                    <a:pt x="247" y="56"/>
                  </a:cubicBezTo>
                  <a:cubicBezTo>
                    <a:pt x="259" y="51"/>
                    <a:pt x="266" y="67"/>
                    <a:pt x="270" y="75"/>
                  </a:cubicBezTo>
                  <a:cubicBezTo>
                    <a:pt x="279" y="94"/>
                    <a:pt x="284" y="118"/>
                    <a:pt x="300" y="133"/>
                  </a:cubicBezTo>
                  <a:cubicBezTo>
                    <a:pt x="312" y="144"/>
                    <a:pt x="331" y="143"/>
                    <a:pt x="341" y="131"/>
                  </a:cubicBezTo>
                  <a:cubicBezTo>
                    <a:pt x="352" y="117"/>
                    <a:pt x="353" y="97"/>
                    <a:pt x="357" y="81"/>
                  </a:cubicBezTo>
                  <a:cubicBezTo>
                    <a:pt x="359" y="73"/>
                    <a:pt x="362" y="63"/>
                    <a:pt x="372" y="63"/>
                  </a:cubicBezTo>
                  <a:cubicBezTo>
                    <a:pt x="385" y="63"/>
                    <a:pt x="396" y="80"/>
                    <a:pt x="403" y="90"/>
                  </a:cubicBezTo>
                  <a:cubicBezTo>
                    <a:pt x="410" y="99"/>
                    <a:pt x="424" y="119"/>
                    <a:pt x="438" y="108"/>
                  </a:cubicBezTo>
                  <a:cubicBezTo>
                    <a:pt x="455" y="94"/>
                    <a:pt x="454" y="67"/>
                    <a:pt x="448" y="47"/>
                  </a:cubicBezTo>
                  <a:cubicBezTo>
                    <a:pt x="443" y="29"/>
                    <a:pt x="431" y="13"/>
                    <a:pt x="412" y="8"/>
                  </a:cubicBezTo>
                  <a:cubicBezTo>
                    <a:pt x="394" y="3"/>
                    <a:pt x="374" y="3"/>
                    <a:pt x="355" y="2"/>
                  </a:cubicBezTo>
                  <a:cubicBezTo>
                    <a:pt x="314" y="0"/>
                    <a:pt x="273" y="0"/>
                    <a:pt x="231" y="1"/>
                  </a:cubicBezTo>
                  <a:cubicBezTo>
                    <a:pt x="219" y="1"/>
                    <a:pt x="207" y="1"/>
                    <a:pt x="194" y="1"/>
                  </a:cubicBezTo>
                  <a:cubicBezTo>
                    <a:pt x="139" y="1"/>
                    <a:pt x="85" y="1"/>
                    <a:pt x="31" y="14"/>
                  </a:cubicBezTo>
                  <a:cubicBezTo>
                    <a:pt x="28" y="15"/>
                    <a:pt x="24" y="16"/>
                    <a:pt x="21" y="17"/>
                  </a:cubicBezTo>
                  <a:cubicBezTo>
                    <a:pt x="18" y="18"/>
                    <a:pt x="19" y="24"/>
                    <a:pt x="23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2989412" y="925860"/>
              <a:ext cx="387350" cy="588963"/>
            </a:xfrm>
            <a:custGeom>
              <a:avLst/>
              <a:gdLst>
                <a:gd name="T0" fmla="*/ 7 w 91"/>
                <a:gd name="T1" fmla="*/ 5 h 139"/>
                <a:gd name="T2" fmla="*/ 82 w 91"/>
                <a:gd name="T3" fmla="*/ 37 h 139"/>
                <a:gd name="T4" fmla="*/ 61 w 91"/>
                <a:gd name="T5" fmla="*/ 119 h 139"/>
                <a:gd name="T6" fmla="*/ 0 w 91"/>
                <a:gd name="T7" fmla="*/ 135 h 139"/>
                <a:gd name="T8" fmla="*/ 7 w 91"/>
                <a:gd name="T9" fmla="*/ 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39">
                  <a:moveTo>
                    <a:pt x="7" y="5"/>
                  </a:moveTo>
                  <a:cubicBezTo>
                    <a:pt x="36" y="0"/>
                    <a:pt x="71" y="6"/>
                    <a:pt x="82" y="37"/>
                  </a:cubicBezTo>
                  <a:cubicBezTo>
                    <a:pt x="91" y="64"/>
                    <a:pt x="80" y="99"/>
                    <a:pt x="61" y="119"/>
                  </a:cubicBezTo>
                  <a:cubicBezTo>
                    <a:pt x="45" y="135"/>
                    <a:pt x="22" y="139"/>
                    <a:pt x="0" y="135"/>
                  </a:cubicBezTo>
                  <a:cubicBezTo>
                    <a:pt x="7" y="5"/>
                    <a:pt x="7" y="5"/>
                    <a:pt x="7" y="5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3019575" y="1022698"/>
              <a:ext cx="266700" cy="403225"/>
            </a:xfrm>
            <a:custGeom>
              <a:avLst/>
              <a:gdLst>
                <a:gd name="T0" fmla="*/ 5 w 63"/>
                <a:gd name="T1" fmla="*/ 3 h 95"/>
                <a:gd name="T2" fmla="*/ 56 w 63"/>
                <a:gd name="T3" fmla="*/ 26 h 95"/>
                <a:gd name="T4" fmla="*/ 42 w 63"/>
                <a:gd name="T5" fmla="*/ 82 h 95"/>
                <a:gd name="T6" fmla="*/ 0 w 63"/>
                <a:gd name="T7" fmla="*/ 93 h 95"/>
                <a:gd name="T8" fmla="*/ 5 w 63"/>
                <a:gd name="T9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5">
                  <a:moveTo>
                    <a:pt x="5" y="3"/>
                  </a:moveTo>
                  <a:cubicBezTo>
                    <a:pt x="25" y="0"/>
                    <a:pt x="49" y="4"/>
                    <a:pt x="56" y="26"/>
                  </a:cubicBezTo>
                  <a:cubicBezTo>
                    <a:pt x="63" y="44"/>
                    <a:pt x="55" y="68"/>
                    <a:pt x="42" y="82"/>
                  </a:cubicBezTo>
                  <a:cubicBezTo>
                    <a:pt x="31" y="93"/>
                    <a:pt x="15" y="95"/>
                    <a:pt x="0" y="93"/>
                  </a:cubicBezTo>
                  <a:cubicBezTo>
                    <a:pt x="5" y="3"/>
                    <a:pt x="5" y="3"/>
                    <a:pt x="5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2802087" y="913160"/>
              <a:ext cx="560387" cy="611188"/>
            </a:xfrm>
            <a:custGeom>
              <a:avLst/>
              <a:gdLst>
                <a:gd name="T0" fmla="*/ 80 w 132"/>
                <a:gd name="T1" fmla="*/ 5 h 144"/>
                <a:gd name="T2" fmla="*/ 10 w 132"/>
                <a:gd name="T3" fmla="*/ 49 h 144"/>
                <a:gd name="T4" fmla="*/ 35 w 132"/>
                <a:gd name="T5" fmla="*/ 130 h 144"/>
                <a:gd name="T6" fmla="*/ 106 w 132"/>
                <a:gd name="T7" fmla="*/ 127 h 144"/>
                <a:gd name="T8" fmla="*/ 126 w 132"/>
                <a:gd name="T9" fmla="*/ 92 h 144"/>
                <a:gd name="T10" fmla="*/ 128 w 132"/>
                <a:gd name="T11" fmla="*/ 44 h 144"/>
                <a:gd name="T12" fmla="*/ 80 w 132"/>
                <a:gd name="T13" fmla="*/ 5 h 144"/>
                <a:gd name="T14" fmla="*/ 79 w 132"/>
                <a:gd name="T15" fmla="*/ 10 h 144"/>
                <a:gd name="T16" fmla="*/ 113 w 132"/>
                <a:gd name="T17" fmla="*/ 26 h 144"/>
                <a:gd name="T18" fmla="*/ 126 w 132"/>
                <a:gd name="T19" fmla="*/ 69 h 144"/>
                <a:gd name="T20" fmla="*/ 74 w 132"/>
                <a:gd name="T21" fmla="*/ 135 h 144"/>
                <a:gd name="T22" fmla="*/ 10 w 132"/>
                <a:gd name="T23" fmla="*/ 75 h 144"/>
                <a:gd name="T24" fmla="*/ 79 w 132"/>
                <a:gd name="T25" fmla="*/ 10 h 144"/>
                <a:gd name="T26" fmla="*/ 80 w 132"/>
                <a:gd name="T27" fmla="*/ 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144">
                  <a:moveTo>
                    <a:pt x="80" y="5"/>
                  </a:moveTo>
                  <a:cubicBezTo>
                    <a:pt x="49" y="0"/>
                    <a:pt x="20" y="20"/>
                    <a:pt x="10" y="49"/>
                  </a:cubicBezTo>
                  <a:cubicBezTo>
                    <a:pt x="0" y="78"/>
                    <a:pt x="9" y="113"/>
                    <a:pt x="35" y="130"/>
                  </a:cubicBezTo>
                  <a:cubicBezTo>
                    <a:pt x="56" y="143"/>
                    <a:pt x="87" y="144"/>
                    <a:pt x="106" y="127"/>
                  </a:cubicBezTo>
                  <a:cubicBezTo>
                    <a:pt x="117" y="118"/>
                    <a:pt x="123" y="105"/>
                    <a:pt x="126" y="92"/>
                  </a:cubicBezTo>
                  <a:cubicBezTo>
                    <a:pt x="131" y="77"/>
                    <a:pt x="132" y="60"/>
                    <a:pt x="128" y="44"/>
                  </a:cubicBezTo>
                  <a:cubicBezTo>
                    <a:pt x="122" y="22"/>
                    <a:pt x="102" y="10"/>
                    <a:pt x="80" y="5"/>
                  </a:cubicBezTo>
                  <a:cubicBezTo>
                    <a:pt x="77" y="5"/>
                    <a:pt x="77" y="9"/>
                    <a:pt x="79" y="10"/>
                  </a:cubicBezTo>
                  <a:cubicBezTo>
                    <a:pt x="92" y="12"/>
                    <a:pt x="104" y="17"/>
                    <a:pt x="113" y="26"/>
                  </a:cubicBezTo>
                  <a:cubicBezTo>
                    <a:pt x="124" y="37"/>
                    <a:pt x="127" y="53"/>
                    <a:pt x="126" y="69"/>
                  </a:cubicBezTo>
                  <a:cubicBezTo>
                    <a:pt x="124" y="100"/>
                    <a:pt x="109" y="133"/>
                    <a:pt x="74" y="135"/>
                  </a:cubicBezTo>
                  <a:cubicBezTo>
                    <a:pt x="39" y="137"/>
                    <a:pt x="11" y="110"/>
                    <a:pt x="10" y="75"/>
                  </a:cubicBezTo>
                  <a:cubicBezTo>
                    <a:pt x="9" y="38"/>
                    <a:pt x="41" y="3"/>
                    <a:pt x="79" y="10"/>
                  </a:cubicBezTo>
                  <a:cubicBezTo>
                    <a:pt x="82" y="10"/>
                    <a:pt x="83" y="6"/>
                    <a:pt x="8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5" name="Freeform 84"/>
            <p:cNvSpPr>
              <a:spLocks noEditPoints="1"/>
            </p:cNvSpPr>
            <p:nvPr/>
          </p:nvSpPr>
          <p:spPr bwMode="auto">
            <a:xfrm>
              <a:off x="3083075" y="951260"/>
              <a:ext cx="203200" cy="530225"/>
            </a:xfrm>
            <a:custGeom>
              <a:avLst/>
              <a:gdLst>
                <a:gd name="T0" fmla="*/ 28 w 48"/>
                <a:gd name="T1" fmla="*/ 97 h 125"/>
                <a:gd name="T2" fmla="*/ 27 w 48"/>
                <a:gd name="T3" fmla="*/ 99 h 125"/>
                <a:gd name="T4" fmla="*/ 14 w 48"/>
                <a:gd name="T5" fmla="*/ 107 h 125"/>
                <a:gd name="T6" fmla="*/ 17 w 48"/>
                <a:gd name="T7" fmla="*/ 125 h 125"/>
                <a:gd name="T8" fmla="*/ 40 w 48"/>
                <a:gd name="T9" fmla="*/ 112 h 125"/>
                <a:gd name="T10" fmla="*/ 48 w 48"/>
                <a:gd name="T11" fmla="*/ 102 h 125"/>
                <a:gd name="T12" fmla="*/ 39 w 48"/>
                <a:gd name="T13" fmla="*/ 103 h 125"/>
                <a:gd name="T14" fmla="*/ 28 w 48"/>
                <a:gd name="T15" fmla="*/ 97 h 125"/>
                <a:gd name="T16" fmla="*/ 0 w 48"/>
                <a:gd name="T17" fmla="*/ 0 h 125"/>
                <a:gd name="T18" fmla="*/ 0 w 48"/>
                <a:gd name="T19" fmla="*/ 0 h 125"/>
                <a:gd name="T20" fmla="*/ 3 w 48"/>
                <a:gd name="T21" fmla="*/ 9 h 125"/>
                <a:gd name="T22" fmla="*/ 6 w 48"/>
                <a:gd name="T23" fmla="*/ 20 h 125"/>
                <a:gd name="T24" fmla="*/ 7 w 48"/>
                <a:gd name="T25" fmla="*/ 20 h 125"/>
                <a:gd name="T26" fmla="*/ 4 w 48"/>
                <a:gd name="T27" fmla="*/ 9 h 125"/>
                <a:gd name="T28" fmla="*/ 0 w 48"/>
                <a:gd name="T29" fmla="*/ 0 h 125"/>
                <a:gd name="T30" fmla="*/ 5 w 48"/>
                <a:gd name="T31" fmla="*/ 0 h 125"/>
                <a:gd name="T32" fmla="*/ 11 w 48"/>
                <a:gd name="T33" fmla="*/ 20 h 125"/>
                <a:gd name="T34" fmla="*/ 11 w 48"/>
                <a:gd name="T35" fmla="*/ 20 h 125"/>
                <a:gd name="T36" fmla="*/ 19 w 48"/>
                <a:gd name="T37" fmla="*/ 22 h 125"/>
                <a:gd name="T38" fmla="*/ 15 w 48"/>
                <a:gd name="T39" fmla="*/ 1 h 125"/>
                <a:gd name="T40" fmla="*/ 13 w 48"/>
                <a:gd name="T41" fmla="*/ 1 h 125"/>
                <a:gd name="T42" fmla="*/ 13 w 48"/>
                <a:gd name="T43" fmla="*/ 1 h 125"/>
                <a:gd name="T44" fmla="*/ 5 w 48"/>
                <a:gd name="T4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125">
                  <a:moveTo>
                    <a:pt x="28" y="97"/>
                  </a:moveTo>
                  <a:cubicBezTo>
                    <a:pt x="28" y="98"/>
                    <a:pt x="27" y="98"/>
                    <a:pt x="27" y="99"/>
                  </a:cubicBezTo>
                  <a:cubicBezTo>
                    <a:pt x="23" y="103"/>
                    <a:pt x="19" y="105"/>
                    <a:pt x="14" y="107"/>
                  </a:cubicBezTo>
                  <a:cubicBezTo>
                    <a:pt x="15" y="113"/>
                    <a:pt x="16" y="119"/>
                    <a:pt x="17" y="125"/>
                  </a:cubicBezTo>
                  <a:cubicBezTo>
                    <a:pt x="26" y="123"/>
                    <a:pt x="34" y="118"/>
                    <a:pt x="40" y="112"/>
                  </a:cubicBezTo>
                  <a:cubicBezTo>
                    <a:pt x="43" y="109"/>
                    <a:pt x="45" y="105"/>
                    <a:pt x="48" y="102"/>
                  </a:cubicBezTo>
                  <a:cubicBezTo>
                    <a:pt x="45" y="102"/>
                    <a:pt x="42" y="103"/>
                    <a:pt x="39" y="103"/>
                  </a:cubicBezTo>
                  <a:cubicBezTo>
                    <a:pt x="35" y="103"/>
                    <a:pt x="31" y="101"/>
                    <a:pt x="28" y="9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16"/>
                    <a:pt x="5" y="12"/>
                    <a:pt x="4" y="9"/>
                  </a:cubicBezTo>
                  <a:cubicBezTo>
                    <a:pt x="3" y="6"/>
                    <a:pt x="1" y="3"/>
                    <a:pt x="0" y="0"/>
                  </a:cubicBezTo>
                  <a:moveTo>
                    <a:pt x="5" y="0"/>
                  </a:moveTo>
                  <a:cubicBezTo>
                    <a:pt x="8" y="6"/>
                    <a:pt x="10" y="13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4" y="20"/>
                    <a:pt x="16" y="21"/>
                    <a:pt x="19" y="22"/>
                  </a:cubicBezTo>
                  <a:cubicBezTo>
                    <a:pt x="18" y="15"/>
                    <a:pt x="17" y="8"/>
                    <a:pt x="15" y="1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0"/>
                    <a:pt x="8" y="0"/>
                    <a:pt x="5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6" name="Freeform 85"/>
            <p:cNvSpPr>
              <a:spLocks noEditPoints="1"/>
            </p:cNvSpPr>
            <p:nvPr/>
          </p:nvSpPr>
          <p:spPr bwMode="auto">
            <a:xfrm>
              <a:off x="3108475" y="1035398"/>
              <a:ext cx="93662" cy="369888"/>
            </a:xfrm>
            <a:custGeom>
              <a:avLst/>
              <a:gdLst>
                <a:gd name="T0" fmla="*/ 5 w 22"/>
                <a:gd name="T1" fmla="*/ 0 h 87"/>
                <a:gd name="T2" fmla="*/ 6 w 22"/>
                <a:gd name="T3" fmla="*/ 74 h 87"/>
                <a:gd name="T4" fmla="*/ 5 w 22"/>
                <a:gd name="T5" fmla="*/ 78 h 87"/>
                <a:gd name="T6" fmla="*/ 8 w 22"/>
                <a:gd name="T7" fmla="*/ 87 h 87"/>
                <a:gd name="T8" fmla="*/ 21 w 22"/>
                <a:gd name="T9" fmla="*/ 79 h 87"/>
                <a:gd name="T10" fmla="*/ 22 w 22"/>
                <a:gd name="T11" fmla="*/ 77 h 87"/>
                <a:gd name="T12" fmla="*/ 21 w 22"/>
                <a:gd name="T13" fmla="*/ 73 h 87"/>
                <a:gd name="T14" fmla="*/ 13 w 22"/>
                <a:gd name="T15" fmla="*/ 2 h 87"/>
                <a:gd name="T16" fmla="*/ 5 w 22"/>
                <a:gd name="T17" fmla="*/ 0 h 87"/>
                <a:gd name="T18" fmla="*/ 0 w 22"/>
                <a:gd name="T19" fmla="*/ 0 h 87"/>
                <a:gd name="T20" fmla="*/ 2 w 22"/>
                <a:gd name="T21" fmla="*/ 9 h 87"/>
                <a:gd name="T22" fmla="*/ 1 w 22"/>
                <a:gd name="T23" fmla="*/ 0 h 87"/>
                <a:gd name="T24" fmla="*/ 0 w 22"/>
                <a:gd name="T2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87">
                  <a:moveTo>
                    <a:pt x="5" y="0"/>
                  </a:moveTo>
                  <a:cubicBezTo>
                    <a:pt x="10" y="24"/>
                    <a:pt x="8" y="49"/>
                    <a:pt x="6" y="74"/>
                  </a:cubicBezTo>
                  <a:cubicBezTo>
                    <a:pt x="5" y="75"/>
                    <a:pt x="5" y="76"/>
                    <a:pt x="5" y="78"/>
                  </a:cubicBezTo>
                  <a:cubicBezTo>
                    <a:pt x="6" y="81"/>
                    <a:pt x="7" y="84"/>
                    <a:pt x="8" y="87"/>
                  </a:cubicBezTo>
                  <a:cubicBezTo>
                    <a:pt x="13" y="85"/>
                    <a:pt x="17" y="83"/>
                    <a:pt x="21" y="79"/>
                  </a:cubicBezTo>
                  <a:cubicBezTo>
                    <a:pt x="21" y="78"/>
                    <a:pt x="22" y="78"/>
                    <a:pt x="22" y="77"/>
                  </a:cubicBezTo>
                  <a:cubicBezTo>
                    <a:pt x="22" y="76"/>
                    <a:pt x="21" y="75"/>
                    <a:pt x="21" y="73"/>
                  </a:cubicBezTo>
                  <a:cubicBezTo>
                    <a:pt x="15" y="51"/>
                    <a:pt x="15" y="26"/>
                    <a:pt x="13" y="2"/>
                  </a:cubicBezTo>
                  <a:cubicBezTo>
                    <a:pt x="10" y="1"/>
                    <a:pt x="8" y="0"/>
                    <a:pt x="5" y="0"/>
                  </a:cubicBezTo>
                  <a:moveTo>
                    <a:pt x="0" y="0"/>
                  </a:moveTo>
                  <a:cubicBezTo>
                    <a:pt x="1" y="3"/>
                    <a:pt x="2" y="6"/>
                    <a:pt x="2" y="9"/>
                  </a:cubicBezTo>
                  <a:cubicBezTo>
                    <a:pt x="2" y="6"/>
                    <a:pt x="1" y="3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7" name="Freeform 86"/>
            <p:cNvSpPr>
              <a:spLocks noEditPoints="1"/>
            </p:cNvSpPr>
            <p:nvPr/>
          </p:nvSpPr>
          <p:spPr bwMode="auto">
            <a:xfrm>
              <a:off x="3073550" y="941735"/>
              <a:ext cx="179387" cy="547688"/>
            </a:xfrm>
            <a:custGeom>
              <a:avLst/>
              <a:gdLst>
                <a:gd name="T0" fmla="*/ 42 w 42"/>
                <a:gd name="T1" fmla="*/ 114 h 129"/>
                <a:gd name="T2" fmla="*/ 19 w 42"/>
                <a:gd name="T3" fmla="*/ 127 h 129"/>
                <a:gd name="T4" fmla="*/ 19 w 42"/>
                <a:gd name="T5" fmla="*/ 129 h 129"/>
                <a:gd name="T6" fmla="*/ 41 w 42"/>
                <a:gd name="T7" fmla="*/ 115 h 129"/>
                <a:gd name="T8" fmla="*/ 42 w 42"/>
                <a:gd name="T9" fmla="*/ 114 h 129"/>
                <a:gd name="T10" fmla="*/ 0 w 42"/>
                <a:gd name="T11" fmla="*/ 0 h 129"/>
                <a:gd name="T12" fmla="*/ 0 w 42"/>
                <a:gd name="T13" fmla="*/ 0 h 129"/>
                <a:gd name="T14" fmla="*/ 2 w 42"/>
                <a:gd name="T15" fmla="*/ 2 h 129"/>
                <a:gd name="T16" fmla="*/ 2 w 42"/>
                <a:gd name="T17" fmla="*/ 2 h 129"/>
                <a:gd name="T18" fmla="*/ 0 w 42"/>
                <a:gd name="T19" fmla="*/ 0 h 129"/>
                <a:gd name="T20" fmla="*/ 6 w 42"/>
                <a:gd name="T21" fmla="*/ 0 h 129"/>
                <a:gd name="T22" fmla="*/ 7 w 42"/>
                <a:gd name="T23" fmla="*/ 2 h 129"/>
                <a:gd name="T24" fmla="*/ 15 w 42"/>
                <a:gd name="T25" fmla="*/ 3 h 129"/>
                <a:gd name="T26" fmla="*/ 15 w 42"/>
                <a:gd name="T27" fmla="*/ 3 h 129"/>
                <a:gd name="T28" fmla="*/ 17 w 42"/>
                <a:gd name="T29" fmla="*/ 3 h 129"/>
                <a:gd name="T30" fmla="*/ 17 w 42"/>
                <a:gd name="T31" fmla="*/ 0 h 129"/>
                <a:gd name="T32" fmla="*/ 6 w 42"/>
                <a:gd name="T3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129">
                  <a:moveTo>
                    <a:pt x="42" y="114"/>
                  </a:moveTo>
                  <a:cubicBezTo>
                    <a:pt x="36" y="120"/>
                    <a:pt x="28" y="125"/>
                    <a:pt x="19" y="127"/>
                  </a:cubicBezTo>
                  <a:cubicBezTo>
                    <a:pt x="19" y="127"/>
                    <a:pt x="19" y="128"/>
                    <a:pt x="19" y="129"/>
                  </a:cubicBezTo>
                  <a:cubicBezTo>
                    <a:pt x="27" y="126"/>
                    <a:pt x="34" y="122"/>
                    <a:pt x="41" y="115"/>
                  </a:cubicBezTo>
                  <a:cubicBezTo>
                    <a:pt x="41" y="115"/>
                    <a:pt x="42" y="114"/>
                    <a:pt x="42" y="114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  <a:moveTo>
                    <a:pt x="6" y="0"/>
                  </a:moveTo>
                  <a:cubicBezTo>
                    <a:pt x="6" y="0"/>
                    <a:pt x="7" y="1"/>
                    <a:pt x="7" y="2"/>
                  </a:cubicBezTo>
                  <a:cubicBezTo>
                    <a:pt x="10" y="2"/>
                    <a:pt x="12" y="2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7" y="2"/>
                    <a:pt x="17" y="1"/>
                    <a:pt x="17" y="0"/>
                  </a:cubicBezTo>
                  <a:cubicBezTo>
                    <a:pt x="13" y="0"/>
                    <a:pt x="9" y="0"/>
                    <a:pt x="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2173437" y="806798"/>
              <a:ext cx="454025" cy="598488"/>
            </a:xfrm>
            <a:custGeom>
              <a:avLst/>
              <a:gdLst>
                <a:gd name="T0" fmla="*/ 107 w 107"/>
                <a:gd name="T1" fmla="*/ 24 h 141"/>
                <a:gd name="T2" fmla="*/ 82 w 107"/>
                <a:gd name="T3" fmla="*/ 6 h 141"/>
                <a:gd name="T4" fmla="*/ 59 w 107"/>
                <a:gd name="T5" fmla="*/ 1 h 141"/>
                <a:gd name="T6" fmla="*/ 18 w 107"/>
                <a:gd name="T7" fmla="*/ 15 h 141"/>
                <a:gd name="T8" fmla="*/ 2 w 107"/>
                <a:gd name="T9" fmla="*/ 61 h 141"/>
                <a:gd name="T10" fmla="*/ 34 w 107"/>
                <a:gd name="T11" fmla="*/ 129 h 141"/>
                <a:gd name="T12" fmla="*/ 89 w 107"/>
                <a:gd name="T13" fmla="*/ 139 h 141"/>
                <a:gd name="T14" fmla="*/ 107 w 107"/>
                <a:gd name="T15" fmla="*/ 2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141">
                  <a:moveTo>
                    <a:pt x="107" y="24"/>
                  </a:moveTo>
                  <a:cubicBezTo>
                    <a:pt x="96" y="20"/>
                    <a:pt x="91" y="12"/>
                    <a:pt x="82" y="6"/>
                  </a:cubicBezTo>
                  <a:cubicBezTo>
                    <a:pt x="75" y="2"/>
                    <a:pt x="67" y="2"/>
                    <a:pt x="59" y="1"/>
                  </a:cubicBezTo>
                  <a:cubicBezTo>
                    <a:pt x="41" y="0"/>
                    <a:pt x="31" y="2"/>
                    <a:pt x="18" y="15"/>
                  </a:cubicBezTo>
                  <a:cubicBezTo>
                    <a:pt x="6" y="29"/>
                    <a:pt x="3" y="43"/>
                    <a:pt x="2" y="61"/>
                  </a:cubicBezTo>
                  <a:cubicBezTo>
                    <a:pt x="0" y="88"/>
                    <a:pt x="4" y="118"/>
                    <a:pt x="34" y="129"/>
                  </a:cubicBezTo>
                  <a:cubicBezTo>
                    <a:pt x="50" y="135"/>
                    <a:pt x="71" y="141"/>
                    <a:pt x="89" y="139"/>
                  </a:cubicBezTo>
                  <a:cubicBezTo>
                    <a:pt x="107" y="24"/>
                    <a:pt x="107" y="24"/>
                    <a:pt x="107" y="24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2254400" y="913160"/>
              <a:ext cx="284162" cy="377825"/>
            </a:xfrm>
            <a:custGeom>
              <a:avLst/>
              <a:gdLst>
                <a:gd name="T0" fmla="*/ 67 w 67"/>
                <a:gd name="T1" fmla="*/ 15 h 89"/>
                <a:gd name="T2" fmla="*/ 52 w 67"/>
                <a:gd name="T3" fmla="*/ 3 h 89"/>
                <a:gd name="T4" fmla="*/ 37 w 67"/>
                <a:gd name="T5" fmla="*/ 1 h 89"/>
                <a:gd name="T6" fmla="*/ 11 w 67"/>
                <a:gd name="T7" fmla="*/ 9 h 89"/>
                <a:gd name="T8" fmla="*/ 1 w 67"/>
                <a:gd name="T9" fmla="*/ 38 h 89"/>
                <a:gd name="T10" fmla="*/ 21 w 67"/>
                <a:gd name="T11" fmla="*/ 81 h 89"/>
                <a:gd name="T12" fmla="*/ 56 w 67"/>
                <a:gd name="T13" fmla="*/ 88 h 89"/>
                <a:gd name="T14" fmla="*/ 67 w 67"/>
                <a:gd name="T15" fmla="*/ 1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89">
                  <a:moveTo>
                    <a:pt x="67" y="15"/>
                  </a:moveTo>
                  <a:cubicBezTo>
                    <a:pt x="61" y="12"/>
                    <a:pt x="57" y="7"/>
                    <a:pt x="52" y="3"/>
                  </a:cubicBezTo>
                  <a:cubicBezTo>
                    <a:pt x="47" y="1"/>
                    <a:pt x="42" y="1"/>
                    <a:pt x="37" y="1"/>
                  </a:cubicBezTo>
                  <a:cubicBezTo>
                    <a:pt x="26" y="0"/>
                    <a:pt x="19" y="1"/>
                    <a:pt x="11" y="9"/>
                  </a:cubicBezTo>
                  <a:cubicBezTo>
                    <a:pt x="3" y="18"/>
                    <a:pt x="2" y="27"/>
                    <a:pt x="1" y="38"/>
                  </a:cubicBezTo>
                  <a:cubicBezTo>
                    <a:pt x="0" y="56"/>
                    <a:pt x="2" y="74"/>
                    <a:pt x="21" y="81"/>
                  </a:cubicBezTo>
                  <a:cubicBezTo>
                    <a:pt x="32" y="85"/>
                    <a:pt x="45" y="89"/>
                    <a:pt x="56" y="88"/>
                  </a:cubicBezTo>
                  <a:cubicBezTo>
                    <a:pt x="67" y="15"/>
                    <a:pt x="67" y="15"/>
                    <a:pt x="67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2155975" y="789335"/>
              <a:ext cx="549275" cy="603250"/>
            </a:xfrm>
            <a:custGeom>
              <a:avLst/>
              <a:gdLst>
                <a:gd name="T0" fmla="*/ 75 w 129"/>
                <a:gd name="T1" fmla="*/ 9 h 142"/>
                <a:gd name="T2" fmla="*/ 116 w 129"/>
                <a:gd name="T3" fmla="*/ 93 h 142"/>
                <a:gd name="T4" fmla="*/ 80 w 129"/>
                <a:gd name="T5" fmla="*/ 130 h 142"/>
                <a:gd name="T6" fmla="*/ 34 w 129"/>
                <a:gd name="T7" fmla="*/ 128 h 142"/>
                <a:gd name="T8" fmla="*/ 9 w 129"/>
                <a:gd name="T9" fmla="*/ 49 h 142"/>
                <a:gd name="T10" fmla="*/ 36 w 129"/>
                <a:gd name="T11" fmla="*/ 13 h 142"/>
                <a:gd name="T12" fmla="*/ 75 w 129"/>
                <a:gd name="T13" fmla="*/ 9 h 142"/>
                <a:gd name="T14" fmla="*/ 76 w 129"/>
                <a:gd name="T15" fmla="*/ 5 h 142"/>
                <a:gd name="T16" fmla="*/ 14 w 129"/>
                <a:gd name="T17" fmla="*/ 28 h 142"/>
                <a:gd name="T18" fmla="*/ 1 w 129"/>
                <a:gd name="T19" fmla="*/ 76 h 142"/>
                <a:gd name="T20" fmla="*/ 10 w 129"/>
                <a:gd name="T21" fmla="*/ 114 h 142"/>
                <a:gd name="T22" fmla="*/ 78 w 129"/>
                <a:gd name="T23" fmla="*/ 136 h 142"/>
                <a:gd name="T24" fmla="*/ 125 w 129"/>
                <a:gd name="T25" fmla="*/ 63 h 142"/>
                <a:gd name="T26" fmla="*/ 76 w 129"/>
                <a:gd name="T27" fmla="*/ 5 h 142"/>
                <a:gd name="T28" fmla="*/ 75 w 129"/>
                <a:gd name="T29" fmla="*/ 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42">
                  <a:moveTo>
                    <a:pt x="75" y="9"/>
                  </a:moveTo>
                  <a:cubicBezTo>
                    <a:pt x="113" y="17"/>
                    <a:pt x="129" y="59"/>
                    <a:pt x="116" y="93"/>
                  </a:cubicBezTo>
                  <a:cubicBezTo>
                    <a:pt x="110" y="110"/>
                    <a:pt x="97" y="124"/>
                    <a:pt x="80" y="130"/>
                  </a:cubicBezTo>
                  <a:cubicBezTo>
                    <a:pt x="65" y="136"/>
                    <a:pt x="49" y="134"/>
                    <a:pt x="34" y="128"/>
                  </a:cubicBezTo>
                  <a:cubicBezTo>
                    <a:pt x="2" y="114"/>
                    <a:pt x="1" y="79"/>
                    <a:pt x="9" y="49"/>
                  </a:cubicBezTo>
                  <a:cubicBezTo>
                    <a:pt x="14" y="34"/>
                    <a:pt x="22" y="20"/>
                    <a:pt x="36" y="13"/>
                  </a:cubicBezTo>
                  <a:cubicBezTo>
                    <a:pt x="48" y="7"/>
                    <a:pt x="62" y="7"/>
                    <a:pt x="75" y="9"/>
                  </a:cubicBezTo>
                  <a:cubicBezTo>
                    <a:pt x="78" y="10"/>
                    <a:pt x="78" y="5"/>
                    <a:pt x="76" y="5"/>
                  </a:cubicBezTo>
                  <a:cubicBezTo>
                    <a:pt x="51" y="0"/>
                    <a:pt x="28" y="6"/>
                    <a:pt x="14" y="28"/>
                  </a:cubicBezTo>
                  <a:cubicBezTo>
                    <a:pt x="5" y="42"/>
                    <a:pt x="1" y="60"/>
                    <a:pt x="1" y="76"/>
                  </a:cubicBezTo>
                  <a:cubicBezTo>
                    <a:pt x="0" y="89"/>
                    <a:pt x="2" y="103"/>
                    <a:pt x="10" y="114"/>
                  </a:cubicBezTo>
                  <a:cubicBezTo>
                    <a:pt x="24" y="135"/>
                    <a:pt x="55" y="142"/>
                    <a:pt x="78" y="136"/>
                  </a:cubicBezTo>
                  <a:cubicBezTo>
                    <a:pt x="109" y="127"/>
                    <a:pt x="127" y="94"/>
                    <a:pt x="125" y="63"/>
                  </a:cubicBezTo>
                  <a:cubicBezTo>
                    <a:pt x="123" y="35"/>
                    <a:pt x="103" y="11"/>
                    <a:pt x="76" y="5"/>
                  </a:cubicBezTo>
                  <a:cubicBezTo>
                    <a:pt x="73" y="4"/>
                    <a:pt x="72" y="9"/>
                    <a:pt x="75" y="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1" name="Freeform 90"/>
            <p:cNvSpPr>
              <a:spLocks noEditPoints="1"/>
            </p:cNvSpPr>
            <p:nvPr/>
          </p:nvSpPr>
          <p:spPr bwMode="auto">
            <a:xfrm>
              <a:off x="2224237" y="832198"/>
              <a:ext cx="311150" cy="487363"/>
            </a:xfrm>
            <a:custGeom>
              <a:avLst/>
              <a:gdLst>
                <a:gd name="T0" fmla="*/ 14 w 73"/>
                <a:gd name="T1" fmla="*/ 89 h 115"/>
                <a:gd name="T2" fmla="*/ 0 w 73"/>
                <a:gd name="T3" fmla="*/ 104 h 115"/>
                <a:gd name="T4" fmla="*/ 13 w 73"/>
                <a:gd name="T5" fmla="*/ 115 h 115"/>
                <a:gd name="T6" fmla="*/ 23 w 73"/>
                <a:gd name="T7" fmla="*/ 98 h 115"/>
                <a:gd name="T8" fmla="*/ 14 w 73"/>
                <a:gd name="T9" fmla="*/ 89 h 115"/>
                <a:gd name="T10" fmla="*/ 62 w 73"/>
                <a:gd name="T11" fmla="*/ 0 h 115"/>
                <a:gd name="T12" fmla="*/ 48 w 73"/>
                <a:gd name="T13" fmla="*/ 20 h 115"/>
                <a:gd name="T14" fmla="*/ 57 w 73"/>
                <a:gd name="T15" fmla="*/ 22 h 115"/>
                <a:gd name="T16" fmla="*/ 73 w 73"/>
                <a:gd name="T17" fmla="*/ 4 h 115"/>
                <a:gd name="T18" fmla="*/ 62 w 73"/>
                <a:gd name="T1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115">
                  <a:moveTo>
                    <a:pt x="14" y="89"/>
                  </a:moveTo>
                  <a:cubicBezTo>
                    <a:pt x="10" y="95"/>
                    <a:pt x="5" y="100"/>
                    <a:pt x="0" y="104"/>
                  </a:cubicBezTo>
                  <a:cubicBezTo>
                    <a:pt x="3" y="108"/>
                    <a:pt x="8" y="112"/>
                    <a:pt x="13" y="115"/>
                  </a:cubicBezTo>
                  <a:cubicBezTo>
                    <a:pt x="16" y="109"/>
                    <a:pt x="20" y="104"/>
                    <a:pt x="23" y="98"/>
                  </a:cubicBezTo>
                  <a:cubicBezTo>
                    <a:pt x="19" y="96"/>
                    <a:pt x="16" y="93"/>
                    <a:pt x="14" y="89"/>
                  </a:cubicBezTo>
                  <a:moveTo>
                    <a:pt x="62" y="0"/>
                  </a:moveTo>
                  <a:cubicBezTo>
                    <a:pt x="57" y="6"/>
                    <a:pt x="52" y="13"/>
                    <a:pt x="48" y="20"/>
                  </a:cubicBezTo>
                  <a:cubicBezTo>
                    <a:pt x="51" y="20"/>
                    <a:pt x="54" y="20"/>
                    <a:pt x="57" y="22"/>
                  </a:cubicBezTo>
                  <a:cubicBezTo>
                    <a:pt x="62" y="15"/>
                    <a:pt x="67" y="9"/>
                    <a:pt x="73" y="4"/>
                  </a:cubicBezTo>
                  <a:cubicBezTo>
                    <a:pt x="70" y="3"/>
                    <a:pt x="66" y="1"/>
                    <a:pt x="62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2284562" y="916335"/>
              <a:ext cx="182562" cy="331788"/>
            </a:xfrm>
            <a:custGeom>
              <a:avLst/>
              <a:gdLst>
                <a:gd name="T0" fmla="*/ 34 w 43"/>
                <a:gd name="T1" fmla="*/ 0 h 78"/>
                <a:gd name="T2" fmla="*/ 3 w 43"/>
                <a:gd name="T3" fmla="*/ 66 h 78"/>
                <a:gd name="T4" fmla="*/ 0 w 43"/>
                <a:gd name="T5" fmla="*/ 69 h 78"/>
                <a:gd name="T6" fmla="*/ 9 w 43"/>
                <a:gd name="T7" fmla="*/ 78 h 78"/>
                <a:gd name="T8" fmla="*/ 17 w 43"/>
                <a:gd name="T9" fmla="*/ 63 h 78"/>
                <a:gd name="T10" fmla="*/ 18 w 43"/>
                <a:gd name="T11" fmla="*/ 63 h 78"/>
                <a:gd name="T12" fmla="*/ 23 w 43"/>
                <a:gd name="T13" fmla="*/ 43 h 78"/>
                <a:gd name="T14" fmla="*/ 43 w 43"/>
                <a:gd name="T15" fmla="*/ 2 h 78"/>
                <a:gd name="T16" fmla="*/ 34 w 43"/>
                <a:gd name="T1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78">
                  <a:moveTo>
                    <a:pt x="34" y="0"/>
                  </a:moveTo>
                  <a:cubicBezTo>
                    <a:pt x="22" y="21"/>
                    <a:pt x="17" y="46"/>
                    <a:pt x="3" y="66"/>
                  </a:cubicBezTo>
                  <a:cubicBezTo>
                    <a:pt x="2" y="67"/>
                    <a:pt x="1" y="68"/>
                    <a:pt x="0" y="69"/>
                  </a:cubicBezTo>
                  <a:cubicBezTo>
                    <a:pt x="2" y="73"/>
                    <a:pt x="5" y="76"/>
                    <a:pt x="9" y="78"/>
                  </a:cubicBezTo>
                  <a:cubicBezTo>
                    <a:pt x="12" y="73"/>
                    <a:pt x="15" y="68"/>
                    <a:pt x="17" y="63"/>
                  </a:cubicBezTo>
                  <a:cubicBezTo>
                    <a:pt x="17" y="63"/>
                    <a:pt x="18" y="63"/>
                    <a:pt x="18" y="63"/>
                  </a:cubicBezTo>
                  <a:cubicBezTo>
                    <a:pt x="19" y="56"/>
                    <a:pt x="21" y="50"/>
                    <a:pt x="23" y="43"/>
                  </a:cubicBezTo>
                  <a:cubicBezTo>
                    <a:pt x="28" y="29"/>
                    <a:pt x="34" y="14"/>
                    <a:pt x="43" y="2"/>
                  </a:cubicBezTo>
                  <a:cubicBezTo>
                    <a:pt x="40" y="0"/>
                    <a:pt x="37" y="0"/>
                    <a:pt x="34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3" name="Freeform 92"/>
            <p:cNvSpPr>
              <a:spLocks noEditPoints="1"/>
            </p:cNvSpPr>
            <p:nvPr/>
          </p:nvSpPr>
          <p:spPr bwMode="auto">
            <a:xfrm>
              <a:off x="2221062" y="822673"/>
              <a:ext cx="317500" cy="509588"/>
            </a:xfrm>
            <a:custGeom>
              <a:avLst/>
              <a:gdLst>
                <a:gd name="T0" fmla="*/ 1 w 75"/>
                <a:gd name="T1" fmla="*/ 106 h 120"/>
                <a:gd name="T2" fmla="*/ 0 w 75"/>
                <a:gd name="T3" fmla="*/ 107 h 120"/>
                <a:gd name="T4" fmla="*/ 13 w 75"/>
                <a:gd name="T5" fmla="*/ 120 h 120"/>
                <a:gd name="T6" fmla="*/ 14 w 75"/>
                <a:gd name="T7" fmla="*/ 117 h 120"/>
                <a:gd name="T8" fmla="*/ 1 w 75"/>
                <a:gd name="T9" fmla="*/ 106 h 120"/>
                <a:gd name="T10" fmla="*/ 66 w 75"/>
                <a:gd name="T11" fmla="*/ 0 h 120"/>
                <a:gd name="T12" fmla="*/ 63 w 75"/>
                <a:gd name="T13" fmla="*/ 2 h 120"/>
                <a:gd name="T14" fmla="*/ 74 w 75"/>
                <a:gd name="T15" fmla="*/ 6 h 120"/>
                <a:gd name="T16" fmla="*/ 75 w 75"/>
                <a:gd name="T17" fmla="*/ 5 h 120"/>
                <a:gd name="T18" fmla="*/ 71 w 75"/>
                <a:gd name="T19" fmla="*/ 2 h 120"/>
                <a:gd name="T20" fmla="*/ 66 w 75"/>
                <a:gd name="T2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120">
                  <a:moveTo>
                    <a:pt x="1" y="106"/>
                  </a:moveTo>
                  <a:cubicBezTo>
                    <a:pt x="1" y="107"/>
                    <a:pt x="0" y="107"/>
                    <a:pt x="0" y="107"/>
                  </a:cubicBezTo>
                  <a:cubicBezTo>
                    <a:pt x="3" y="112"/>
                    <a:pt x="7" y="116"/>
                    <a:pt x="13" y="120"/>
                  </a:cubicBezTo>
                  <a:cubicBezTo>
                    <a:pt x="13" y="119"/>
                    <a:pt x="14" y="118"/>
                    <a:pt x="14" y="117"/>
                  </a:cubicBezTo>
                  <a:cubicBezTo>
                    <a:pt x="9" y="114"/>
                    <a:pt x="4" y="110"/>
                    <a:pt x="1" y="106"/>
                  </a:cubicBezTo>
                  <a:moveTo>
                    <a:pt x="66" y="0"/>
                  </a:moveTo>
                  <a:cubicBezTo>
                    <a:pt x="65" y="0"/>
                    <a:pt x="64" y="1"/>
                    <a:pt x="63" y="2"/>
                  </a:cubicBezTo>
                  <a:cubicBezTo>
                    <a:pt x="67" y="3"/>
                    <a:pt x="71" y="5"/>
                    <a:pt x="74" y="6"/>
                  </a:cubicBezTo>
                  <a:cubicBezTo>
                    <a:pt x="75" y="6"/>
                    <a:pt x="75" y="6"/>
                    <a:pt x="75" y="5"/>
                  </a:cubicBezTo>
                  <a:cubicBezTo>
                    <a:pt x="74" y="4"/>
                    <a:pt x="73" y="3"/>
                    <a:pt x="71" y="2"/>
                  </a:cubicBezTo>
                  <a:cubicBezTo>
                    <a:pt x="69" y="1"/>
                    <a:pt x="68" y="0"/>
                    <a:pt x="6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2279800" y="768698"/>
              <a:ext cx="884237" cy="1006475"/>
            </a:xfrm>
            <a:custGeom>
              <a:avLst/>
              <a:gdLst>
                <a:gd name="T0" fmla="*/ 192 w 208"/>
                <a:gd name="T1" fmla="*/ 52 h 237"/>
                <a:gd name="T2" fmla="*/ 109 w 208"/>
                <a:gd name="T3" fmla="*/ 9 h 237"/>
                <a:gd name="T4" fmla="*/ 31 w 208"/>
                <a:gd name="T5" fmla="*/ 63 h 237"/>
                <a:gd name="T6" fmla="*/ 0 w 208"/>
                <a:gd name="T7" fmla="*/ 204 h 237"/>
                <a:gd name="T8" fmla="*/ 177 w 208"/>
                <a:gd name="T9" fmla="*/ 237 h 237"/>
                <a:gd name="T10" fmla="*/ 192 w 208"/>
                <a:gd name="T11" fmla="*/ 5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8" h="237">
                  <a:moveTo>
                    <a:pt x="192" y="52"/>
                  </a:moveTo>
                  <a:cubicBezTo>
                    <a:pt x="178" y="8"/>
                    <a:pt x="109" y="9"/>
                    <a:pt x="109" y="9"/>
                  </a:cubicBezTo>
                  <a:cubicBezTo>
                    <a:pt x="109" y="9"/>
                    <a:pt x="57" y="0"/>
                    <a:pt x="31" y="63"/>
                  </a:cubicBezTo>
                  <a:cubicBezTo>
                    <a:pt x="16" y="99"/>
                    <a:pt x="6" y="155"/>
                    <a:pt x="0" y="204"/>
                  </a:cubicBezTo>
                  <a:cubicBezTo>
                    <a:pt x="177" y="237"/>
                    <a:pt x="177" y="237"/>
                    <a:pt x="177" y="237"/>
                  </a:cubicBezTo>
                  <a:cubicBezTo>
                    <a:pt x="194" y="174"/>
                    <a:pt x="208" y="96"/>
                    <a:pt x="192" y="52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2551262" y="979835"/>
              <a:ext cx="47625" cy="47625"/>
            </a:xfrm>
            <a:custGeom>
              <a:avLst/>
              <a:gdLst>
                <a:gd name="T0" fmla="*/ 11 w 11"/>
                <a:gd name="T1" fmla="*/ 6 h 11"/>
                <a:gd name="T2" fmla="*/ 5 w 11"/>
                <a:gd name="T3" fmla="*/ 10 h 11"/>
                <a:gd name="T4" fmla="*/ 0 w 11"/>
                <a:gd name="T5" fmla="*/ 4 h 11"/>
                <a:gd name="T6" fmla="*/ 6 w 11"/>
                <a:gd name="T7" fmla="*/ 0 h 11"/>
                <a:gd name="T8" fmla="*/ 11 w 11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0" y="9"/>
                    <a:pt x="7" y="11"/>
                    <a:pt x="5" y="10"/>
                  </a:cubicBezTo>
                  <a:cubicBezTo>
                    <a:pt x="2" y="10"/>
                    <a:pt x="0" y="7"/>
                    <a:pt x="0" y="4"/>
                  </a:cubicBezTo>
                  <a:cubicBezTo>
                    <a:pt x="1" y="2"/>
                    <a:pt x="4" y="0"/>
                    <a:pt x="6" y="0"/>
                  </a:cubicBezTo>
                  <a:cubicBezTo>
                    <a:pt x="9" y="1"/>
                    <a:pt x="11" y="3"/>
                    <a:pt x="11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2971950" y="1057623"/>
              <a:ext cx="47625" cy="50800"/>
            </a:xfrm>
            <a:custGeom>
              <a:avLst/>
              <a:gdLst>
                <a:gd name="T0" fmla="*/ 11 w 11"/>
                <a:gd name="T1" fmla="*/ 7 h 12"/>
                <a:gd name="T2" fmla="*/ 5 w 11"/>
                <a:gd name="T3" fmla="*/ 11 h 12"/>
                <a:gd name="T4" fmla="*/ 1 w 11"/>
                <a:gd name="T5" fmla="*/ 5 h 12"/>
                <a:gd name="T6" fmla="*/ 7 w 11"/>
                <a:gd name="T7" fmla="*/ 1 h 12"/>
                <a:gd name="T8" fmla="*/ 11 w 11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7"/>
                  </a:moveTo>
                  <a:cubicBezTo>
                    <a:pt x="10" y="10"/>
                    <a:pt x="7" y="12"/>
                    <a:pt x="5" y="11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1" y="2"/>
                    <a:pt x="4" y="0"/>
                    <a:pt x="7" y="1"/>
                  </a:cubicBezTo>
                  <a:cubicBezTo>
                    <a:pt x="9" y="1"/>
                    <a:pt x="11" y="4"/>
                    <a:pt x="11" y="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97" name="Picture 96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162" y="1003648"/>
              <a:ext cx="268287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" name="Picture 97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312" y="1057623"/>
              <a:ext cx="153987" cy="147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" name="Picture 98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5112" y="1090960"/>
              <a:ext cx="203200" cy="25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" name="Picture 99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2262" y="1148110"/>
              <a:ext cx="138112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2738587" y="789335"/>
              <a:ext cx="25400" cy="20638"/>
            </a:xfrm>
            <a:custGeom>
              <a:avLst/>
              <a:gdLst>
                <a:gd name="T0" fmla="*/ 3 w 6"/>
                <a:gd name="T1" fmla="*/ 4 h 5"/>
                <a:gd name="T2" fmla="*/ 3 w 6"/>
                <a:gd name="T3" fmla="*/ 0 h 5"/>
                <a:gd name="T4" fmla="*/ 3 w 6"/>
                <a:gd name="T5" fmla="*/ 0 h 5"/>
                <a:gd name="T6" fmla="*/ 3 w 6"/>
                <a:gd name="T7" fmla="*/ 0 h 5"/>
                <a:gd name="T8" fmla="*/ 3 w 6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4"/>
                  </a:moveTo>
                  <a:cubicBezTo>
                    <a:pt x="5" y="5"/>
                    <a:pt x="6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2751287" y="789335"/>
              <a:ext cx="400050" cy="989013"/>
            </a:xfrm>
            <a:custGeom>
              <a:avLst/>
              <a:gdLst>
                <a:gd name="T0" fmla="*/ 0 w 94"/>
                <a:gd name="T1" fmla="*/ 4 h 233"/>
                <a:gd name="T2" fmla="*/ 0 w 94"/>
                <a:gd name="T3" fmla="*/ 5 h 233"/>
                <a:gd name="T4" fmla="*/ 53 w 94"/>
                <a:gd name="T5" fmla="*/ 16 h 233"/>
                <a:gd name="T6" fmla="*/ 82 w 94"/>
                <a:gd name="T7" fmla="*/ 47 h 233"/>
                <a:gd name="T8" fmla="*/ 87 w 94"/>
                <a:gd name="T9" fmla="*/ 82 h 233"/>
                <a:gd name="T10" fmla="*/ 79 w 94"/>
                <a:gd name="T11" fmla="*/ 171 h 233"/>
                <a:gd name="T12" fmla="*/ 65 w 94"/>
                <a:gd name="T13" fmla="*/ 232 h 233"/>
                <a:gd name="T14" fmla="*/ 70 w 94"/>
                <a:gd name="T15" fmla="*/ 233 h 233"/>
                <a:gd name="T16" fmla="*/ 74 w 94"/>
                <a:gd name="T17" fmla="*/ 217 h 233"/>
                <a:gd name="T18" fmla="*/ 90 w 94"/>
                <a:gd name="T19" fmla="*/ 132 h 233"/>
                <a:gd name="T20" fmla="*/ 89 w 94"/>
                <a:gd name="T21" fmla="*/ 58 h 233"/>
                <a:gd name="T22" fmla="*/ 76 w 94"/>
                <a:gd name="T23" fmla="*/ 28 h 233"/>
                <a:gd name="T24" fmla="*/ 47 w 94"/>
                <a:gd name="T25" fmla="*/ 8 h 233"/>
                <a:gd name="T26" fmla="*/ 0 w 94"/>
                <a:gd name="T27" fmla="*/ 0 h 233"/>
                <a:gd name="T28" fmla="*/ 0 w 94"/>
                <a:gd name="T29" fmla="*/ 0 h 233"/>
                <a:gd name="T30" fmla="*/ 0 w 94"/>
                <a:gd name="T31" fmla="*/ 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" h="233"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8" y="4"/>
                    <a:pt x="37" y="8"/>
                    <a:pt x="53" y="16"/>
                  </a:cubicBezTo>
                  <a:cubicBezTo>
                    <a:pt x="66" y="22"/>
                    <a:pt x="77" y="32"/>
                    <a:pt x="82" y="47"/>
                  </a:cubicBezTo>
                  <a:cubicBezTo>
                    <a:pt x="86" y="58"/>
                    <a:pt x="87" y="70"/>
                    <a:pt x="87" y="82"/>
                  </a:cubicBezTo>
                  <a:cubicBezTo>
                    <a:pt x="89" y="112"/>
                    <a:pt x="85" y="142"/>
                    <a:pt x="79" y="171"/>
                  </a:cubicBezTo>
                  <a:cubicBezTo>
                    <a:pt x="75" y="191"/>
                    <a:pt x="71" y="212"/>
                    <a:pt x="65" y="232"/>
                  </a:cubicBezTo>
                  <a:cubicBezTo>
                    <a:pt x="70" y="233"/>
                    <a:pt x="70" y="233"/>
                    <a:pt x="70" y="233"/>
                  </a:cubicBezTo>
                  <a:cubicBezTo>
                    <a:pt x="71" y="228"/>
                    <a:pt x="72" y="222"/>
                    <a:pt x="74" y="217"/>
                  </a:cubicBezTo>
                  <a:cubicBezTo>
                    <a:pt x="81" y="189"/>
                    <a:pt x="86" y="160"/>
                    <a:pt x="90" y="132"/>
                  </a:cubicBezTo>
                  <a:cubicBezTo>
                    <a:pt x="92" y="107"/>
                    <a:pt x="94" y="82"/>
                    <a:pt x="89" y="58"/>
                  </a:cubicBezTo>
                  <a:cubicBezTo>
                    <a:pt x="87" y="47"/>
                    <a:pt x="83" y="36"/>
                    <a:pt x="76" y="28"/>
                  </a:cubicBezTo>
                  <a:cubicBezTo>
                    <a:pt x="68" y="18"/>
                    <a:pt x="58" y="12"/>
                    <a:pt x="47" y="8"/>
                  </a:cubicBezTo>
                  <a:cubicBezTo>
                    <a:pt x="32" y="3"/>
                    <a:pt x="1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2" y="5"/>
                    <a:pt x="0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2279800" y="781398"/>
              <a:ext cx="471487" cy="857250"/>
            </a:xfrm>
            <a:custGeom>
              <a:avLst/>
              <a:gdLst>
                <a:gd name="T0" fmla="*/ 9 w 111"/>
                <a:gd name="T1" fmla="*/ 168 h 202"/>
                <a:gd name="T2" fmla="*/ 33 w 111"/>
                <a:gd name="T3" fmla="*/ 65 h 202"/>
                <a:gd name="T4" fmla="*/ 80 w 111"/>
                <a:gd name="T5" fmla="*/ 10 h 202"/>
                <a:gd name="T6" fmla="*/ 110 w 111"/>
                <a:gd name="T7" fmla="*/ 6 h 202"/>
                <a:gd name="T8" fmla="*/ 111 w 111"/>
                <a:gd name="T9" fmla="*/ 6 h 202"/>
                <a:gd name="T10" fmla="*/ 111 w 111"/>
                <a:gd name="T11" fmla="*/ 2 h 202"/>
                <a:gd name="T12" fmla="*/ 111 w 111"/>
                <a:gd name="T13" fmla="*/ 2 h 202"/>
                <a:gd name="T14" fmla="*/ 74 w 111"/>
                <a:gd name="T15" fmla="*/ 8 h 202"/>
                <a:gd name="T16" fmla="*/ 24 w 111"/>
                <a:gd name="T17" fmla="*/ 75 h 202"/>
                <a:gd name="T18" fmla="*/ 3 w 111"/>
                <a:gd name="T19" fmla="*/ 178 h 202"/>
                <a:gd name="T20" fmla="*/ 0 w 111"/>
                <a:gd name="T21" fmla="*/ 201 h 202"/>
                <a:gd name="T22" fmla="*/ 4 w 111"/>
                <a:gd name="T23" fmla="*/ 202 h 202"/>
                <a:gd name="T24" fmla="*/ 9 w 111"/>
                <a:gd name="T25" fmla="*/ 16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202">
                  <a:moveTo>
                    <a:pt x="9" y="168"/>
                  </a:moveTo>
                  <a:cubicBezTo>
                    <a:pt x="14" y="133"/>
                    <a:pt x="20" y="98"/>
                    <a:pt x="33" y="65"/>
                  </a:cubicBezTo>
                  <a:cubicBezTo>
                    <a:pt x="41" y="41"/>
                    <a:pt x="56" y="20"/>
                    <a:pt x="80" y="10"/>
                  </a:cubicBezTo>
                  <a:cubicBezTo>
                    <a:pt x="89" y="7"/>
                    <a:pt x="101" y="5"/>
                    <a:pt x="110" y="6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08" y="6"/>
                    <a:pt x="108" y="2"/>
                    <a:pt x="111" y="2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99" y="0"/>
                    <a:pt x="85" y="3"/>
                    <a:pt x="74" y="8"/>
                  </a:cubicBezTo>
                  <a:cubicBezTo>
                    <a:pt x="47" y="20"/>
                    <a:pt x="33" y="48"/>
                    <a:pt x="24" y="75"/>
                  </a:cubicBezTo>
                  <a:cubicBezTo>
                    <a:pt x="14" y="109"/>
                    <a:pt x="8" y="143"/>
                    <a:pt x="3" y="178"/>
                  </a:cubicBezTo>
                  <a:cubicBezTo>
                    <a:pt x="2" y="186"/>
                    <a:pt x="1" y="193"/>
                    <a:pt x="0" y="201"/>
                  </a:cubicBezTo>
                  <a:cubicBezTo>
                    <a:pt x="4" y="202"/>
                    <a:pt x="4" y="202"/>
                    <a:pt x="4" y="202"/>
                  </a:cubicBezTo>
                  <a:cubicBezTo>
                    <a:pt x="6" y="190"/>
                    <a:pt x="7" y="179"/>
                    <a:pt x="9" y="16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2956075" y="848073"/>
              <a:ext cx="114300" cy="85725"/>
            </a:xfrm>
            <a:custGeom>
              <a:avLst/>
              <a:gdLst>
                <a:gd name="T0" fmla="*/ 0 w 27"/>
                <a:gd name="T1" fmla="*/ 0 h 20"/>
                <a:gd name="T2" fmla="*/ 27 w 27"/>
                <a:gd name="T3" fmla="*/ 20 h 20"/>
                <a:gd name="T4" fmla="*/ 27 w 27"/>
                <a:gd name="T5" fmla="*/ 20 h 20"/>
                <a:gd name="T6" fmla="*/ 0 w 27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0">
                  <a:moveTo>
                    <a:pt x="0" y="0"/>
                  </a:moveTo>
                  <a:cubicBezTo>
                    <a:pt x="11" y="5"/>
                    <a:pt x="20" y="11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0" y="11"/>
                    <a:pt x="11" y="5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3070375" y="933798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3083075" y="951260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0 w 6"/>
                <a:gd name="T3" fmla="*/ 0 h 20"/>
                <a:gd name="T4" fmla="*/ 3 w 6"/>
                <a:gd name="T5" fmla="*/ 9 h 20"/>
                <a:gd name="T6" fmla="*/ 6 w 6"/>
                <a:gd name="T7" fmla="*/ 20 h 20"/>
                <a:gd name="T8" fmla="*/ 6 w 6"/>
                <a:gd name="T9" fmla="*/ 20 h 20"/>
                <a:gd name="T10" fmla="*/ 3 w 6"/>
                <a:gd name="T11" fmla="*/ 9 h 20"/>
                <a:gd name="T12" fmla="*/ 0 w 6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6"/>
                    <a:pt x="5" y="12"/>
                    <a:pt x="3" y="9"/>
                  </a:cubicBezTo>
                  <a:cubicBezTo>
                    <a:pt x="2" y="6"/>
                    <a:pt x="1" y="3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3073550" y="941735"/>
              <a:ext cx="9525" cy="952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2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1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2925912" y="835373"/>
              <a:ext cx="200025" cy="506413"/>
            </a:xfrm>
            <a:custGeom>
              <a:avLst/>
              <a:gdLst>
                <a:gd name="T0" fmla="*/ 0 w 47"/>
                <a:gd name="T1" fmla="*/ 0 h 119"/>
                <a:gd name="T2" fmla="*/ 26 w 47"/>
                <a:gd name="T3" fmla="*/ 29 h 119"/>
                <a:gd name="T4" fmla="*/ 32 w 47"/>
                <a:gd name="T5" fmla="*/ 68 h 119"/>
                <a:gd name="T6" fmla="*/ 45 w 47"/>
                <a:gd name="T7" fmla="*/ 95 h 119"/>
                <a:gd name="T8" fmla="*/ 30 w 47"/>
                <a:gd name="T9" fmla="*/ 114 h 119"/>
                <a:gd name="T10" fmla="*/ 30 w 47"/>
                <a:gd name="T11" fmla="*/ 114 h 119"/>
                <a:gd name="T12" fmla="*/ 33 w 47"/>
                <a:gd name="T13" fmla="*/ 114 h 119"/>
                <a:gd name="T14" fmla="*/ 35 w 47"/>
                <a:gd name="T15" fmla="*/ 114 h 119"/>
                <a:gd name="T16" fmla="*/ 45 w 47"/>
                <a:gd name="T17" fmla="*/ 119 h 119"/>
                <a:gd name="T18" fmla="*/ 46 w 47"/>
                <a:gd name="T19" fmla="*/ 71 h 119"/>
                <a:gd name="T20" fmla="*/ 45 w 47"/>
                <a:gd name="T21" fmla="*/ 56 h 119"/>
                <a:gd name="T22" fmla="*/ 43 w 47"/>
                <a:gd name="T23" fmla="*/ 47 h 119"/>
                <a:gd name="T24" fmla="*/ 40 w 47"/>
                <a:gd name="T25" fmla="*/ 36 h 119"/>
                <a:gd name="T26" fmla="*/ 37 w 47"/>
                <a:gd name="T27" fmla="*/ 27 h 119"/>
                <a:gd name="T28" fmla="*/ 35 w 47"/>
                <a:gd name="T29" fmla="*/ 25 h 119"/>
                <a:gd name="T30" fmla="*/ 34 w 47"/>
                <a:gd name="T31" fmla="*/ 23 h 119"/>
                <a:gd name="T32" fmla="*/ 7 w 47"/>
                <a:gd name="T33" fmla="*/ 3 h 119"/>
                <a:gd name="T34" fmla="*/ 0 w 47"/>
                <a:gd name="T3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119">
                  <a:moveTo>
                    <a:pt x="0" y="0"/>
                  </a:moveTo>
                  <a:cubicBezTo>
                    <a:pt x="12" y="7"/>
                    <a:pt x="21" y="16"/>
                    <a:pt x="26" y="29"/>
                  </a:cubicBezTo>
                  <a:cubicBezTo>
                    <a:pt x="30" y="40"/>
                    <a:pt x="32" y="54"/>
                    <a:pt x="32" y="68"/>
                  </a:cubicBezTo>
                  <a:cubicBezTo>
                    <a:pt x="41" y="73"/>
                    <a:pt x="47" y="84"/>
                    <a:pt x="45" y="95"/>
                  </a:cubicBezTo>
                  <a:cubicBezTo>
                    <a:pt x="43" y="104"/>
                    <a:pt x="38" y="110"/>
                    <a:pt x="30" y="114"/>
                  </a:cubicBezTo>
                  <a:cubicBezTo>
                    <a:pt x="30" y="114"/>
                    <a:pt x="30" y="114"/>
                    <a:pt x="30" y="114"/>
                  </a:cubicBezTo>
                  <a:cubicBezTo>
                    <a:pt x="31" y="114"/>
                    <a:pt x="32" y="114"/>
                    <a:pt x="33" y="114"/>
                  </a:cubicBezTo>
                  <a:cubicBezTo>
                    <a:pt x="33" y="114"/>
                    <a:pt x="34" y="114"/>
                    <a:pt x="35" y="114"/>
                  </a:cubicBezTo>
                  <a:cubicBezTo>
                    <a:pt x="39" y="114"/>
                    <a:pt x="42" y="116"/>
                    <a:pt x="45" y="119"/>
                  </a:cubicBezTo>
                  <a:cubicBezTo>
                    <a:pt x="46" y="103"/>
                    <a:pt x="47" y="87"/>
                    <a:pt x="46" y="71"/>
                  </a:cubicBezTo>
                  <a:cubicBezTo>
                    <a:pt x="46" y="66"/>
                    <a:pt x="46" y="61"/>
                    <a:pt x="45" y="56"/>
                  </a:cubicBezTo>
                  <a:cubicBezTo>
                    <a:pt x="45" y="53"/>
                    <a:pt x="44" y="50"/>
                    <a:pt x="43" y="47"/>
                  </a:cubicBezTo>
                  <a:cubicBezTo>
                    <a:pt x="43" y="43"/>
                    <a:pt x="42" y="39"/>
                    <a:pt x="40" y="36"/>
                  </a:cubicBezTo>
                  <a:cubicBezTo>
                    <a:pt x="39" y="33"/>
                    <a:pt x="38" y="30"/>
                    <a:pt x="37" y="27"/>
                  </a:cubicBezTo>
                  <a:cubicBezTo>
                    <a:pt x="36" y="26"/>
                    <a:pt x="36" y="25"/>
                    <a:pt x="35" y="25"/>
                  </a:cubicBezTo>
                  <a:cubicBezTo>
                    <a:pt x="35" y="24"/>
                    <a:pt x="34" y="24"/>
                    <a:pt x="34" y="23"/>
                  </a:cubicBezTo>
                  <a:cubicBezTo>
                    <a:pt x="27" y="14"/>
                    <a:pt x="18" y="8"/>
                    <a:pt x="7" y="3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09" name="Picture 108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7037" y="1106835"/>
              <a:ext cx="1016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" name="Picture 109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4500" y="1176685"/>
              <a:ext cx="28575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3116412" y="1073498"/>
              <a:ext cx="12700" cy="268288"/>
            </a:xfrm>
            <a:custGeom>
              <a:avLst/>
              <a:gdLst>
                <a:gd name="T0" fmla="*/ 0 w 3"/>
                <a:gd name="T1" fmla="*/ 0 h 63"/>
                <a:gd name="T2" fmla="*/ 0 w 3"/>
                <a:gd name="T3" fmla="*/ 0 h 63"/>
                <a:gd name="T4" fmla="*/ 1 w 3"/>
                <a:gd name="T5" fmla="*/ 15 h 63"/>
                <a:gd name="T6" fmla="*/ 0 w 3"/>
                <a:gd name="T7" fmla="*/ 63 h 63"/>
                <a:gd name="T8" fmla="*/ 0 w 3"/>
                <a:gd name="T9" fmla="*/ 63 h 63"/>
                <a:gd name="T10" fmla="*/ 0 w 3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1" y="10"/>
                    <a:pt x="1" y="15"/>
                  </a:cubicBezTo>
                  <a:cubicBezTo>
                    <a:pt x="2" y="31"/>
                    <a:pt x="1" y="47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" y="40"/>
                    <a:pt x="3" y="18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2449662" y="1311623"/>
              <a:ext cx="484187" cy="438150"/>
            </a:xfrm>
            <a:custGeom>
              <a:avLst/>
              <a:gdLst>
                <a:gd name="T0" fmla="*/ 107 w 114"/>
                <a:gd name="T1" fmla="*/ 85 h 103"/>
                <a:gd name="T2" fmla="*/ 68 w 114"/>
                <a:gd name="T3" fmla="*/ 5 h 103"/>
                <a:gd name="T4" fmla="*/ 2 w 114"/>
                <a:gd name="T5" fmla="*/ 65 h 103"/>
                <a:gd name="T6" fmla="*/ 0 w 114"/>
                <a:gd name="T7" fmla="*/ 84 h 103"/>
                <a:gd name="T8" fmla="*/ 102 w 114"/>
                <a:gd name="T9" fmla="*/ 103 h 103"/>
                <a:gd name="T10" fmla="*/ 107 w 114"/>
                <a:gd name="T11" fmla="*/ 8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103">
                  <a:moveTo>
                    <a:pt x="107" y="85"/>
                  </a:moveTo>
                  <a:cubicBezTo>
                    <a:pt x="114" y="46"/>
                    <a:pt x="97" y="11"/>
                    <a:pt x="68" y="5"/>
                  </a:cubicBezTo>
                  <a:cubicBezTo>
                    <a:pt x="39" y="0"/>
                    <a:pt x="9" y="27"/>
                    <a:pt x="2" y="65"/>
                  </a:cubicBezTo>
                  <a:cubicBezTo>
                    <a:pt x="1" y="71"/>
                    <a:pt x="0" y="78"/>
                    <a:pt x="0" y="84"/>
                  </a:cubicBezTo>
                  <a:cubicBezTo>
                    <a:pt x="102" y="103"/>
                    <a:pt x="102" y="103"/>
                    <a:pt x="102" y="103"/>
                  </a:cubicBezTo>
                  <a:cubicBezTo>
                    <a:pt x="104" y="97"/>
                    <a:pt x="106" y="91"/>
                    <a:pt x="107" y="8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2416325" y="619473"/>
              <a:ext cx="811212" cy="454025"/>
            </a:xfrm>
            <a:custGeom>
              <a:avLst/>
              <a:gdLst>
                <a:gd name="T0" fmla="*/ 175 w 191"/>
                <a:gd name="T1" fmla="*/ 103 h 107"/>
                <a:gd name="T2" fmla="*/ 171 w 191"/>
                <a:gd name="T3" fmla="*/ 45 h 107"/>
                <a:gd name="T4" fmla="*/ 120 w 191"/>
                <a:gd name="T5" fmla="*/ 9 h 107"/>
                <a:gd name="T6" fmla="*/ 12 w 191"/>
                <a:gd name="T7" fmla="*/ 37 h 107"/>
                <a:gd name="T8" fmla="*/ 24 w 191"/>
                <a:gd name="T9" fmla="*/ 70 h 107"/>
                <a:gd name="T10" fmla="*/ 60 w 191"/>
                <a:gd name="T11" fmla="*/ 55 h 107"/>
                <a:gd name="T12" fmla="*/ 90 w 191"/>
                <a:gd name="T13" fmla="*/ 78 h 107"/>
                <a:gd name="T14" fmla="*/ 117 w 191"/>
                <a:gd name="T15" fmla="*/ 58 h 107"/>
                <a:gd name="T16" fmla="*/ 175 w 191"/>
                <a:gd name="T17" fmla="*/ 10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07">
                  <a:moveTo>
                    <a:pt x="175" y="103"/>
                  </a:moveTo>
                  <a:cubicBezTo>
                    <a:pt x="191" y="101"/>
                    <a:pt x="175" y="51"/>
                    <a:pt x="171" y="45"/>
                  </a:cubicBezTo>
                  <a:cubicBezTo>
                    <a:pt x="160" y="26"/>
                    <a:pt x="141" y="15"/>
                    <a:pt x="120" y="9"/>
                  </a:cubicBezTo>
                  <a:cubicBezTo>
                    <a:pt x="87" y="0"/>
                    <a:pt x="32" y="4"/>
                    <a:pt x="12" y="37"/>
                  </a:cubicBezTo>
                  <a:cubicBezTo>
                    <a:pt x="2" y="54"/>
                    <a:pt x="0" y="68"/>
                    <a:pt x="24" y="70"/>
                  </a:cubicBezTo>
                  <a:cubicBezTo>
                    <a:pt x="41" y="71"/>
                    <a:pt x="45" y="56"/>
                    <a:pt x="60" y="55"/>
                  </a:cubicBezTo>
                  <a:cubicBezTo>
                    <a:pt x="79" y="55"/>
                    <a:pt x="75" y="74"/>
                    <a:pt x="90" y="78"/>
                  </a:cubicBezTo>
                  <a:cubicBezTo>
                    <a:pt x="113" y="84"/>
                    <a:pt x="101" y="64"/>
                    <a:pt x="117" y="58"/>
                  </a:cubicBezTo>
                  <a:cubicBezTo>
                    <a:pt x="154" y="45"/>
                    <a:pt x="144" y="107"/>
                    <a:pt x="175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2424262" y="703610"/>
              <a:ext cx="773112" cy="369888"/>
            </a:xfrm>
            <a:custGeom>
              <a:avLst/>
              <a:gdLst>
                <a:gd name="T0" fmla="*/ 173 w 182"/>
                <a:gd name="T1" fmla="*/ 58 h 87"/>
                <a:gd name="T2" fmla="*/ 115 w 182"/>
                <a:gd name="T3" fmla="*/ 14 h 87"/>
                <a:gd name="T4" fmla="*/ 88 w 182"/>
                <a:gd name="T5" fmla="*/ 33 h 87"/>
                <a:gd name="T6" fmla="*/ 58 w 182"/>
                <a:gd name="T7" fmla="*/ 11 h 87"/>
                <a:gd name="T8" fmla="*/ 22 w 182"/>
                <a:gd name="T9" fmla="*/ 26 h 87"/>
                <a:gd name="T10" fmla="*/ 7 w 182"/>
                <a:gd name="T11" fmla="*/ 21 h 87"/>
                <a:gd name="T12" fmla="*/ 22 w 182"/>
                <a:gd name="T13" fmla="*/ 50 h 87"/>
                <a:gd name="T14" fmla="*/ 58 w 182"/>
                <a:gd name="T15" fmla="*/ 35 h 87"/>
                <a:gd name="T16" fmla="*/ 88 w 182"/>
                <a:gd name="T17" fmla="*/ 58 h 87"/>
                <a:gd name="T18" fmla="*/ 115 w 182"/>
                <a:gd name="T19" fmla="*/ 38 h 87"/>
                <a:gd name="T20" fmla="*/ 173 w 182"/>
                <a:gd name="T21" fmla="*/ 83 h 87"/>
                <a:gd name="T22" fmla="*/ 178 w 182"/>
                <a:gd name="T23" fmla="*/ 54 h 87"/>
                <a:gd name="T24" fmla="*/ 173 w 182"/>
                <a:gd name="T25" fmla="*/ 5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2" h="87">
                  <a:moveTo>
                    <a:pt x="173" y="58"/>
                  </a:moveTo>
                  <a:cubicBezTo>
                    <a:pt x="142" y="63"/>
                    <a:pt x="152" y="0"/>
                    <a:pt x="115" y="14"/>
                  </a:cubicBezTo>
                  <a:cubicBezTo>
                    <a:pt x="99" y="19"/>
                    <a:pt x="111" y="39"/>
                    <a:pt x="88" y="33"/>
                  </a:cubicBezTo>
                  <a:cubicBezTo>
                    <a:pt x="73" y="29"/>
                    <a:pt x="77" y="10"/>
                    <a:pt x="58" y="11"/>
                  </a:cubicBezTo>
                  <a:cubicBezTo>
                    <a:pt x="43" y="11"/>
                    <a:pt x="39" y="27"/>
                    <a:pt x="22" y="26"/>
                  </a:cubicBezTo>
                  <a:cubicBezTo>
                    <a:pt x="15" y="25"/>
                    <a:pt x="11" y="24"/>
                    <a:pt x="7" y="21"/>
                  </a:cubicBezTo>
                  <a:cubicBezTo>
                    <a:pt x="0" y="36"/>
                    <a:pt x="0" y="48"/>
                    <a:pt x="22" y="50"/>
                  </a:cubicBezTo>
                  <a:cubicBezTo>
                    <a:pt x="39" y="51"/>
                    <a:pt x="43" y="36"/>
                    <a:pt x="58" y="35"/>
                  </a:cubicBezTo>
                  <a:cubicBezTo>
                    <a:pt x="77" y="35"/>
                    <a:pt x="73" y="54"/>
                    <a:pt x="88" y="58"/>
                  </a:cubicBezTo>
                  <a:cubicBezTo>
                    <a:pt x="111" y="64"/>
                    <a:pt x="99" y="44"/>
                    <a:pt x="115" y="38"/>
                  </a:cubicBezTo>
                  <a:cubicBezTo>
                    <a:pt x="152" y="25"/>
                    <a:pt x="142" y="87"/>
                    <a:pt x="173" y="83"/>
                  </a:cubicBezTo>
                  <a:cubicBezTo>
                    <a:pt x="182" y="82"/>
                    <a:pt x="181" y="68"/>
                    <a:pt x="178" y="54"/>
                  </a:cubicBezTo>
                  <a:cubicBezTo>
                    <a:pt x="177" y="57"/>
                    <a:pt x="176" y="58"/>
                    <a:pt x="173" y="58"/>
                  </a:cubicBezTo>
                  <a:close/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2398862" y="586135"/>
              <a:ext cx="833437" cy="492125"/>
            </a:xfrm>
            <a:custGeom>
              <a:avLst/>
              <a:gdLst>
                <a:gd name="T0" fmla="*/ 180 w 196"/>
                <a:gd name="T1" fmla="*/ 114 h 116"/>
                <a:gd name="T2" fmla="*/ 185 w 196"/>
                <a:gd name="T3" fmla="*/ 71 h 116"/>
                <a:gd name="T4" fmla="*/ 143 w 196"/>
                <a:gd name="T5" fmla="*/ 21 h 116"/>
                <a:gd name="T6" fmla="*/ 7 w 196"/>
                <a:gd name="T7" fmla="*/ 58 h 116"/>
                <a:gd name="T8" fmla="*/ 41 w 196"/>
                <a:gd name="T9" fmla="*/ 79 h 116"/>
                <a:gd name="T10" fmla="*/ 55 w 196"/>
                <a:gd name="T11" fmla="*/ 69 h 116"/>
                <a:gd name="T12" fmla="*/ 82 w 196"/>
                <a:gd name="T13" fmla="*/ 80 h 116"/>
                <a:gd name="T14" fmla="*/ 105 w 196"/>
                <a:gd name="T15" fmla="*/ 90 h 116"/>
                <a:gd name="T16" fmla="*/ 116 w 196"/>
                <a:gd name="T17" fmla="*/ 75 h 116"/>
                <a:gd name="T18" fmla="*/ 137 w 196"/>
                <a:gd name="T19" fmla="*/ 69 h 116"/>
                <a:gd name="T20" fmla="*/ 147 w 196"/>
                <a:gd name="T21" fmla="*/ 82 h 116"/>
                <a:gd name="T22" fmla="*/ 179 w 196"/>
                <a:gd name="T23" fmla="*/ 114 h 116"/>
                <a:gd name="T24" fmla="*/ 179 w 196"/>
                <a:gd name="T25" fmla="*/ 108 h 116"/>
                <a:gd name="T26" fmla="*/ 126 w 196"/>
                <a:gd name="T27" fmla="*/ 62 h 116"/>
                <a:gd name="T28" fmla="*/ 111 w 196"/>
                <a:gd name="T29" fmla="*/ 69 h 116"/>
                <a:gd name="T30" fmla="*/ 108 w 196"/>
                <a:gd name="T31" fmla="*/ 76 h 116"/>
                <a:gd name="T32" fmla="*/ 88 w 196"/>
                <a:gd name="T33" fmla="*/ 79 h 116"/>
                <a:gd name="T34" fmla="*/ 55 w 196"/>
                <a:gd name="T35" fmla="*/ 62 h 116"/>
                <a:gd name="T36" fmla="*/ 20 w 196"/>
                <a:gd name="T37" fmla="*/ 73 h 116"/>
                <a:gd name="T38" fmla="*/ 28 w 196"/>
                <a:gd name="T39" fmla="*/ 35 h 116"/>
                <a:gd name="T40" fmla="*/ 102 w 196"/>
                <a:gd name="T41" fmla="*/ 17 h 116"/>
                <a:gd name="T42" fmla="*/ 173 w 196"/>
                <a:gd name="T43" fmla="*/ 56 h 116"/>
                <a:gd name="T44" fmla="*/ 178 w 196"/>
                <a:gd name="T45" fmla="*/ 108 h 116"/>
                <a:gd name="T46" fmla="*/ 180 w 196"/>
                <a:gd name="T47" fmla="*/ 1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6" h="116">
                  <a:moveTo>
                    <a:pt x="180" y="114"/>
                  </a:moveTo>
                  <a:cubicBezTo>
                    <a:pt x="196" y="109"/>
                    <a:pt x="188" y="82"/>
                    <a:pt x="185" y="71"/>
                  </a:cubicBezTo>
                  <a:cubicBezTo>
                    <a:pt x="179" y="48"/>
                    <a:pt x="165" y="32"/>
                    <a:pt x="143" y="21"/>
                  </a:cubicBezTo>
                  <a:cubicBezTo>
                    <a:pt x="100" y="0"/>
                    <a:pt x="24" y="5"/>
                    <a:pt x="7" y="58"/>
                  </a:cubicBezTo>
                  <a:cubicBezTo>
                    <a:pt x="0" y="77"/>
                    <a:pt x="27" y="87"/>
                    <a:pt x="41" y="79"/>
                  </a:cubicBezTo>
                  <a:cubicBezTo>
                    <a:pt x="46" y="76"/>
                    <a:pt x="51" y="72"/>
                    <a:pt x="55" y="69"/>
                  </a:cubicBezTo>
                  <a:cubicBezTo>
                    <a:pt x="68" y="61"/>
                    <a:pt x="75" y="71"/>
                    <a:pt x="82" y="80"/>
                  </a:cubicBezTo>
                  <a:cubicBezTo>
                    <a:pt x="86" y="87"/>
                    <a:pt x="97" y="93"/>
                    <a:pt x="105" y="90"/>
                  </a:cubicBezTo>
                  <a:cubicBezTo>
                    <a:pt x="112" y="87"/>
                    <a:pt x="113" y="81"/>
                    <a:pt x="116" y="75"/>
                  </a:cubicBezTo>
                  <a:cubicBezTo>
                    <a:pt x="119" y="67"/>
                    <a:pt x="130" y="66"/>
                    <a:pt x="137" y="69"/>
                  </a:cubicBezTo>
                  <a:cubicBezTo>
                    <a:pt x="142" y="71"/>
                    <a:pt x="145" y="77"/>
                    <a:pt x="147" y="82"/>
                  </a:cubicBezTo>
                  <a:cubicBezTo>
                    <a:pt x="155" y="96"/>
                    <a:pt x="160" y="116"/>
                    <a:pt x="179" y="114"/>
                  </a:cubicBezTo>
                  <a:cubicBezTo>
                    <a:pt x="183" y="114"/>
                    <a:pt x="183" y="107"/>
                    <a:pt x="179" y="108"/>
                  </a:cubicBezTo>
                  <a:cubicBezTo>
                    <a:pt x="151" y="110"/>
                    <a:pt x="158" y="55"/>
                    <a:pt x="126" y="62"/>
                  </a:cubicBezTo>
                  <a:cubicBezTo>
                    <a:pt x="121" y="63"/>
                    <a:pt x="114" y="64"/>
                    <a:pt x="111" y="69"/>
                  </a:cubicBezTo>
                  <a:cubicBezTo>
                    <a:pt x="110" y="72"/>
                    <a:pt x="109" y="74"/>
                    <a:pt x="108" y="76"/>
                  </a:cubicBezTo>
                  <a:cubicBezTo>
                    <a:pt x="105" y="86"/>
                    <a:pt x="96" y="85"/>
                    <a:pt x="88" y="79"/>
                  </a:cubicBezTo>
                  <a:cubicBezTo>
                    <a:pt x="78" y="69"/>
                    <a:pt x="73" y="53"/>
                    <a:pt x="55" y="62"/>
                  </a:cubicBezTo>
                  <a:cubicBezTo>
                    <a:pt x="42" y="69"/>
                    <a:pt x="36" y="77"/>
                    <a:pt x="20" y="73"/>
                  </a:cubicBezTo>
                  <a:cubicBezTo>
                    <a:pt x="0" y="69"/>
                    <a:pt x="22" y="42"/>
                    <a:pt x="28" y="35"/>
                  </a:cubicBezTo>
                  <a:cubicBezTo>
                    <a:pt x="47" y="17"/>
                    <a:pt x="77" y="15"/>
                    <a:pt x="102" y="17"/>
                  </a:cubicBezTo>
                  <a:cubicBezTo>
                    <a:pt x="129" y="19"/>
                    <a:pt x="160" y="31"/>
                    <a:pt x="173" y="56"/>
                  </a:cubicBezTo>
                  <a:cubicBezTo>
                    <a:pt x="177" y="63"/>
                    <a:pt x="191" y="104"/>
                    <a:pt x="178" y="108"/>
                  </a:cubicBezTo>
                  <a:cubicBezTo>
                    <a:pt x="174" y="109"/>
                    <a:pt x="176" y="115"/>
                    <a:pt x="180" y="11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716112" y="1541810"/>
              <a:ext cx="2498725" cy="950913"/>
            </a:xfrm>
            <a:custGeom>
              <a:avLst/>
              <a:gdLst>
                <a:gd name="T0" fmla="*/ 508 w 588"/>
                <a:gd name="T1" fmla="*/ 105 h 224"/>
                <a:gd name="T2" fmla="*/ 466 w 588"/>
                <a:gd name="T3" fmla="*/ 162 h 224"/>
                <a:gd name="T4" fmla="*/ 420 w 588"/>
                <a:gd name="T5" fmla="*/ 147 h 224"/>
                <a:gd name="T6" fmla="*/ 390 w 588"/>
                <a:gd name="T7" fmla="*/ 74 h 224"/>
                <a:gd name="T8" fmla="*/ 360 w 588"/>
                <a:gd name="T9" fmla="*/ 108 h 224"/>
                <a:gd name="T10" fmla="*/ 310 w 588"/>
                <a:gd name="T11" fmla="*/ 120 h 224"/>
                <a:gd name="T12" fmla="*/ 266 w 588"/>
                <a:gd name="T13" fmla="*/ 82 h 224"/>
                <a:gd name="T14" fmla="*/ 245 w 588"/>
                <a:gd name="T15" fmla="*/ 145 h 224"/>
                <a:gd name="T16" fmla="*/ 177 w 588"/>
                <a:gd name="T17" fmla="*/ 151 h 224"/>
                <a:gd name="T18" fmla="*/ 137 w 588"/>
                <a:gd name="T19" fmla="*/ 74 h 224"/>
                <a:gd name="T20" fmla="*/ 118 w 588"/>
                <a:gd name="T21" fmla="*/ 105 h 224"/>
                <a:gd name="T22" fmla="*/ 102 w 588"/>
                <a:gd name="T23" fmla="*/ 83 h 224"/>
                <a:gd name="T24" fmla="*/ 69 w 588"/>
                <a:gd name="T25" fmla="*/ 59 h 224"/>
                <a:gd name="T26" fmla="*/ 3 w 588"/>
                <a:gd name="T27" fmla="*/ 126 h 224"/>
                <a:gd name="T28" fmla="*/ 16 w 588"/>
                <a:gd name="T29" fmla="*/ 61 h 224"/>
                <a:gd name="T30" fmla="*/ 51 w 588"/>
                <a:gd name="T31" fmla="*/ 6 h 224"/>
                <a:gd name="T32" fmla="*/ 145 w 588"/>
                <a:gd name="T33" fmla="*/ 0 h 224"/>
                <a:gd name="T34" fmla="*/ 168 w 588"/>
                <a:gd name="T35" fmla="*/ 1 h 224"/>
                <a:gd name="T36" fmla="*/ 415 w 588"/>
                <a:gd name="T37" fmla="*/ 19 h 224"/>
                <a:gd name="T38" fmla="*/ 574 w 588"/>
                <a:gd name="T39" fmla="*/ 68 h 224"/>
                <a:gd name="T40" fmla="*/ 547 w 588"/>
                <a:gd name="T41" fmla="*/ 206 h 224"/>
                <a:gd name="T42" fmla="*/ 508 w 588"/>
                <a:gd name="T43" fmla="*/ 105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8" h="224">
                  <a:moveTo>
                    <a:pt x="508" y="105"/>
                  </a:moveTo>
                  <a:cubicBezTo>
                    <a:pt x="479" y="105"/>
                    <a:pt x="489" y="151"/>
                    <a:pt x="466" y="162"/>
                  </a:cubicBezTo>
                  <a:cubicBezTo>
                    <a:pt x="446" y="171"/>
                    <a:pt x="430" y="163"/>
                    <a:pt x="420" y="147"/>
                  </a:cubicBezTo>
                  <a:cubicBezTo>
                    <a:pt x="406" y="125"/>
                    <a:pt x="431" y="77"/>
                    <a:pt x="390" y="74"/>
                  </a:cubicBezTo>
                  <a:cubicBezTo>
                    <a:pt x="378" y="73"/>
                    <a:pt x="369" y="90"/>
                    <a:pt x="360" y="108"/>
                  </a:cubicBezTo>
                  <a:cubicBezTo>
                    <a:pt x="347" y="135"/>
                    <a:pt x="334" y="163"/>
                    <a:pt x="310" y="120"/>
                  </a:cubicBezTo>
                  <a:cubicBezTo>
                    <a:pt x="299" y="101"/>
                    <a:pt x="308" y="57"/>
                    <a:pt x="266" y="82"/>
                  </a:cubicBezTo>
                  <a:cubicBezTo>
                    <a:pt x="244" y="95"/>
                    <a:pt x="250" y="123"/>
                    <a:pt x="245" y="145"/>
                  </a:cubicBezTo>
                  <a:cubicBezTo>
                    <a:pt x="232" y="196"/>
                    <a:pt x="180" y="224"/>
                    <a:pt x="177" y="151"/>
                  </a:cubicBezTo>
                  <a:cubicBezTo>
                    <a:pt x="175" y="121"/>
                    <a:pt x="191" y="13"/>
                    <a:pt x="137" y="74"/>
                  </a:cubicBezTo>
                  <a:cubicBezTo>
                    <a:pt x="128" y="85"/>
                    <a:pt x="140" y="101"/>
                    <a:pt x="118" y="105"/>
                  </a:cubicBezTo>
                  <a:cubicBezTo>
                    <a:pt x="94" y="108"/>
                    <a:pt x="106" y="93"/>
                    <a:pt x="102" y="83"/>
                  </a:cubicBezTo>
                  <a:cubicBezTo>
                    <a:pt x="96" y="67"/>
                    <a:pt x="103" y="24"/>
                    <a:pt x="69" y="59"/>
                  </a:cubicBezTo>
                  <a:cubicBezTo>
                    <a:pt x="64" y="64"/>
                    <a:pt x="28" y="206"/>
                    <a:pt x="3" y="126"/>
                  </a:cubicBezTo>
                  <a:cubicBezTo>
                    <a:pt x="0" y="116"/>
                    <a:pt x="14" y="75"/>
                    <a:pt x="16" y="61"/>
                  </a:cubicBezTo>
                  <a:cubicBezTo>
                    <a:pt x="20" y="22"/>
                    <a:pt x="14" y="14"/>
                    <a:pt x="51" y="6"/>
                  </a:cubicBezTo>
                  <a:cubicBezTo>
                    <a:pt x="80" y="0"/>
                    <a:pt x="114" y="0"/>
                    <a:pt x="145" y="0"/>
                  </a:cubicBezTo>
                  <a:cubicBezTo>
                    <a:pt x="153" y="1"/>
                    <a:pt x="160" y="1"/>
                    <a:pt x="168" y="1"/>
                  </a:cubicBezTo>
                  <a:cubicBezTo>
                    <a:pt x="251" y="0"/>
                    <a:pt x="333" y="8"/>
                    <a:pt x="415" y="19"/>
                  </a:cubicBezTo>
                  <a:cubicBezTo>
                    <a:pt x="457" y="24"/>
                    <a:pt x="547" y="29"/>
                    <a:pt x="574" y="68"/>
                  </a:cubicBezTo>
                  <a:cubicBezTo>
                    <a:pt x="588" y="88"/>
                    <a:pt x="574" y="221"/>
                    <a:pt x="547" y="206"/>
                  </a:cubicBezTo>
                  <a:cubicBezTo>
                    <a:pt x="517" y="188"/>
                    <a:pt x="548" y="105"/>
                    <a:pt x="508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1468587" y="1621185"/>
              <a:ext cx="1016000" cy="871538"/>
            </a:xfrm>
            <a:custGeom>
              <a:avLst/>
              <a:gdLst>
                <a:gd name="T0" fmla="*/ 210 w 239"/>
                <a:gd name="T1" fmla="*/ 17 h 205"/>
                <a:gd name="T2" fmla="*/ 180 w 239"/>
                <a:gd name="T3" fmla="*/ 51 h 205"/>
                <a:gd name="T4" fmla="*/ 129 w 239"/>
                <a:gd name="T5" fmla="*/ 63 h 205"/>
                <a:gd name="T6" fmla="*/ 85 w 239"/>
                <a:gd name="T7" fmla="*/ 26 h 205"/>
                <a:gd name="T8" fmla="*/ 64 w 239"/>
                <a:gd name="T9" fmla="*/ 88 h 205"/>
                <a:gd name="T10" fmla="*/ 0 w 239"/>
                <a:gd name="T11" fmla="*/ 118 h 205"/>
                <a:gd name="T12" fmla="*/ 0 w 239"/>
                <a:gd name="T13" fmla="*/ 132 h 205"/>
                <a:gd name="T14" fmla="*/ 68 w 239"/>
                <a:gd name="T15" fmla="*/ 126 h 205"/>
                <a:gd name="T16" fmla="*/ 89 w 239"/>
                <a:gd name="T17" fmla="*/ 63 h 205"/>
                <a:gd name="T18" fmla="*/ 133 w 239"/>
                <a:gd name="T19" fmla="*/ 101 h 205"/>
                <a:gd name="T20" fmla="*/ 183 w 239"/>
                <a:gd name="T21" fmla="*/ 89 h 205"/>
                <a:gd name="T22" fmla="*/ 213 w 239"/>
                <a:gd name="T23" fmla="*/ 55 h 205"/>
                <a:gd name="T24" fmla="*/ 235 w 239"/>
                <a:gd name="T25" fmla="*/ 67 h 205"/>
                <a:gd name="T26" fmla="*/ 210 w 239"/>
                <a:gd name="T27" fmla="*/ 1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9" h="205">
                  <a:moveTo>
                    <a:pt x="210" y="17"/>
                  </a:moveTo>
                  <a:cubicBezTo>
                    <a:pt x="197" y="16"/>
                    <a:pt x="189" y="34"/>
                    <a:pt x="180" y="51"/>
                  </a:cubicBezTo>
                  <a:cubicBezTo>
                    <a:pt x="166" y="79"/>
                    <a:pt x="153" y="106"/>
                    <a:pt x="129" y="63"/>
                  </a:cubicBezTo>
                  <a:cubicBezTo>
                    <a:pt x="119" y="45"/>
                    <a:pt x="128" y="0"/>
                    <a:pt x="85" y="26"/>
                  </a:cubicBezTo>
                  <a:cubicBezTo>
                    <a:pt x="63" y="39"/>
                    <a:pt x="70" y="67"/>
                    <a:pt x="64" y="88"/>
                  </a:cubicBezTo>
                  <a:cubicBezTo>
                    <a:pt x="53" y="133"/>
                    <a:pt x="13" y="160"/>
                    <a:pt x="0" y="118"/>
                  </a:cubicBezTo>
                  <a:cubicBezTo>
                    <a:pt x="0" y="124"/>
                    <a:pt x="0" y="128"/>
                    <a:pt x="0" y="132"/>
                  </a:cubicBezTo>
                  <a:cubicBezTo>
                    <a:pt x="3" y="205"/>
                    <a:pt x="55" y="177"/>
                    <a:pt x="68" y="126"/>
                  </a:cubicBezTo>
                  <a:cubicBezTo>
                    <a:pt x="73" y="104"/>
                    <a:pt x="67" y="76"/>
                    <a:pt x="89" y="63"/>
                  </a:cubicBezTo>
                  <a:cubicBezTo>
                    <a:pt x="131" y="38"/>
                    <a:pt x="122" y="82"/>
                    <a:pt x="133" y="101"/>
                  </a:cubicBezTo>
                  <a:cubicBezTo>
                    <a:pt x="157" y="144"/>
                    <a:pt x="170" y="116"/>
                    <a:pt x="183" y="89"/>
                  </a:cubicBezTo>
                  <a:cubicBezTo>
                    <a:pt x="192" y="71"/>
                    <a:pt x="201" y="54"/>
                    <a:pt x="213" y="55"/>
                  </a:cubicBezTo>
                  <a:cubicBezTo>
                    <a:pt x="225" y="55"/>
                    <a:pt x="231" y="60"/>
                    <a:pt x="235" y="67"/>
                  </a:cubicBezTo>
                  <a:cubicBezTo>
                    <a:pt x="235" y="44"/>
                    <a:pt x="239" y="19"/>
                    <a:pt x="210" y="17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725637" y="1486248"/>
              <a:ext cx="735012" cy="930275"/>
            </a:xfrm>
            <a:custGeom>
              <a:avLst/>
              <a:gdLst>
                <a:gd name="T0" fmla="*/ 132 w 173"/>
                <a:gd name="T1" fmla="*/ 50 h 219"/>
                <a:gd name="T2" fmla="*/ 112 w 173"/>
                <a:gd name="T3" fmla="*/ 80 h 219"/>
                <a:gd name="T4" fmla="*/ 97 w 173"/>
                <a:gd name="T5" fmla="*/ 58 h 219"/>
                <a:gd name="T6" fmla="*/ 64 w 173"/>
                <a:gd name="T7" fmla="*/ 34 h 219"/>
                <a:gd name="T8" fmla="*/ 4 w 173"/>
                <a:gd name="T9" fmla="*/ 117 h 219"/>
                <a:gd name="T10" fmla="*/ 1 w 173"/>
                <a:gd name="T11" fmla="*/ 139 h 219"/>
                <a:gd name="T12" fmla="*/ 67 w 173"/>
                <a:gd name="T13" fmla="*/ 72 h 219"/>
                <a:gd name="T14" fmla="*/ 100 w 173"/>
                <a:gd name="T15" fmla="*/ 96 h 219"/>
                <a:gd name="T16" fmla="*/ 116 w 173"/>
                <a:gd name="T17" fmla="*/ 118 h 219"/>
                <a:gd name="T18" fmla="*/ 135 w 173"/>
                <a:gd name="T19" fmla="*/ 87 h 219"/>
                <a:gd name="T20" fmla="*/ 172 w 173"/>
                <a:gd name="T21" fmla="*/ 80 h 219"/>
                <a:gd name="T22" fmla="*/ 132 w 173"/>
                <a:gd name="T23" fmla="*/ 5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" h="219">
                  <a:moveTo>
                    <a:pt x="132" y="50"/>
                  </a:moveTo>
                  <a:cubicBezTo>
                    <a:pt x="122" y="61"/>
                    <a:pt x="134" y="77"/>
                    <a:pt x="112" y="80"/>
                  </a:cubicBezTo>
                  <a:cubicBezTo>
                    <a:pt x="88" y="84"/>
                    <a:pt x="101" y="68"/>
                    <a:pt x="97" y="58"/>
                  </a:cubicBezTo>
                  <a:cubicBezTo>
                    <a:pt x="90" y="42"/>
                    <a:pt x="97" y="0"/>
                    <a:pt x="64" y="34"/>
                  </a:cubicBezTo>
                  <a:cubicBezTo>
                    <a:pt x="58" y="39"/>
                    <a:pt x="28" y="160"/>
                    <a:pt x="4" y="117"/>
                  </a:cubicBezTo>
                  <a:cubicBezTo>
                    <a:pt x="1" y="126"/>
                    <a:pt x="0" y="135"/>
                    <a:pt x="1" y="139"/>
                  </a:cubicBezTo>
                  <a:cubicBezTo>
                    <a:pt x="26" y="219"/>
                    <a:pt x="62" y="77"/>
                    <a:pt x="67" y="72"/>
                  </a:cubicBezTo>
                  <a:cubicBezTo>
                    <a:pt x="101" y="37"/>
                    <a:pt x="94" y="80"/>
                    <a:pt x="100" y="96"/>
                  </a:cubicBezTo>
                  <a:cubicBezTo>
                    <a:pt x="104" y="106"/>
                    <a:pt x="92" y="121"/>
                    <a:pt x="116" y="118"/>
                  </a:cubicBezTo>
                  <a:cubicBezTo>
                    <a:pt x="138" y="114"/>
                    <a:pt x="126" y="98"/>
                    <a:pt x="135" y="87"/>
                  </a:cubicBezTo>
                  <a:cubicBezTo>
                    <a:pt x="157" y="62"/>
                    <a:pt x="168" y="65"/>
                    <a:pt x="172" y="80"/>
                  </a:cubicBezTo>
                  <a:cubicBezTo>
                    <a:pt x="173" y="43"/>
                    <a:pt x="168" y="8"/>
                    <a:pt x="132" y="5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2976712" y="1846610"/>
              <a:ext cx="228600" cy="628650"/>
            </a:xfrm>
            <a:custGeom>
              <a:avLst/>
              <a:gdLst>
                <a:gd name="T0" fmla="*/ 44 w 54"/>
                <a:gd name="T1" fmla="*/ 0 h 148"/>
                <a:gd name="T2" fmla="*/ 12 w 54"/>
                <a:gd name="T3" fmla="*/ 96 h 148"/>
                <a:gd name="T4" fmla="*/ 0 w 54"/>
                <a:gd name="T5" fmla="*/ 77 h 148"/>
                <a:gd name="T6" fmla="*/ 15 w 54"/>
                <a:gd name="T7" fmla="*/ 134 h 148"/>
                <a:gd name="T8" fmla="*/ 44 w 54"/>
                <a:gd name="T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48">
                  <a:moveTo>
                    <a:pt x="44" y="0"/>
                  </a:moveTo>
                  <a:cubicBezTo>
                    <a:pt x="43" y="45"/>
                    <a:pt x="30" y="107"/>
                    <a:pt x="12" y="96"/>
                  </a:cubicBezTo>
                  <a:cubicBezTo>
                    <a:pt x="5" y="92"/>
                    <a:pt x="2" y="85"/>
                    <a:pt x="0" y="77"/>
                  </a:cubicBezTo>
                  <a:cubicBezTo>
                    <a:pt x="1" y="100"/>
                    <a:pt x="1" y="125"/>
                    <a:pt x="15" y="134"/>
                  </a:cubicBezTo>
                  <a:cubicBezTo>
                    <a:pt x="41" y="148"/>
                    <a:pt x="54" y="29"/>
                    <a:pt x="4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2475062" y="1825973"/>
              <a:ext cx="488950" cy="441325"/>
            </a:xfrm>
            <a:custGeom>
              <a:avLst/>
              <a:gdLst>
                <a:gd name="T0" fmla="*/ 91 w 115"/>
                <a:gd name="T1" fmla="*/ 0 h 104"/>
                <a:gd name="T2" fmla="*/ 48 w 115"/>
                <a:gd name="T3" fmla="*/ 57 h 104"/>
                <a:gd name="T4" fmla="*/ 3 w 115"/>
                <a:gd name="T5" fmla="*/ 43 h 104"/>
                <a:gd name="T6" fmla="*/ 2 w 115"/>
                <a:gd name="T7" fmla="*/ 41 h 104"/>
                <a:gd name="T8" fmla="*/ 6 w 115"/>
                <a:gd name="T9" fmla="*/ 80 h 104"/>
                <a:gd name="T10" fmla="*/ 52 w 115"/>
                <a:gd name="T11" fmla="*/ 95 h 104"/>
                <a:gd name="T12" fmla="*/ 94 w 115"/>
                <a:gd name="T13" fmla="*/ 38 h 104"/>
                <a:gd name="T14" fmla="*/ 115 w 115"/>
                <a:gd name="T15" fmla="*/ 56 h 104"/>
                <a:gd name="T16" fmla="*/ 91 w 115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04">
                  <a:moveTo>
                    <a:pt x="91" y="0"/>
                  </a:moveTo>
                  <a:cubicBezTo>
                    <a:pt x="62" y="0"/>
                    <a:pt x="71" y="46"/>
                    <a:pt x="48" y="57"/>
                  </a:cubicBezTo>
                  <a:cubicBezTo>
                    <a:pt x="29" y="66"/>
                    <a:pt x="12" y="58"/>
                    <a:pt x="3" y="43"/>
                  </a:cubicBezTo>
                  <a:cubicBezTo>
                    <a:pt x="2" y="42"/>
                    <a:pt x="2" y="41"/>
                    <a:pt x="2" y="41"/>
                  </a:cubicBezTo>
                  <a:cubicBezTo>
                    <a:pt x="2" y="55"/>
                    <a:pt x="0" y="70"/>
                    <a:pt x="6" y="80"/>
                  </a:cubicBezTo>
                  <a:cubicBezTo>
                    <a:pt x="16" y="96"/>
                    <a:pt x="32" y="104"/>
                    <a:pt x="52" y="95"/>
                  </a:cubicBezTo>
                  <a:cubicBezTo>
                    <a:pt x="75" y="84"/>
                    <a:pt x="65" y="38"/>
                    <a:pt x="94" y="38"/>
                  </a:cubicBezTo>
                  <a:cubicBezTo>
                    <a:pt x="106" y="38"/>
                    <a:pt x="112" y="45"/>
                    <a:pt x="115" y="56"/>
                  </a:cubicBezTo>
                  <a:cubicBezTo>
                    <a:pt x="113" y="28"/>
                    <a:pt x="114" y="0"/>
                    <a:pt x="91" y="0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2964012" y="2064098"/>
              <a:ext cx="12700" cy="109538"/>
            </a:xfrm>
            <a:custGeom>
              <a:avLst/>
              <a:gdLst>
                <a:gd name="T0" fmla="*/ 3 w 3"/>
                <a:gd name="T1" fmla="*/ 26 h 26"/>
                <a:gd name="T2" fmla="*/ 0 w 3"/>
                <a:gd name="T3" fmla="*/ 0 h 26"/>
                <a:gd name="T4" fmla="*/ 3 w 3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6">
                  <a:moveTo>
                    <a:pt x="3" y="26"/>
                  </a:moveTo>
                  <a:cubicBezTo>
                    <a:pt x="2" y="16"/>
                    <a:pt x="2" y="7"/>
                    <a:pt x="0" y="0"/>
                  </a:cubicBezTo>
                  <a:cubicBezTo>
                    <a:pt x="0" y="9"/>
                    <a:pt x="1" y="18"/>
                    <a:pt x="3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2" name="Freeform 121"/>
            <p:cNvSpPr>
              <a:spLocks/>
            </p:cNvSpPr>
            <p:nvPr/>
          </p:nvSpPr>
          <p:spPr bwMode="auto">
            <a:xfrm>
              <a:off x="2467125" y="1906935"/>
              <a:ext cx="17462" cy="92075"/>
            </a:xfrm>
            <a:custGeom>
              <a:avLst/>
              <a:gdLst>
                <a:gd name="T0" fmla="*/ 4 w 4"/>
                <a:gd name="T1" fmla="*/ 22 h 22"/>
                <a:gd name="T2" fmla="*/ 0 w 4"/>
                <a:gd name="T3" fmla="*/ 0 h 22"/>
                <a:gd name="T4" fmla="*/ 4 w 4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2">
                  <a:moveTo>
                    <a:pt x="4" y="22"/>
                  </a:moveTo>
                  <a:cubicBezTo>
                    <a:pt x="4" y="13"/>
                    <a:pt x="3" y="6"/>
                    <a:pt x="0" y="0"/>
                  </a:cubicBezTo>
                  <a:cubicBezTo>
                    <a:pt x="0" y="8"/>
                    <a:pt x="1" y="16"/>
                    <a:pt x="4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3" name="Freeform 122"/>
            <p:cNvSpPr>
              <a:spLocks/>
            </p:cNvSpPr>
            <p:nvPr/>
          </p:nvSpPr>
          <p:spPr bwMode="auto">
            <a:xfrm>
              <a:off x="1451125" y="1825973"/>
              <a:ext cx="30162" cy="296863"/>
            </a:xfrm>
            <a:custGeom>
              <a:avLst/>
              <a:gdLst>
                <a:gd name="T0" fmla="*/ 1 w 7"/>
                <a:gd name="T1" fmla="*/ 0 h 70"/>
                <a:gd name="T2" fmla="*/ 0 w 7"/>
                <a:gd name="T3" fmla="*/ 46 h 70"/>
                <a:gd name="T4" fmla="*/ 4 w 7"/>
                <a:gd name="T5" fmla="*/ 70 h 70"/>
                <a:gd name="T6" fmla="*/ 1 w 7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0">
                  <a:moveTo>
                    <a:pt x="1" y="0"/>
                  </a:moveTo>
                  <a:cubicBezTo>
                    <a:pt x="1" y="18"/>
                    <a:pt x="0" y="36"/>
                    <a:pt x="0" y="46"/>
                  </a:cubicBezTo>
                  <a:cubicBezTo>
                    <a:pt x="1" y="56"/>
                    <a:pt x="2" y="64"/>
                    <a:pt x="4" y="70"/>
                  </a:cubicBezTo>
                  <a:cubicBezTo>
                    <a:pt x="5" y="49"/>
                    <a:pt x="7" y="17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4" name="Freeform 123"/>
            <p:cNvSpPr>
              <a:spLocks/>
            </p:cNvSpPr>
            <p:nvPr/>
          </p:nvSpPr>
          <p:spPr bwMode="auto">
            <a:xfrm>
              <a:off x="695475" y="1519585"/>
              <a:ext cx="2506662" cy="950913"/>
            </a:xfrm>
            <a:custGeom>
              <a:avLst/>
              <a:gdLst>
                <a:gd name="T0" fmla="*/ 482 w 590"/>
                <a:gd name="T1" fmla="*/ 148 h 224"/>
                <a:gd name="T2" fmla="*/ 423 w 590"/>
                <a:gd name="T3" fmla="*/ 115 h 224"/>
                <a:gd name="T4" fmla="*/ 368 w 590"/>
                <a:gd name="T5" fmla="*/ 102 h 224"/>
                <a:gd name="T6" fmla="*/ 317 w 590"/>
                <a:gd name="T7" fmla="*/ 124 h 224"/>
                <a:gd name="T8" fmla="*/ 269 w 590"/>
                <a:gd name="T9" fmla="*/ 85 h 224"/>
                <a:gd name="T10" fmla="*/ 192 w 590"/>
                <a:gd name="T11" fmla="*/ 188 h 224"/>
                <a:gd name="T12" fmla="*/ 152 w 590"/>
                <a:gd name="T13" fmla="*/ 66 h 224"/>
                <a:gd name="T14" fmla="*/ 119 w 590"/>
                <a:gd name="T15" fmla="*/ 107 h 224"/>
                <a:gd name="T16" fmla="*/ 106 w 590"/>
                <a:gd name="T17" fmla="*/ 68 h 224"/>
                <a:gd name="T18" fmla="*/ 69 w 590"/>
                <a:gd name="T19" fmla="*/ 69 h 224"/>
                <a:gd name="T20" fmla="*/ 20 w 590"/>
                <a:gd name="T21" fmla="*/ 150 h 224"/>
                <a:gd name="T22" fmla="*/ 26 w 590"/>
                <a:gd name="T23" fmla="*/ 42 h 224"/>
                <a:gd name="T24" fmla="*/ 173 w 590"/>
                <a:gd name="T25" fmla="*/ 8 h 224"/>
                <a:gd name="T26" fmla="*/ 527 w 590"/>
                <a:gd name="T27" fmla="*/ 45 h 224"/>
                <a:gd name="T28" fmla="*/ 577 w 590"/>
                <a:gd name="T29" fmla="*/ 158 h 224"/>
                <a:gd name="T30" fmla="*/ 539 w 590"/>
                <a:gd name="T31" fmla="*/ 141 h 224"/>
                <a:gd name="T32" fmla="*/ 513 w 590"/>
                <a:gd name="T33" fmla="*/ 112 h 224"/>
                <a:gd name="T34" fmla="*/ 587 w 590"/>
                <a:gd name="T35" fmla="*/ 127 h 224"/>
                <a:gd name="T36" fmla="*/ 529 w 590"/>
                <a:gd name="T37" fmla="*/ 39 h 224"/>
                <a:gd name="T38" fmla="*/ 325 w 590"/>
                <a:gd name="T39" fmla="*/ 10 h 224"/>
                <a:gd name="T40" fmla="*/ 60 w 590"/>
                <a:gd name="T41" fmla="*/ 7 h 224"/>
                <a:gd name="T42" fmla="*/ 16 w 590"/>
                <a:gd name="T43" fmla="*/ 75 h 224"/>
                <a:gd name="T44" fmla="*/ 21 w 590"/>
                <a:gd name="T45" fmla="*/ 157 h 224"/>
                <a:gd name="T46" fmla="*/ 68 w 590"/>
                <a:gd name="T47" fmla="*/ 89 h 224"/>
                <a:gd name="T48" fmla="*/ 99 w 590"/>
                <a:gd name="T49" fmla="*/ 61 h 224"/>
                <a:gd name="T50" fmla="*/ 107 w 590"/>
                <a:gd name="T51" fmla="*/ 110 h 224"/>
                <a:gd name="T52" fmla="*/ 141 w 590"/>
                <a:gd name="T53" fmla="*/ 87 h 224"/>
                <a:gd name="T54" fmla="*/ 179 w 590"/>
                <a:gd name="T55" fmla="*/ 87 h 224"/>
                <a:gd name="T56" fmla="*/ 197 w 590"/>
                <a:gd name="T57" fmla="*/ 201 h 224"/>
                <a:gd name="T58" fmla="*/ 252 w 590"/>
                <a:gd name="T59" fmla="*/ 154 h 224"/>
                <a:gd name="T60" fmla="*/ 300 w 590"/>
                <a:gd name="T61" fmla="*/ 87 h 224"/>
                <a:gd name="T62" fmla="*/ 352 w 590"/>
                <a:gd name="T63" fmla="*/ 142 h 224"/>
                <a:gd name="T64" fmla="*/ 395 w 590"/>
                <a:gd name="T65" fmla="*/ 81 h 224"/>
                <a:gd name="T66" fmla="*/ 441 w 590"/>
                <a:gd name="T67" fmla="*/ 170 h 224"/>
                <a:gd name="T68" fmla="*/ 513 w 590"/>
                <a:gd name="T69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0" h="224">
                  <a:moveTo>
                    <a:pt x="513" y="107"/>
                  </a:moveTo>
                  <a:cubicBezTo>
                    <a:pt x="491" y="108"/>
                    <a:pt x="488" y="131"/>
                    <a:pt x="482" y="148"/>
                  </a:cubicBezTo>
                  <a:cubicBezTo>
                    <a:pt x="474" y="170"/>
                    <a:pt x="448" y="173"/>
                    <a:pt x="432" y="157"/>
                  </a:cubicBezTo>
                  <a:cubicBezTo>
                    <a:pt x="421" y="146"/>
                    <a:pt x="423" y="129"/>
                    <a:pt x="423" y="115"/>
                  </a:cubicBezTo>
                  <a:cubicBezTo>
                    <a:pt x="424" y="94"/>
                    <a:pt x="418" y="78"/>
                    <a:pt x="395" y="76"/>
                  </a:cubicBezTo>
                  <a:cubicBezTo>
                    <a:pt x="382" y="74"/>
                    <a:pt x="373" y="92"/>
                    <a:pt x="368" y="102"/>
                  </a:cubicBezTo>
                  <a:cubicBezTo>
                    <a:pt x="362" y="114"/>
                    <a:pt x="354" y="140"/>
                    <a:pt x="340" y="144"/>
                  </a:cubicBezTo>
                  <a:cubicBezTo>
                    <a:pt x="330" y="147"/>
                    <a:pt x="321" y="130"/>
                    <a:pt x="317" y="124"/>
                  </a:cubicBezTo>
                  <a:cubicBezTo>
                    <a:pt x="312" y="115"/>
                    <a:pt x="312" y="103"/>
                    <a:pt x="309" y="93"/>
                  </a:cubicBezTo>
                  <a:cubicBezTo>
                    <a:pt x="303" y="72"/>
                    <a:pt x="285" y="76"/>
                    <a:pt x="269" y="85"/>
                  </a:cubicBezTo>
                  <a:cubicBezTo>
                    <a:pt x="245" y="99"/>
                    <a:pt x="252" y="135"/>
                    <a:pt x="244" y="159"/>
                  </a:cubicBezTo>
                  <a:cubicBezTo>
                    <a:pt x="238" y="176"/>
                    <a:pt x="210" y="216"/>
                    <a:pt x="192" y="188"/>
                  </a:cubicBezTo>
                  <a:cubicBezTo>
                    <a:pt x="180" y="169"/>
                    <a:pt x="185" y="141"/>
                    <a:pt x="186" y="119"/>
                  </a:cubicBezTo>
                  <a:cubicBezTo>
                    <a:pt x="186" y="99"/>
                    <a:pt x="187" y="37"/>
                    <a:pt x="152" y="66"/>
                  </a:cubicBezTo>
                  <a:cubicBezTo>
                    <a:pt x="144" y="72"/>
                    <a:pt x="137" y="79"/>
                    <a:pt x="135" y="89"/>
                  </a:cubicBezTo>
                  <a:cubicBezTo>
                    <a:pt x="134" y="100"/>
                    <a:pt x="132" y="106"/>
                    <a:pt x="119" y="107"/>
                  </a:cubicBezTo>
                  <a:cubicBezTo>
                    <a:pt x="108" y="109"/>
                    <a:pt x="111" y="99"/>
                    <a:pt x="111" y="92"/>
                  </a:cubicBezTo>
                  <a:cubicBezTo>
                    <a:pt x="111" y="84"/>
                    <a:pt x="108" y="75"/>
                    <a:pt x="106" y="68"/>
                  </a:cubicBezTo>
                  <a:cubicBezTo>
                    <a:pt x="105" y="61"/>
                    <a:pt x="104" y="53"/>
                    <a:pt x="98" y="49"/>
                  </a:cubicBezTo>
                  <a:cubicBezTo>
                    <a:pt x="88" y="42"/>
                    <a:pt x="72" y="60"/>
                    <a:pt x="69" y="69"/>
                  </a:cubicBezTo>
                  <a:cubicBezTo>
                    <a:pt x="62" y="86"/>
                    <a:pt x="57" y="103"/>
                    <a:pt x="50" y="119"/>
                  </a:cubicBezTo>
                  <a:cubicBezTo>
                    <a:pt x="46" y="127"/>
                    <a:pt x="33" y="162"/>
                    <a:pt x="20" y="150"/>
                  </a:cubicBezTo>
                  <a:cubicBezTo>
                    <a:pt x="0" y="131"/>
                    <a:pt x="17" y="98"/>
                    <a:pt x="22" y="76"/>
                  </a:cubicBezTo>
                  <a:cubicBezTo>
                    <a:pt x="25" y="65"/>
                    <a:pt x="25" y="54"/>
                    <a:pt x="26" y="42"/>
                  </a:cubicBezTo>
                  <a:cubicBezTo>
                    <a:pt x="27" y="28"/>
                    <a:pt x="32" y="21"/>
                    <a:pt x="46" y="16"/>
                  </a:cubicBezTo>
                  <a:cubicBezTo>
                    <a:pt x="87" y="4"/>
                    <a:pt x="131" y="8"/>
                    <a:pt x="173" y="8"/>
                  </a:cubicBezTo>
                  <a:cubicBezTo>
                    <a:pt x="262" y="9"/>
                    <a:pt x="349" y="19"/>
                    <a:pt x="437" y="29"/>
                  </a:cubicBezTo>
                  <a:cubicBezTo>
                    <a:pt x="467" y="32"/>
                    <a:pt x="498" y="36"/>
                    <a:pt x="527" y="45"/>
                  </a:cubicBezTo>
                  <a:cubicBezTo>
                    <a:pt x="550" y="51"/>
                    <a:pt x="577" y="63"/>
                    <a:pt x="580" y="89"/>
                  </a:cubicBezTo>
                  <a:cubicBezTo>
                    <a:pt x="583" y="112"/>
                    <a:pt x="581" y="136"/>
                    <a:pt x="577" y="158"/>
                  </a:cubicBezTo>
                  <a:cubicBezTo>
                    <a:pt x="576" y="167"/>
                    <a:pt x="570" y="212"/>
                    <a:pt x="555" y="209"/>
                  </a:cubicBezTo>
                  <a:cubicBezTo>
                    <a:pt x="535" y="205"/>
                    <a:pt x="540" y="156"/>
                    <a:pt x="539" y="141"/>
                  </a:cubicBezTo>
                  <a:cubicBezTo>
                    <a:pt x="537" y="125"/>
                    <a:pt x="532" y="108"/>
                    <a:pt x="513" y="107"/>
                  </a:cubicBezTo>
                  <a:cubicBezTo>
                    <a:pt x="509" y="107"/>
                    <a:pt x="509" y="112"/>
                    <a:pt x="513" y="112"/>
                  </a:cubicBezTo>
                  <a:cubicBezTo>
                    <a:pt x="554" y="114"/>
                    <a:pt x="516" y="201"/>
                    <a:pt x="554" y="214"/>
                  </a:cubicBezTo>
                  <a:cubicBezTo>
                    <a:pt x="580" y="224"/>
                    <a:pt x="586" y="140"/>
                    <a:pt x="587" y="127"/>
                  </a:cubicBezTo>
                  <a:cubicBezTo>
                    <a:pt x="588" y="111"/>
                    <a:pt x="590" y="90"/>
                    <a:pt x="583" y="74"/>
                  </a:cubicBezTo>
                  <a:cubicBezTo>
                    <a:pt x="574" y="55"/>
                    <a:pt x="547" y="45"/>
                    <a:pt x="529" y="39"/>
                  </a:cubicBezTo>
                  <a:cubicBezTo>
                    <a:pt x="501" y="30"/>
                    <a:pt x="472" y="27"/>
                    <a:pt x="443" y="24"/>
                  </a:cubicBezTo>
                  <a:cubicBezTo>
                    <a:pt x="404" y="19"/>
                    <a:pt x="364" y="14"/>
                    <a:pt x="325" y="10"/>
                  </a:cubicBezTo>
                  <a:cubicBezTo>
                    <a:pt x="278" y="6"/>
                    <a:pt x="231" y="3"/>
                    <a:pt x="184" y="3"/>
                  </a:cubicBezTo>
                  <a:cubicBezTo>
                    <a:pt x="143" y="2"/>
                    <a:pt x="101" y="0"/>
                    <a:pt x="60" y="7"/>
                  </a:cubicBezTo>
                  <a:cubicBezTo>
                    <a:pt x="41" y="11"/>
                    <a:pt x="23" y="16"/>
                    <a:pt x="20" y="37"/>
                  </a:cubicBezTo>
                  <a:cubicBezTo>
                    <a:pt x="19" y="50"/>
                    <a:pt x="19" y="62"/>
                    <a:pt x="16" y="75"/>
                  </a:cubicBezTo>
                  <a:cubicBezTo>
                    <a:pt x="13" y="89"/>
                    <a:pt x="8" y="103"/>
                    <a:pt x="6" y="117"/>
                  </a:cubicBezTo>
                  <a:cubicBezTo>
                    <a:pt x="3" y="130"/>
                    <a:pt x="8" y="151"/>
                    <a:pt x="21" y="157"/>
                  </a:cubicBezTo>
                  <a:cubicBezTo>
                    <a:pt x="32" y="162"/>
                    <a:pt x="41" y="148"/>
                    <a:pt x="46" y="141"/>
                  </a:cubicBezTo>
                  <a:cubicBezTo>
                    <a:pt x="55" y="125"/>
                    <a:pt x="62" y="106"/>
                    <a:pt x="68" y="89"/>
                  </a:cubicBezTo>
                  <a:cubicBezTo>
                    <a:pt x="70" y="82"/>
                    <a:pt x="72" y="76"/>
                    <a:pt x="75" y="69"/>
                  </a:cubicBezTo>
                  <a:cubicBezTo>
                    <a:pt x="78" y="60"/>
                    <a:pt x="95" y="46"/>
                    <a:pt x="99" y="61"/>
                  </a:cubicBezTo>
                  <a:cubicBezTo>
                    <a:pt x="102" y="69"/>
                    <a:pt x="102" y="78"/>
                    <a:pt x="104" y="87"/>
                  </a:cubicBezTo>
                  <a:cubicBezTo>
                    <a:pt x="106" y="93"/>
                    <a:pt x="102" y="106"/>
                    <a:pt x="107" y="110"/>
                  </a:cubicBezTo>
                  <a:cubicBezTo>
                    <a:pt x="113" y="115"/>
                    <a:pt x="125" y="114"/>
                    <a:pt x="131" y="110"/>
                  </a:cubicBezTo>
                  <a:cubicBezTo>
                    <a:pt x="141" y="105"/>
                    <a:pt x="139" y="96"/>
                    <a:pt x="141" y="87"/>
                  </a:cubicBezTo>
                  <a:cubicBezTo>
                    <a:pt x="143" y="78"/>
                    <a:pt x="159" y="64"/>
                    <a:pt x="169" y="64"/>
                  </a:cubicBezTo>
                  <a:cubicBezTo>
                    <a:pt x="177" y="63"/>
                    <a:pt x="179" y="81"/>
                    <a:pt x="179" y="87"/>
                  </a:cubicBezTo>
                  <a:cubicBezTo>
                    <a:pt x="181" y="107"/>
                    <a:pt x="179" y="127"/>
                    <a:pt x="179" y="147"/>
                  </a:cubicBezTo>
                  <a:cubicBezTo>
                    <a:pt x="178" y="165"/>
                    <a:pt x="180" y="191"/>
                    <a:pt x="197" y="201"/>
                  </a:cubicBezTo>
                  <a:cubicBezTo>
                    <a:pt x="211" y="209"/>
                    <a:pt x="228" y="195"/>
                    <a:pt x="236" y="185"/>
                  </a:cubicBezTo>
                  <a:cubicBezTo>
                    <a:pt x="243" y="175"/>
                    <a:pt x="248" y="165"/>
                    <a:pt x="252" y="154"/>
                  </a:cubicBezTo>
                  <a:cubicBezTo>
                    <a:pt x="256" y="139"/>
                    <a:pt x="255" y="123"/>
                    <a:pt x="259" y="108"/>
                  </a:cubicBezTo>
                  <a:cubicBezTo>
                    <a:pt x="262" y="95"/>
                    <a:pt x="289" y="71"/>
                    <a:pt x="300" y="87"/>
                  </a:cubicBezTo>
                  <a:cubicBezTo>
                    <a:pt x="306" y="96"/>
                    <a:pt x="306" y="108"/>
                    <a:pt x="309" y="118"/>
                  </a:cubicBezTo>
                  <a:cubicBezTo>
                    <a:pt x="314" y="136"/>
                    <a:pt x="334" y="162"/>
                    <a:pt x="352" y="142"/>
                  </a:cubicBezTo>
                  <a:cubicBezTo>
                    <a:pt x="360" y="133"/>
                    <a:pt x="365" y="120"/>
                    <a:pt x="371" y="109"/>
                  </a:cubicBezTo>
                  <a:cubicBezTo>
                    <a:pt x="375" y="99"/>
                    <a:pt x="383" y="81"/>
                    <a:pt x="395" y="81"/>
                  </a:cubicBezTo>
                  <a:cubicBezTo>
                    <a:pt x="422" y="82"/>
                    <a:pt x="417" y="112"/>
                    <a:pt x="418" y="130"/>
                  </a:cubicBezTo>
                  <a:cubicBezTo>
                    <a:pt x="418" y="148"/>
                    <a:pt x="425" y="162"/>
                    <a:pt x="441" y="170"/>
                  </a:cubicBezTo>
                  <a:cubicBezTo>
                    <a:pt x="456" y="178"/>
                    <a:pt x="475" y="171"/>
                    <a:pt x="484" y="157"/>
                  </a:cubicBezTo>
                  <a:cubicBezTo>
                    <a:pt x="493" y="143"/>
                    <a:pt x="491" y="114"/>
                    <a:pt x="513" y="112"/>
                  </a:cubicBezTo>
                  <a:cubicBezTo>
                    <a:pt x="517" y="112"/>
                    <a:pt x="517" y="107"/>
                    <a:pt x="513" y="10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5" name="Freeform 124"/>
            <p:cNvSpPr>
              <a:spLocks/>
            </p:cNvSpPr>
            <p:nvPr/>
          </p:nvSpPr>
          <p:spPr bwMode="auto">
            <a:xfrm>
              <a:off x="1298725" y="751235"/>
              <a:ext cx="403225" cy="207963"/>
            </a:xfrm>
            <a:custGeom>
              <a:avLst/>
              <a:gdLst>
                <a:gd name="T0" fmla="*/ 77 w 95"/>
                <a:gd name="T1" fmla="*/ 37 h 49"/>
                <a:gd name="T2" fmla="*/ 41 w 95"/>
                <a:gd name="T3" fmla="*/ 3 h 49"/>
                <a:gd name="T4" fmla="*/ 44 w 95"/>
                <a:gd name="T5" fmla="*/ 47 h 49"/>
                <a:gd name="T6" fmla="*/ 77 w 95"/>
                <a:gd name="T7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49">
                  <a:moveTo>
                    <a:pt x="77" y="37"/>
                  </a:moveTo>
                  <a:cubicBezTo>
                    <a:pt x="95" y="10"/>
                    <a:pt x="64" y="0"/>
                    <a:pt x="41" y="3"/>
                  </a:cubicBezTo>
                  <a:cubicBezTo>
                    <a:pt x="2" y="9"/>
                    <a:pt x="0" y="47"/>
                    <a:pt x="44" y="47"/>
                  </a:cubicBezTo>
                  <a:cubicBezTo>
                    <a:pt x="58" y="48"/>
                    <a:pt x="68" y="49"/>
                    <a:pt x="77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6" name="Freeform 125"/>
            <p:cNvSpPr>
              <a:spLocks/>
            </p:cNvSpPr>
            <p:nvPr/>
          </p:nvSpPr>
          <p:spPr bwMode="auto">
            <a:xfrm>
              <a:off x="1447950" y="751235"/>
              <a:ext cx="254000" cy="207963"/>
            </a:xfrm>
            <a:custGeom>
              <a:avLst/>
              <a:gdLst>
                <a:gd name="T0" fmla="*/ 6 w 60"/>
                <a:gd name="T1" fmla="*/ 3 h 49"/>
                <a:gd name="T2" fmla="*/ 0 w 60"/>
                <a:gd name="T3" fmla="*/ 4 h 49"/>
                <a:gd name="T4" fmla="*/ 16 w 60"/>
                <a:gd name="T5" fmla="*/ 37 h 49"/>
                <a:gd name="T6" fmla="*/ 4 w 60"/>
                <a:gd name="T7" fmla="*/ 47 h 49"/>
                <a:gd name="T8" fmla="*/ 9 w 60"/>
                <a:gd name="T9" fmla="*/ 47 h 49"/>
                <a:gd name="T10" fmla="*/ 42 w 60"/>
                <a:gd name="T11" fmla="*/ 37 h 49"/>
                <a:gd name="T12" fmla="*/ 6 w 60"/>
                <a:gd name="T13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9">
                  <a:moveTo>
                    <a:pt x="6" y="3"/>
                  </a:moveTo>
                  <a:cubicBezTo>
                    <a:pt x="4" y="3"/>
                    <a:pt x="2" y="4"/>
                    <a:pt x="0" y="4"/>
                  </a:cubicBezTo>
                  <a:cubicBezTo>
                    <a:pt x="17" y="7"/>
                    <a:pt x="30" y="18"/>
                    <a:pt x="16" y="37"/>
                  </a:cubicBezTo>
                  <a:cubicBezTo>
                    <a:pt x="12" y="43"/>
                    <a:pt x="8" y="46"/>
                    <a:pt x="4" y="47"/>
                  </a:cubicBezTo>
                  <a:cubicBezTo>
                    <a:pt x="5" y="47"/>
                    <a:pt x="7" y="47"/>
                    <a:pt x="9" y="47"/>
                  </a:cubicBezTo>
                  <a:cubicBezTo>
                    <a:pt x="23" y="48"/>
                    <a:pt x="33" y="49"/>
                    <a:pt x="42" y="37"/>
                  </a:cubicBezTo>
                  <a:cubicBezTo>
                    <a:pt x="60" y="10"/>
                    <a:pt x="29" y="0"/>
                    <a:pt x="6" y="3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7" name="Freeform 126"/>
            <p:cNvSpPr>
              <a:spLocks/>
            </p:cNvSpPr>
            <p:nvPr/>
          </p:nvSpPr>
          <p:spPr bwMode="auto">
            <a:xfrm>
              <a:off x="1316187" y="708373"/>
              <a:ext cx="433387" cy="263525"/>
            </a:xfrm>
            <a:custGeom>
              <a:avLst/>
              <a:gdLst>
                <a:gd name="T0" fmla="*/ 76 w 102"/>
                <a:gd name="T1" fmla="*/ 49 h 62"/>
                <a:gd name="T2" fmla="*/ 13 w 102"/>
                <a:gd name="T3" fmla="*/ 19 h 62"/>
                <a:gd name="T4" fmla="*/ 16 w 102"/>
                <a:gd name="T5" fmla="*/ 56 h 62"/>
                <a:gd name="T6" fmla="*/ 51 w 102"/>
                <a:gd name="T7" fmla="*/ 62 h 62"/>
                <a:gd name="T8" fmla="*/ 76 w 102"/>
                <a:gd name="T9" fmla="*/ 49 h 62"/>
                <a:gd name="T10" fmla="*/ 70 w 102"/>
                <a:gd name="T11" fmla="*/ 44 h 62"/>
                <a:gd name="T12" fmla="*/ 28 w 102"/>
                <a:gd name="T13" fmla="*/ 52 h 62"/>
                <a:gd name="T14" fmla="*/ 21 w 102"/>
                <a:gd name="T15" fmla="*/ 23 h 62"/>
                <a:gd name="T16" fmla="*/ 70 w 102"/>
                <a:gd name="T17" fmla="*/ 44 h 62"/>
                <a:gd name="T18" fmla="*/ 76 w 102"/>
                <a:gd name="T19" fmla="*/ 4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62">
                  <a:moveTo>
                    <a:pt x="76" y="49"/>
                  </a:moveTo>
                  <a:cubicBezTo>
                    <a:pt x="102" y="9"/>
                    <a:pt x="37" y="0"/>
                    <a:pt x="13" y="19"/>
                  </a:cubicBezTo>
                  <a:cubicBezTo>
                    <a:pt x="0" y="29"/>
                    <a:pt x="1" y="48"/>
                    <a:pt x="16" y="56"/>
                  </a:cubicBezTo>
                  <a:cubicBezTo>
                    <a:pt x="27" y="61"/>
                    <a:pt x="39" y="62"/>
                    <a:pt x="51" y="62"/>
                  </a:cubicBezTo>
                  <a:cubicBezTo>
                    <a:pt x="61" y="62"/>
                    <a:pt x="69" y="58"/>
                    <a:pt x="76" y="49"/>
                  </a:cubicBezTo>
                  <a:cubicBezTo>
                    <a:pt x="79" y="45"/>
                    <a:pt x="73" y="40"/>
                    <a:pt x="70" y="44"/>
                  </a:cubicBezTo>
                  <a:cubicBezTo>
                    <a:pt x="60" y="57"/>
                    <a:pt x="42" y="55"/>
                    <a:pt x="28" y="52"/>
                  </a:cubicBezTo>
                  <a:cubicBezTo>
                    <a:pt x="11" y="48"/>
                    <a:pt x="7" y="33"/>
                    <a:pt x="21" y="23"/>
                  </a:cubicBezTo>
                  <a:cubicBezTo>
                    <a:pt x="37" y="12"/>
                    <a:pt x="89" y="15"/>
                    <a:pt x="70" y="44"/>
                  </a:cubicBezTo>
                  <a:cubicBezTo>
                    <a:pt x="67" y="48"/>
                    <a:pt x="73" y="53"/>
                    <a:pt x="76" y="4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8" name="Freeform 127"/>
            <p:cNvSpPr>
              <a:spLocks/>
            </p:cNvSpPr>
            <p:nvPr/>
          </p:nvSpPr>
          <p:spPr bwMode="auto">
            <a:xfrm>
              <a:off x="882800" y="1002060"/>
              <a:ext cx="215900" cy="428625"/>
            </a:xfrm>
            <a:custGeom>
              <a:avLst/>
              <a:gdLst>
                <a:gd name="T0" fmla="*/ 12 w 51"/>
                <a:gd name="T1" fmla="*/ 79 h 101"/>
                <a:gd name="T2" fmla="*/ 50 w 51"/>
                <a:gd name="T3" fmla="*/ 46 h 101"/>
                <a:gd name="T4" fmla="*/ 4 w 51"/>
                <a:gd name="T5" fmla="*/ 45 h 101"/>
                <a:gd name="T6" fmla="*/ 12 w 51"/>
                <a:gd name="T7" fmla="*/ 7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01">
                  <a:moveTo>
                    <a:pt x="12" y="79"/>
                  </a:moveTo>
                  <a:cubicBezTo>
                    <a:pt x="38" y="101"/>
                    <a:pt x="51" y="70"/>
                    <a:pt x="50" y="46"/>
                  </a:cubicBezTo>
                  <a:cubicBezTo>
                    <a:pt x="48" y="6"/>
                    <a:pt x="9" y="0"/>
                    <a:pt x="4" y="45"/>
                  </a:cubicBezTo>
                  <a:cubicBezTo>
                    <a:pt x="2" y="59"/>
                    <a:pt x="0" y="69"/>
                    <a:pt x="12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9" name="Freeform 128"/>
            <p:cNvSpPr>
              <a:spLocks/>
            </p:cNvSpPr>
            <p:nvPr/>
          </p:nvSpPr>
          <p:spPr bwMode="auto">
            <a:xfrm>
              <a:off x="882800" y="1167160"/>
              <a:ext cx="215900" cy="263525"/>
            </a:xfrm>
            <a:custGeom>
              <a:avLst/>
              <a:gdLst>
                <a:gd name="T0" fmla="*/ 50 w 51"/>
                <a:gd name="T1" fmla="*/ 7 h 62"/>
                <a:gd name="T2" fmla="*/ 49 w 51"/>
                <a:gd name="T3" fmla="*/ 1 h 62"/>
                <a:gd name="T4" fmla="*/ 14 w 51"/>
                <a:gd name="T5" fmla="*/ 14 h 62"/>
                <a:gd name="T6" fmla="*/ 5 w 51"/>
                <a:gd name="T7" fmla="*/ 0 h 62"/>
                <a:gd name="T8" fmla="*/ 4 w 51"/>
                <a:gd name="T9" fmla="*/ 6 h 62"/>
                <a:gd name="T10" fmla="*/ 12 w 51"/>
                <a:gd name="T11" fmla="*/ 40 h 62"/>
                <a:gd name="T12" fmla="*/ 50 w 51"/>
                <a:gd name="T13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2">
                  <a:moveTo>
                    <a:pt x="50" y="7"/>
                  </a:moveTo>
                  <a:cubicBezTo>
                    <a:pt x="50" y="5"/>
                    <a:pt x="50" y="3"/>
                    <a:pt x="49" y="1"/>
                  </a:cubicBezTo>
                  <a:cubicBezTo>
                    <a:pt x="44" y="18"/>
                    <a:pt x="32" y="30"/>
                    <a:pt x="14" y="14"/>
                  </a:cubicBezTo>
                  <a:cubicBezTo>
                    <a:pt x="8" y="10"/>
                    <a:pt x="6" y="5"/>
                    <a:pt x="5" y="0"/>
                  </a:cubicBezTo>
                  <a:cubicBezTo>
                    <a:pt x="5" y="2"/>
                    <a:pt x="4" y="4"/>
                    <a:pt x="4" y="6"/>
                  </a:cubicBezTo>
                  <a:cubicBezTo>
                    <a:pt x="2" y="20"/>
                    <a:pt x="0" y="30"/>
                    <a:pt x="12" y="40"/>
                  </a:cubicBezTo>
                  <a:cubicBezTo>
                    <a:pt x="38" y="62"/>
                    <a:pt x="51" y="31"/>
                    <a:pt x="50" y="7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0" name="Freeform 129"/>
            <p:cNvSpPr>
              <a:spLocks/>
            </p:cNvSpPr>
            <p:nvPr/>
          </p:nvSpPr>
          <p:spPr bwMode="auto">
            <a:xfrm>
              <a:off x="873275" y="1027460"/>
              <a:ext cx="280987" cy="454025"/>
            </a:xfrm>
            <a:custGeom>
              <a:avLst/>
              <a:gdLst>
                <a:gd name="T0" fmla="*/ 11 w 66"/>
                <a:gd name="T1" fmla="*/ 76 h 107"/>
                <a:gd name="T2" fmla="*/ 48 w 66"/>
                <a:gd name="T3" fmla="*/ 14 h 107"/>
                <a:gd name="T4" fmla="*/ 10 w 66"/>
                <a:gd name="T5" fmla="*/ 14 h 107"/>
                <a:gd name="T6" fmla="*/ 1 w 66"/>
                <a:gd name="T7" fmla="*/ 49 h 107"/>
                <a:gd name="T8" fmla="*/ 11 w 66"/>
                <a:gd name="T9" fmla="*/ 76 h 107"/>
                <a:gd name="T10" fmla="*/ 17 w 66"/>
                <a:gd name="T11" fmla="*/ 70 h 107"/>
                <a:gd name="T12" fmla="*/ 13 w 66"/>
                <a:gd name="T13" fmla="*/ 27 h 107"/>
                <a:gd name="T14" fmla="*/ 43 w 66"/>
                <a:gd name="T15" fmla="*/ 22 h 107"/>
                <a:gd name="T16" fmla="*/ 17 w 66"/>
                <a:gd name="T17" fmla="*/ 70 h 107"/>
                <a:gd name="T18" fmla="*/ 11 w 66"/>
                <a:gd name="T19" fmla="*/ 7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07">
                  <a:moveTo>
                    <a:pt x="11" y="76"/>
                  </a:moveTo>
                  <a:cubicBezTo>
                    <a:pt x="50" y="107"/>
                    <a:pt x="66" y="41"/>
                    <a:pt x="48" y="14"/>
                  </a:cubicBezTo>
                  <a:cubicBezTo>
                    <a:pt x="39" y="0"/>
                    <a:pt x="19" y="0"/>
                    <a:pt x="10" y="14"/>
                  </a:cubicBezTo>
                  <a:cubicBezTo>
                    <a:pt x="3" y="25"/>
                    <a:pt x="2" y="37"/>
                    <a:pt x="1" y="49"/>
                  </a:cubicBezTo>
                  <a:cubicBezTo>
                    <a:pt x="0" y="60"/>
                    <a:pt x="3" y="69"/>
                    <a:pt x="11" y="76"/>
                  </a:cubicBezTo>
                  <a:cubicBezTo>
                    <a:pt x="15" y="80"/>
                    <a:pt x="21" y="74"/>
                    <a:pt x="17" y="70"/>
                  </a:cubicBezTo>
                  <a:cubicBezTo>
                    <a:pt x="5" y="59"/>
                    <a:pt x="9" y="41"/>
                    <a:pt x="13" y="27"/>
                  </a:cubicBezTo>
                  <a:cubicBezTo>
                    <a:pt x="18" y="10"/>
                    <a:pt x="35" y="7"/>
                    <a:pt x="43" y="22"/>
                  </a:cubicBezTo>
                  <a:cubicBezTo>
                    <a:pt x="53" y="40"/>
                    <a:pt x="45" y="93"/>
                    <a:pt x="17" y="70"/>
                  </a:cubicBezTo>
                  <a:cubicBezTo>
                    <a:pt x="13" y="67"/>
                    <a:pt x="7" y="73"/>
                    <a:pt x="11" y="7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1405087" y="1171923"/>
              <a:ext cx="58737" cy="152400"/>
            </a:xfrm>
            <a:custGeom>
              <a:avLst/>
              <a:gdLst>
                <a:gd name="T0" fmla="*/ 0 w 14"/>
                <a:gd name="T1" fmla="*/ 5 h 36"/>
                <a:gd name="T2" fmla="*/ 7 w 14"/>
                <a:gd name="T3" fmla="*/ 33 h 36"/>
                <a:gd name="T4" fmla="*/ 12 w 14"/>
                <a:gd name="T5" fmla="*/ 30 h 36"/>
                <a:gd name="T6" fmla="*/ 6 w 14"/>
                <a:gd name="T7" fmla="*/ 4 h 36"/>
                <a:gd name="T8" fmla="*/ 0 w 14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6">
                  <a:moveTo>
                    <a:pt x="0" y="5"/>
                  </a:moveTo>
                  <a:cubicBezTo>
                    <a:pt x="2" y="15"/>
                    <a:pt x="1" y="25"/>
                    <a:pt x="7" y="33"/>
                  </a:cubicBezTo>
                  <a:cubicBezTo>
                    <a:pt x="9" y="36"/>
                    <a:pt x="14" y="33"/>
                    <a:pt x="12" y="30"/>
                  </a:cubicBezTo>
                  <a:cubicBezTo>
                    <a:pt x="6" y="22"/>
                    <a:pt x="8" y="13"/>
                    <a:pt x="6" y="4"/>
                  </a:cubicBezTo>
                  <a:cubicBezTo>
                    <a:pt x="5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1765450" y="1167160"/>
              <a:ext cx="85725" cy="174625"/>
            </a:xfrm>
            <a:custGeom>
              <a:avLst/>
              <a:gdLst>
                <a:gd name="T0" fmla="*/ 1 w 20"/>
                <a:gd name="T1" fmla="*/ 3 h 41"/>
                <a:gd name="T2" fmla="*/ 13 w 20"/>
                <a:gd name="T3" fmla="*/ 38 h 41"/>
                <a:gd name="T4" fmla="*/ 17 w 20"/>
                <a:gd name="T5" fmla="*/ 34 h 41"/>
                <a:gd name="T6" fmla="*/ 6 w 20"/>
                <a:gd name="T7" fmla="*/ 3 h 41"/>
                <a:gd name="T8" fmla="*/ 1 w 20"/>
                <a:gd name="T9" fmla="*/ 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1" y="3"/>
                  </a:moveTo>
                  <a:cubicBezTo>
                    <a:pt x="1" y="15"/>
                    <a:pt x="3" y="30"/>
                    <a:pt x="13" y="38"/>
                  </a:cubicBezTo>
                  <a:cubicBezTo>
                    <a:pt x="16" y="41"/>
                    <a:pt x="20" y="37"/>
                    <a:pt x="17" y="34"/>
                  </a:cubicBezTo>
                  <a:cubicBezTo>
                    <a:pt x="9" y="27"/>
                    <a:pt x="6" y="14"/>
                    <a:pt x="6" y="3"/>
                  </a:cubicBezTo>
                  <a:cubicBezTo>
                    <a:pt x="6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495450" y="2908648"/>
              <a:ext cx="20637" cy="73025"/>
            </a:xfrm>
            <a:custGeom>
              <a:avLst/>
              <a:gdLst>
                <a:gd name="T0" fmla="*/ 0 w 5"/>
                <a:gd name="T1" fmla="*/ 4 h 17"/>
                <a:gd name="T2" fmla="*/ 0 w 5"/>
                <a:gd name="T3" fmla="*/ 13 h 17"/>
                <a:gd name="T4" fmla="*/ 5 w 5"/>
                <a:gd name="T5" fmla="*/ 13 h 17"/>
                <a:gd name="T6" fmla="*/ 5 w 5"/>
                <a:gd name="T7" fmla="*/ 4 h 17"/>
                <a:gd name="T8" fmla="*/ 0 w 5"/>
                <a:gd name="T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">
                  <a:moveTo>
                    <a:pt x="0" y="4"/>
                  </a:moveTo>
                  <a:cubicBezTo>
                    <a:pt x="0" y="7"/>
                    <a:pt x="0" y="10"/>
                    <a:pt x="0" y="13"/>
                  </a:cubicBezTo>
                  <a:cubicBezTo>
                    <a:pt x="0" y="17"/>
                    <a:pt x="5" y="17"/>
                    <a:pt x="5" y="13"/>
                  </a:cubicBezTo>
                  <a:cubicBezTo>
                    <a:pt x="5" y="10"/>
                    <a:pt x="5" y="7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593875" y="2611785"/>
              <a:ext cx="220662" cy="1358900"/>
            </a:xfrm>
            <a:custGeom>
              <a:avLst/>
              <a:gdLst>
                <a:gd name="T0" fmla="*/ 139 w 139"/>
                <a:gd name="T1" fmla="*/ 2 h 856"/>
                <a:gd name="T2" fmla="*/ 117 w 139"/>
                <a:gd name="T3" fmla="*/ 0 h 856"/>
                <a:gd name="T4" fmla="*/ 0 w 139"/>
                <a:gd name="T5" fmla="*/ 856 h 856"/>
                <a:gd name="T6" fmla="*/ 21 w 139"/>
                <a:gd name="T7" fmla="*/ 856 h 856"/>
                <a:gd name="T8" fmla="*/ 139 w 139"/>
                <a:gd name="T9" fmla="*/ 2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856">
                  <a:moveTo>
                    <a:pt x="139" y="2"/>
                  </a:moveTo>
                  <a:lnTo>
                    <a:pt x="117" y="0"/>
                  </a:lnTo>
                  <a:lnTo>
                    <a:pt x="0" y="856"/>
                  </a:lnTo>
                  <a:lnTo>
                    <a:pt x="21" y="856"/>
                  </a:lnTo>
                  <a:lnTo>
                    <a:pt x="13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776437" y="2627660"/>
              <a:ext cx="215900" cy="1343025"/>
            </a:xfrm>
            <a:custGeom>
              <a:avLst/>
              <a:gdLst>
                <a:gd name="T0" fmla="*/ 136 w 136"/>
                <a:gd name="T1" fmla="*/ 3 h 846"/>
                <a:gd name="T2" fmla="*/ 117 w 136"/>
                <a:gd name="T3" fmla="*/ 0 h 846"/>
                <a:gd name="T4" fmla="*/ 0 w 136"/>
                <a:gd name="T5" fmla="*/ 846 h 846"/>
                <a:gd name="T6" fmla="*/ 21 w 136"/>
                <a:gd name="T7" fmla="*/ 846 h 846"/>
                <a:gd name="T8" fmla="*/ 136 w 136"/>
                <a:gd name="T9" fmla="*/ 3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46">
                  <a:moveTo>
                    <a:pt x="136" y="3"/>
                  </a:moveTo>
                  <a:lnTo>
                    <a:pt x="117" y="0"/>
                  </a:lnTo>
                  <a:lnTo>
                    <a:pt x="0" y="846"/>
                  </a:lnTo>
                  <a:lnTo>
                    <a:pt x="21" y="846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959000" y="2645123"/>
              <a:ext cx="215900" cy="1325563"/>
            </a:xfrm>
            <a:custGeom>
              <a:avLst/>
              <a:gdLst>
                <a:gd name="T0" fmla="*/ 136 w 136"/>
                <a:gd name="T1" fmla="*/ 3 h 835"/>
                <a:gd name="T2" fmla="*/ 115 w 136"/>
                <a:gd name="T3" fmla="*/ 0 h 835"/>
                <a:gd name="T4" fmla="*/ 0 w 136"/>
                <a:gd name="T5" fmla="*/ 835 h 835"/>
                <a:gd name="T6" fmla="*/ 18 w 136"/>
                <a:gd name="T7" fmla="*/ 835 h 835"/>
                <a:gd name="T8" fmla="*/ 136 w 136"/>
                <a:gd name="T9" fmla="*/ 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35">
                  <a:moveTo>
                    <a:pt x="136" y="3"/>
                  </a:moveTo>
                  <a:lnTo>
                    <a:pt x="115" y="0"/>
                  </a:lnTo>
                  <a:lnTo>
                    <a:pt x="0" y="835"/>
                  </a:lnTo>
                  <a:lnTo>
                    <a:pt x="18" y="835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1501925" y="2695923"/>
              <a:ext cx="207962" cy="1274763"/>
            </a:xfrm>
            <a:custGeom>
              <a:avLst/>
              <a:gdLst>
                <a:gd name="T0" fmla="*/ 131 w 131"/>
                <a:gd name="T1" fmla="*/ 6 h 803"/>
                <a:gd name="T2" fmla="*/ 110 w 131"/>
                <a:gd name="T3" fmla="*/ 0 h 803"/>
                <a:gd name="T4" fmla="*/ 0 w 131"/>
                <a:gd name="T5" fmla="*/ 803 h 803"/>
                <a:gd name="T6" fmla="*/ 22 w 131"/>
                <a:gd name="T7" fmla="*/ 803 h 803"/>
                <a:gd name="T8" fmla="*/ 131 w 131"/>
                <a:gd name="T9" fmla="*/ 6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803">
                  <a:moveTo>
                    <a:pt x="131" y="6"/>
                  </a:moveTo>
                  <a:lnTo>
                    <a:pt x="110" y="0"/>
                  </a:lnTo>
                  <a:lnTo>
                    <a:pt x="0" y="803"/>
                  </a:lnTo>
                  <a:lnTo>
                    <a:pt x="22" y="803"/>
                  </a:lnTo>
                  <a:lnTo>
                    <a:pt x="131" y="6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1684487" y="2718148"/>
              <a:ext cx="204787" cy="1252538"/>
            </a:xfrm>
            <a:custGeom>
              <a:avLst/>
              <a:gdLst>
                <a:gd name="T0" fmla="*/ 129 w 129"/>
                <a:gd name="T1" fmla="*/ 2 h 789"/>
                <a:gd name="T2" fmla="*/ 110 w 129"/>
                <a:gd name="T3" fmla="*/ 0 h 789"/>
                <a:gd name="T4" fmla="*/ 0 w 129"/>
                <a:gd name="T5" fmla="*/ 789 h 789"/>
                <a:gd name="T6" fmla="*/ 22 w 129"/>
                <a:gd name="T7" fmla="*/ 789 h 789"/>
                <a:gd name="T8" fmla="*/ 129 w 129"/>
                <a:gd name="T9" fmla="*/ 2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89">
                  <a:moveTo>
                    <a:pt x="129" y="2"/>
                  </a:moveTo>
                  <a:lnTo>
                    <a:pt x="110" y="0"/>
                  </a:lnTo>
                  <a:lnTo>
                    <a:pt x="0" y="789"/>
                  </a:lnTo>
                  <a:lnTo>
                    <a:pt x="22" y="789"/>
                  </a:lnTo>
                  <a:lnTo>
                    <a:pt x="12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1867050" y="2734023"/>
              <a:ext cx="204787" cy="1236663"/>
            </a:xfrm>
            <a:custGeom>
              <a:avLst/>
              <a:gdLst>
                <a:gd name="T0" fmla="*/ 129 w 129"/>
                <a:gd name="T1" fmla="*/ 3 h 779"/>
                <a:gd name="T2" fmla="*/ 108 w 129"/>
                <a:gd name="T3" fmla="*/ 0 h 779"/>
                <a:gd name="T4" fmla="*/ 0 w 129"/>
                <a:gd name="T5" fmla="*/ 779 h 779"/>
                <a:gd name="T6" fmla="*/ 19 w 129"/>
                <a:gd name="T7" fmla="*/ 779 h 779"/>
                <a:gd name="T8" fmla="*/ 129 w 129"/>
                <a:gd name="T9" fmla="*/ 3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79">
                  <a:moveTo>
                    <a:pt x="129" y="3"/>
                  </a:moveTo>
                  <a:lnTo>
                    <a:pt x="108" y="0"/>
                  </a:lnTo>
                  <a:lnTo>
                    <a:pt x="0" y="779"/>
                  </a:lnTo>
                  <a:lnTo>
                    <a:pt x="19" y="779"/>
                  </a:lnTo>
                  <a:lnTo>
                    <a:pt x="129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2046437" y="2751485"/>
              <a:ext cx="203200" cy="1219200"/>
            </a:xfrm>
            <a:custGeom>
              <a:avLst/>
              <a:gdLst>
                <a:gd name="T0" fmla="*/ 128 w 128"/>
                <a:gd name="T1" fmla="*/ 3 h 768"/>
                <a:gd name="T2" fmla="*/ 107 w 128"/>
                <a:gd name="T3" fmla="*/ 0 h 768"/>
                <a:gd name="T4" fmla="*/ 0 w 128"/>
                <a:gd name="T5" fmla="*/ 768 h 768"/>
                <a:gd name="T6" fmla="*/ 21 w 128"/>
                <a:gd name="T7" fmla="*/ 768 h 768"/>
                <a:gd name="T8" fmla="*/ 128 w 128"/>
                <a:gd name="T9" fmla="*/ 3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68">
                  <a:moveTo>
                    <a:pt x="128" y="3"/>
                  </a:moveTo>
                  <a:lnTo>
                    <a:pt x="107" y="0"/>
                  </a:lnTo>
                  <a:lnTo>
                    <a:pt x="0" y="768"/>
                  </a:lnTo>
                  <a:lnTo>
                    <a:pt x="21" y="768"/>
                  </a:lnTo>
                  <a:lnTo>
                    <a:pt x="128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2229000" y="2768948"/>
              <a:ext cx="200025" cy="1201738"/>
            </a:xfrm>
            <a:custGeom>
              <a:avLst/>
              <a:gdLst>
                <a:gd name="T0" fmla="*/ 126 w 126"/>
                <a:gd name="T1" fmla="*/ 2 h 757"/>
                <a:gd name="T2" fmla="*/ 104 w 126"/>
                <a:gd name="T3" fmla="*/ 0 h 757"/>
                <a:gd name="T4" fmla="*/ 0 w 126"/>
                <a:gd name="T5" fmla="*/ 757 h 757"/>
                <a:gd name="T6" fmla="*/ 21 w 126"/>
                <a:gd name="T7" fmla="*/ 757 h 757"/>
                <a:gd name="T8" fmla="*/ 126 w 126"/>
                <a:gd name="T9" fmla="*/ 2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757">
                  <a:moveTo>
                    <a:pt x="126" y="2"/>
                  </a:moveTo>
                  <a:lnTo>
                    <a:pt x="104" y="0"/>
                  </a:lnTo>
                  <a:lnTo>
                    <a:pt x="0" y="757"/>
                  </a:lnTo>
                  <a:lnTo>
                    <a:pt x="21" y="757"/>
                  </a:lnTo>
                  <a:lnTo>
                    <a:pt x="126" y="2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8" name="Freeform 147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9" name="Freeform 148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0" name="Freeform 149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1" name="Freeform 150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2" name="Freeform 151"/>
            <p:cNvSpPr>
              <a:spLocks/>
            </p:cNvSpPr>
            <p:nvPr/>
          </p:nvSpPr>
          <p:spPr bwMode="auto">
            <a:xfrm>
              <a:off x="330350" y="2429223"/>
              <a:ext cx="2952750" cy="1473200"/>
            </a:xfrm>
            <a:custGeom>
              <a:avLst/>
              <a:gdLst>
                <a:gd name="T0" fmla="*/ 324 w 695"/>
                <a:gd name="T1" fmla="*/ 23 h 347"/>
                <a:gd name="T2" fmla="*/ 148 w 695"/>
                <a:gd name="T3" fmla="*/ 4 h 347"/>
                <a:gd name="T4" fmla="*/ 43 w 695"/>
                <a:gd name="T5" fmla="*/ 42 h 347"/>
                <a:gd name="T6" fmla="*/ 17 w 695"/>
                <a:gd name="T7" fmla="*/ 187 h 347"/>
                <a:gd name="T8" fmla="*/ 19 w 695"/>
                <a:gd name="T9" fmla="*/ 253 h 347"/>
                <a:gd name="T10" fmla="*/ 73 w 695"/>
                <a:gd name="T11" fmla="*/ 184 h 347"/>
                <a:gd name="T12" fmla="*/ 91 w 695"/>
                <a:gd name="T13" fmla="*/ 109 h 347"/>
                <a:gd name="T14" fmla="*/ 140 w 695"/>
                <a:gd name="T15" fmla="*/ 126 h 347"/>
                <a:gd name="T16" fmla="*/ 190 w 695"/>
                <a:gd name="T17" fmla="*/ 140 h 347"/>
                <a:gd name="T18" fmla="*/ 225 w 695"/>
                <a:gd name="T19" fmla="*/ 88 h 347"/>
                <a:gd name="T20" fmla="*/ 281 w 695"/>
                <a:gd name="T21" fmla="*/ 127 h 347"/>
                <a:gd name="T22" fmla="*/ 377 w 695"/>
                <a:gd name="T23" fmla="*/ 178 h 347"/>
                <a:gd name="T24" fmla="*/ 419 w 695"/>
                <a:gd name="T25" fmla="*/ 115 h 347"/>
                <a:gd name="T26" fmla="*/ 481 w 695"/>
                <a:gd name="T27" fmla="*/ 134 h 347"/>
                <a:gd name="T28" fmla="*/ 522 w 695"/>
                <a:gd name="T29" fmla="*/ 181 h 347"/>
                <a:gd name="T30" fmla="*/ 571 w 695"/>
                <a:gd name="T31" fmla="*/ 148 h 347"/>
                <a:gd name="T32" fmla="*/ 605 w 695"/>
                <a:gd name="T33" fmla="*/ 280 h 347"/>
                <a:gd name="T34" fmla="*/ 667 w 695"/>
                <a:gd name="T35" fmla="*/ 252 h 347"/>
                <a:gd name="T36" fmla="*/ 666 w 695"/>
                <a:gd name="T37" fmla="*/ 109 h 347"/>
                <a:gd name="T38" fmla="*/ 558 w 695"/>
                <a:gd name="T39" fmla="*/ 57 h 347"/>
                <a:gd name="T40" fmla="*/ 324 w 695"/>
                <a:gd name="T41" fmla="*/ 23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5" h="347">
                  <a:moveTo>
                    <a:pt x="324" y="23"/>
                  </a:moveTo>
                  <a:cubicBezTo>
                    <a:pt x="265" y="18"/>
                    <a:pt x="206" y="11"/>
                    <a:pt x="148" y="4"/>
                  </a:cubicBezTo>
                  <a:cubicBezTo>
                    <a:pt x="109" y="0"/>
                    <a:pt x="64" y="2"/>
                    <a:pt x="43" y="42"/>
                  </a:cubicBezTo>
                  <a:cubicBezTo>
                    <a:pt x="19" y="87"/>
                    <a:pt x="23" y="138"/>
                    <a:pt x="17" y="187"/>
                  </a:cubicBezTo>
                  <a:cubicBezTo>
                    <a:pt x="15" y="205"/>
                    <a:pt x="0" y="237"/>
                    <a:pt x="19" y="253"/>
                  </a:cubicBezTo>
                  <a:cubicBezTo>
                    <a:pt x="56" y="283"/>
                    <a:pt x="66" y="206"/>
                    <a:pt x="73" y="184"/>
                  </a:cubicBezTo>
                  <a:cubicBezTo>
                    <a:pt x="78" y="164"/>
                    <a:pt x="77" y="125"/>
                    <a:pt x="91" y="109"/>
                  </a:cubicBezTo>
                  <a:cubicBezTo>
                    <a:pt x="119" y="78"/>
                    <a:pt x="130" y="102"/>
                    <a:pt x="140" y="126"/>
                  </a:cubicBezTo>
                  <a:cubicBezTo>
                    <a:pt x="151" y="150"/>
                    <a:pt x="162" y="174"/>
                    <a:pt x="190" y="140"/>
                  </a:cubicBezTo>
                  <a:cubicBezTo>
                    <a:pt x="207" y="120"/>
                    <a:pt x="195" y="100"/>
                    <a:pt x="225" y="88"/>
                  </a:cubicBezTo>
                  <a:cubicBezTo>
                    <a:pt x="262" y="72"/>
                    <a:pt x="271" y="98"/>
                    <a:pt x="281" y="127"/>
                  </a:cubicBezTo>
                  <a:cubicBezTo>
                    <a:pt x="296" y="172"/>
                    <a:pt x="324" y="236"/>
                    <a:pt x="377" y="178"/>
                  </a:cubicBezTo>
                  <a:cubicBezTo>
                    <a:pt x="395" y="159"/>
                    <a:pt x="395" y="128"/>
                    <a:pt x="419" y="115"/>
                  </a:cubicBezTo>
                  <a:cubicBezTo>
                    <a:pt x="451" y="96"/>
                    <a:pt x="468" y="113"/>
                    <a:pt x="481" y="134"/>
                  </a:cubicBezTo>
                  <a:cubicBezTo>
                    <a:pt x="494" y="154"/>
                    <a:pt x="491" y="178"/>
                    <a:pt x="522" y="181"/>
                  </a:cubicBezTo>
                  <a:cubicBezTo>
                    <a:pt x="550" y="183"/>
                    <a:pt x="552" y="162"/>
                    <a:pt x="571" y="148"/>
                  </a:cubicBezTo>
                  <a:cubicBezTo>
                    <a:pt x="628" y="169"/>
                    <a:pt x="588" y="239"/>
                    <a:pt x="605" y="280"/>
                  </a:cubicBezTo>
                  <a:cubicBezTo>
                    <a:pt x="633" y="347"/>
                    <a:pt x="665" y="301"/>
                    <a:pt x="667" y="252"/>
                  </a:cubicBezTo>
                  <a:cubicBezTo>
                    <a:pt x="669" y="206"/>
                    <a:pt x="695" y="148"/>
                    <a:pt x="666" y="109"/>
                  </a:cubicBezTo>
                  <a:cubicBezTo>
                    <a:pt x="642" y="77"/>
                    <a:pt x="595" y="63"/>
                    <a:pt x="558" y="57"/>
                  </a:cubicBezTo>
                  <a:cubicBezTo>
                    <a:pt x="480" y="46"/>
                    <a:pt x="402" y="29"/>
                    <a:pt x="324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3" name="Freeform 152"/>
            <p:cNvSpPr>
              <a:spLocks/>
            </p:cNvSpPr>
            <p:nvPr/>
          </p:nvSpPr>
          <p:spPr bwMode="auto">
            <a:xfrm>
              <a:off x="320825" y="2406998"/>
              <a:ext cx="2936875" cy="1457325"/>
            </a:xfrm>
            <a:custGeom>
              <a:avLst/>
              <a:gdLst>
                <a:gd name="T0" fmla="*/ 326 w 691"/>
                <a:gd name="T1" fmla="*/ 25 h 343"/>
                <a:gd name="T2" fmla="*/ 188 w 691"/>
                <a:gd name="T3" fmla="*/ 11 h 343"/>
                <a:gd name="T4" fmla="*/ 87 w 691"/>
                <a:gd name="T5" fmla="*/ 10 h 343"/>
                <a:gd name="T6" fmla="*/ 15 w 691"/>
                <a:gd name="T7" fmla="*/ 197 h 343"/>
                <a:gd name="T8" fmla="*/ 24 w 691"/>
                <a:gd name="T9" fmla="*/ 264 h 343"/>
                <a:gd name="T10" fmla="*/ 60 w 691"/>
                <a:gd name="T11" fmla="*/ 248 h 343"/>
                <a:gd name="T12" fmla="*/ 77 w 691"/>
                <a:gd name="T13" fmla="*/ 189 h 343"/>
                <a:gd name="T14" fmla="*/ 105 w 691"/>
                <a:gd name="T15" fmla="*/ 107 h 343"/>
                <a:gd name="T16" fmla="*/ 153 w 691"/>
                <a:gd name="T17" fmla="*/ 157 h 343"/>
                <a:gd name="T18" fmla="*/ 180 w 691"/>
                <a:gd name="T19" fmla="*/ 161 h 343"/>
                <a:gd name="T20" fmla="*/ 199 w 691"/>
                <a:gd name="T21" fmla="*/ 140 h 343"/>
                <a:gd name="T22" fmla="*/ 220 w 691"/>
                <a:gd name="T23" fmla="*/ 99 h 343"/>
                <a:gd name="T24" fmla="*/ 269 w 691"/>
                <a:gd name="T25" fmla="*/ 105 h 343"/>
                <a:gd name="T26" fmla="*/ 286 w 691"/>
                <a:gd name="T27" fmla="*/ 149 h 343"/>
                <a:gd name="T28" fmla="*/ 326 w 691"/>
                <a:gd name="T29" fmla="*/ 206 h 343"/>
                <a:gd name="T30" fmla="*/ 386 w 691"/>
                <a:gd name="T31" fmla="*/ 179 h 343"/>
                <a:gd name="T32" fmla="*/ 407 w 691"/>
                <a:gd name="T33" fmla="*/ 137 h 343"/>
                <a:gd name="T34" fmla="*/ 467 w 691"/>
                <a:gd name="T35" fmla="*/ 123 h 343"/>
                <a:gd name="T36" fmla="*/ 490 w 691"/>
                <a:gd name="T37" fmla="*/ 160 h 343"/>
                <a:gd name="T38" fmla="*/ 508 w 691"/>
                <a:gd name="T39" fmla="*/ 185 h 343"/>
                <a:gd name="T40" fmla="*/ 542 w 691"/>
                <a:gd name="T41" fmla="*/ 186 h 343"/>
                <a:gd name="T42" fmla="*/ 567 w 691"/>
                <a:gd name="T43" fmla="*/ 162 h 343"/>
                <a:gd name="T44" fmla="*/ 600 w 691"/>
                <a:gd name="T45" fmla="*/ 186 h 343"/>
                <a:gd name="T46" fmla="*/ 601 w 691"/>
                <a:gd name="T47" fmla="*/ 229 h 343"/>
                <a:gd name="T48" fmla="*/ 616 w 691"/>
                <a:gd name="T49" fmla="*/ 307 h 343"/>
                <a:gd name="T50" fmla="*/ 656 w 691"/>
                <a:gd name="T51" fmla="*/ 310 h 343"/>
                <a:gd name="T52" fmla="*/ 676 w 691"/>
                <a:gd name="T53" fmla="*/ 228 h 343"/>
                <a:gd name="T54" fmla="*/ 679 w 691"/>
                <a:gd name="T55" fmla="*/ 128 h 343"/>
                <a:gd name="T56" fmla="*/ 612 w 691"/>
                <a:gd name="T57" fmla="*/ 72 h 343"/>
                <a:gd name="T58" fmla="*/ 477 w 691"/>
                <a:gd name="T59" fmla="*/ 46 h 343"/>
                <a:gd name="T60" fmla="*/ 326 w 691"/>
                <a:gd name="T61" fmla="*/ 25 h 343"/>
                <a:gd name="T62" fmla="*/ 326 w 691"/>
                <a:gd name="T63" fmla="*/ 30 h 343"/>
                <a:gd name="T64" fmla="*/ 470 w 691"/>
                <a:gd name="T65" fmla="*/ 51 h 343"/>
                <a:gd name="T66" fmla="*/ 594 w 691"/>
                <a:gd name="T67" fmla="*/ 73 h 343"/>
                <a:gd name="T68" fmla="*/ 678 w 691"/>
                <a:gd name="T69" fmla="*/ 145 h 343"/>
                <a:gd name="T70" fmla="*/ 666 w 691"/>
                <a:gd name="T71" fmla="*/ 257 h 343"/>
                <a:gd name="T72" fmla="*/ 619 w 691"/>
                <a:gd name="T73" fmla="*/ 301 h 343"/>
                <a:gd name="T74" fmla="*/ 608 w 691"/>
                <a:gd name="T75" fmla="*/ 213 h 343"/>
                <a:gd name="T76" fmla="*/ 584 w 691"/>
                <a:gd name="T77" fmla="*/ 155 h 343"/>
                <a:gd name="T78" fmla="*/ 561 w 691"/>
                <a:gd name="T79" fmla="*/ 160 h 343"/>
                <a:gd name="T80" fmla="*/ 516 w 691"/>
                <a:gd name="T81" fmla="*/ 182 h 343"/>
                <a:gd name="T82" fmla="*/ 491 w 691"/>
                <a:gd name="T83" fmla="*/ 147 h 343"/>
                <a:gd name="T84" fmla="*/ 468 w 691"/>
                <a:gd name="T85" fmla="*/ 117 h 343"/>
                <a:gd name="T86" fmla="*/ 404 w 691"/>
                <a:gd name="T87" fmla="*/ 131 h 343"/>
                <a:gd name="T88" fmla="*/ 384 w 691"/>
                <a:gd name="T89" fmla="*/ 172 h 343"/>
                <a:gd name="T90" fmla="*/ 334 w 691"/>
                <a:gd name="T91" fmla="*/ 203 h 343"/>
                <a:gd name="T92" fmla="*/ 286 w 691"/>
                <a:gd name="T93" fmla="*/ 131 h 343"/>
                <a:gd name="T94" fmla="*/ 246 w 691"/>
                <a:gd name="T95" fmla="*/ 85 h 343"/>
                <a:gd name="T96" fmla="*/ 211 w 691"/>
                <a:gd name="T97" fmla="*/ 99 h 343"/>
                <a:gd name="T98" fmla="*/ 196 w 691"/>
                <a:gd name="T99" fmla="*/ 134 h 343"/>
                <a:gd name="T100" fmla="*/ 156 w 691"/>
                <a:gd name="T101" fmla="*/ 151 h 343"/>
                <a:gd name="T102" fmla="*/ 137 w 691"/>
                <a:gd name="T103" fmla="*/ 114 h 343"/>
                <a:gd name="T104" fmla="*/ 114 w 691"/>
                <a:gd name="T105" fmla="*/ 97 h 343"/>
                <a:gd name="T106" fmla="*/ 81 w 691"/>
                <a:gd name="T107" fmla="*/ 134 h 343"/>
                <a:gd name="T108" fmla="*/ 30 w 691"/>
                <a:gd name="T109" fmla="*/ 260 h 343"/>
                <a:gd name="T110" fmla="*/ 18 w 691"/>
                <a:gd name="T111" fmla="*/ 212 h 343"/>
                <a:gd name="T112" fmla="*/ 25 w 691"/>
                <a:gd name="T113" fmla="*/ 161 h 343"/>
                <a:gd name="T114" fmla="*/ 59 w 691"/>
                <a:gd name="T115" fmla="*/ 33 h 343"/>
                <a:gd name="T116" fmla="*/ 155 w 691"/>
                <a:gd name="T117" fmla="*/ 13 h 343"/>
                <a:gd name="T118" fmla="*/ 293 w 691"/>
                <a:gd name="T119" fmla="*/ 28 h 343"/>
                <a:gd name="T120" fmla="*/ 326 w 691"/>
                <a:gd name="T121" fmla="*/ 30 h 343"/>
                <a:gd name="T122" fmla="*/ 326 w 691"/>
                <a:gd name="T123" fmla="*/ 2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91" h="343">
                  <a:moveTo>
                    <a:pt x="326" y="25"/>
                  </a:moveTo>
                  <a:cubicBezTo>
                    <a:pt x="280" y="21"/>
                    <a:pt x="234" y="16"/>
                    <a:pt x="188" y="11"/>
                  </a:cubicBezTo>
                  <a:cubicBezTo>
                    <a:pt x="154" y="7"/>
                    <a:pt x="120" y="0"/>
                    <a:pt x="87" y="10"/>
                  </a:cubicBezTo>
                  <a:cubicBezTo>
                    <a:pt x="10" y="32"/>
                    <a:pt x="27" y="138"/>
                    <a:pt x="15" y="197"/>
                  </a:cubicBezTo>
                  <a:cubicBezTo>
                    <a:pt x="11" y="221"/>
                    <a:pt x="0" y="247"/>
                    <a:pt x="24" y="264"/>
                  </a:cubicBezTo>
                  <a:cubicBezTo>
                    <a:pt x="40" y="274"/>
                    <a:pt x="53" y="262"/>
                    <a:pt x="60" y="248"/>
                  </a:cubicBezTo>
                  <a:cubicBezTo>
                    <a:pt x="69" y="230"/>
                    <a:pt x="72" y="209"/>
                    <a:pt x="77" y="189"/>
                  </a:cubicBezTo>
                  <a:cubicBezTo>
                    <a:pt x="85" y="161"/>
                    <a:pt x="79" y="127"/>
                    <a:pt x="105" y="107"/>
                  </a:cubicBezTo>
                  <a:cubicBezTo>
                    <a:pt x="130" y="88"/>
                    <a:pt x="143" y="143"/>
                    <a:pt x="153" y="157"/>
                  </a:cubicBezTo>
                  <a:cubicBezTo>
                    <a:pt x="160" y="166"/>
                    <a:pt x="171" y="167"/>
                    <a:pt x="180" y="161"/>
                  </a:cubicBezTo>
                  <a:cubicBezTo>
                    <a:pt x="188" y="156"/>
                    <a:pt x="194" y="148"/>
                    <a:pt x="199" y="140"/>
                  </a:cubicBezTo>
                  <a:cubicBezTo>
                    <a:pt x="208" y="126"/>
                    <a:pt x="205" y="110"/>
                    <a:pt x="220" y="99"/>
                  </a:cubicBezTo>
                  <a:cubicBezTo>
                    <a:pt x="237" y="88"/>
                    <a:pt x="258" y="88"/>
                    <a:pt x="269" y="105"/>
                  </a:cubicBezTo>
                  <a:cubicBezTo>
                    <a:pt x="277" y="118"/>
                    <a:pt x="280" y="134"/>
                    <a:pt x="286" y="149"/>
                  </a:cubicBezTo>
                  <a:cubicBezTo>
                    <a:pt x="294" y="170"/>
                    <a:pt x="305" y="196"/>
                    <a:pt x="326" y="206"/>
                  </a:cubicBezTo>
                  <a:cubicBezTo>
                    <a:pt x="349" y="217"/>
                    <a:pt x="374" y="195"/>
                    <a:pt x="386" y="179"/>
                  </a:cubicBezTo>
                  <a:cubicBezTo>
                    <a:pt x="396" y="166"/>
                    <a:pt x="399" y="150"/>
                    <a:pt x="407" y="137"/>
                  </a:cubicBezTo>
                  <a:cubicBezTo>
                    <a:pt x="419" y="117"/>
                    <a:pt x="448" y="108"/>
                    <a:pt x="467" y="123"/>
                  </a:cubicBezTo>
                  <a:cubicBezTo>
                    <a:pt x="478" y="132"/>
                    <a:pt x="485" y="147"/>
                    <a:pt x="490" y="160"/>
                  </a:cubicBezTo>
                  <a:cubicBezTo>
                    <a:pt x="494" y="170"/>
                    <a:pt x="498" y="179"/>
                    <a:pt x="508" y="185"/>
                  </a:cubicBezTo>
                  <a:cubicBezTo>
                    <a:pt x="518" y="190"/>
                    <a:pt x="532" y="190"/>
                    <a:pt x="542" y="186"/>
                  </a:cubicBezTo>
                  <a:cubicBezTo>
                    <a:pt x="553" y="181"/>
                    <a:pt x="560" y="170"/>
                    <a:pt x="567" y="162"/>
                  </a:cubicBezTo>
                  <a:cubicBezTo>
                    <a:pt x="581" y="147"/>
                    <a:pt x="597" y="175"/>
                    <a:pt x="600" y="186"/>
                  </a:cubicBezTo>
                  <a:cubicBezTo>
                    <a:pt x="604" y="200"/>
                    <a:pt x="602" y="215"/>
                    <a:pt x="601" y="229"/>
                  </a:cubicBezTo>
                  <a:cubicBezTo>
                    <a:pt x="599" y="258"/>
                    <a:pt x="599" y="282"/>
                    <a:pt x="616" y="307"/>
                  </a:cubicBezTo>
                  <a:cubicBezTo>
                    <a:pt x="627" y="323"/>
                    <a:pt x="643" y="326"/>
                    <a:pt x="656" y="310"/>
                  </a:cubicBezTo>
                  <a:cubicBezTo>
                    <a:pt x="674" y="288"/>
                    <a:pt x="671" y="255"/>
                    <a:pt x="676" y="228"/>
                  </a:cubicBezTo>
                  <a:cubicBezTo>
                    <a:pt x="681" y="195"/>
                    <a:pt x="691" y="160"/>
                    <a:pt x="679" y="128"/>
                  </a:cubicBezTo>
                  <a:cubicBezTo>
                    <a:pt x="669" y="99"/>
                    <a:pt x="639" y="83"/>
                    <a:pt x="612" y="72"/>
                  </a:cubicBezTo>
                  <a:cubicBezTo>
                    <a:pt x="570" y="56"/>
                    <a:pt x="522" y="54"/>
                    <a:pt x="477" y="46"/>
                  </a:cubicBezTo>
                  <a:cubicBezTo>
                    <a:pt x="427" y="37"/>
                    <a:pt x="376" y="29"/>
                    <a:pt x="326" y="25"/>
                  </a:cubicBezTo>
                  <a:cubicBezTo>
                    <a:pt x="322" y="24"/>
                    <a:pt x="322" y="30"/>
                    <a:pt x="326" y="30"/>
                  </a:cubicBezTo>
                  <a:cubicBezTo>
                    <a:pt x="374" y="34"/>
                    <a:pt x="422" y="42"/>
                    <a:pt x="470" y="51"/>
                  </a:cubicBezTo>
                  <a:cubicBezTo>
                    <a:pt x="511" y="58"/>
                    <a:pt x="554" y="62"/>
                    <a:pt x="594" y="73"/>
                  </a:cubicBezTo>
                  <a:cubicBezTo>
                    <a:pt x="631" y="83"/>
                    <a:pt x="670" y="104"/>
                    <a:pt x="678" y="145"/>
                  </a:cubicBezTo>
                  <a:cubicBezTo>
                    <a:pt x="685" y="182"/>
                    <a:pt x="669" y="220"/>
                    <a:pt x="666" y="257"/>
                  </a:cubicBezTo>
                  <a:cubicBezTo>
                    <a:pt x="665" y="281"/>
                    <a:pt x="647" y="343"/>
                    <a:pt x="619" y="301"/>
                  </a:cubicBezTo>
                  <a:cubicBezTo>
                    <a:pt x="600" y="273"/>
                    <a:pt x="607" y="243"/>
                    <a:pt x="608" y="213"/>
                  </a:cubicBezTo>
                  <a:cubicBezTo>
                    <a:pt x="609" y="190"/>
                    <a:pt x="605" y="168"/>
                    <a:pt x="584" y="155"/>
                  </a:cubicBezTo>
                  <a:cubicBezTo>
                    <a:pt x="573" y="148"/>
                    <a:pt x="570" y="151"/>
                    <a:pt x="561" y="160"/>
                  </a:cubicBezTo>
                  <a:cubicBezTo>
                    <a:pt x="547" y="175"/>
                    <a:pt x="539" y="186"/>
                    <a:pt x="516" y="182"/>
                  </a:cubicBezTo>
                  <a:cubicBezTo>
                    <a:pt x="500" y="178"/>
                    <a:pt x="496" y="160"/>
                    <a:pt x="491" y="147"/>
                  </a:cubicBezTo>
                  <a:cubicBezTo>
                    <a:pt x="486" y="135"/>
                    <a:pt x="478" y="125"/>
                    <a:pt x="468" y="117"/>
                  </a:cubicBezTo>
                  <a:cubicBezTo>
                    <a:pt x="448" y="100"/>
                    <a:pt x="419" y="113"/>
                    <a:pt x="404" y="131"/>
                  </a:cubicBezTo>
                  <a:cubicBezTo>
                    <a:pt x="395" y="143"/>
                    <a:pt x="391" y="159"/>
                    <a:pt x="384" y="172"/>
                  </a:cubicBezTo>
                  <a:cubicBezTo>
                    <a:pt x="374" y="188"/>
                    <a:pt x="353" y="207"/>
                    <a:pt x="334" y="203"/>
                  </a:cubicBezTo>
                  <a:cubicBezTo>
                    <a:pt x="306" y="197"/>
                    <a:pt x="293" y="154"/>
                    <a:pt x="286" y="131"/>
                  </a:cubicBezTo>
                  <a:cubicBezTo>
                    <a:pt x="279" y="111"/>
                    <a:pt x="271" y="86"/>
                    <a:pt x="246" y="85"/>
                  </a:cubicBezTo>
                  <a:cubicBezTo>
                    <a:pt x="233" y="85"/>
                    <a:pt x="220" y="91"/>
                    <a:pt x="211" y="99"/>
                  </a:cubicBezTo>
                  <a:cubicBezTo>
                    <a:pt x="201" y="108"/>
                    <a:pt x="200" y="123"/>
                    <a:pt x="196" y="134"/>
                  </a:cubicBezTo>
                  <a:cubicBezTo>
                    <a:pt x="189" y="148"/>
                    <a:pt x="169" y="169"/>
                    <a:pt x="156" y="151"/>
                  </a:cubicBezTo>
                  <a:cubicBezTo>
                    <a:pt x="148" y="140"/>
                    <a:pt x="144" y="126"/>
                    <a:pt x="137" y="114"/>
                  </a:cubicBezTo>
                  <a:cubicBezTo>
                    <a:pt x="133" y="105"/>
                    <a:pt x="125" y="95"/>
                    <a:pt x="114" y="97"/>
                  </a:cubicBezTo>
                  <a:cubicBezTo>
                    <a:pt x="96" y="99"/>
                    <a:pt x="85" y="119"/>
                    <a:pt x="81" y="134"/>
                  </a:cubicBezTo>
                  <a:cubicBezTo>
                    <a:pt x="76" y="153"/>
                    <a:pt x="67" y="276"/>
                    <a:pt x="30" y="260"/>
                  </a:cubicBezTo>
                  <a:cubicBezTo>
                    <a:pt x="10" y="251"/>
                    <a:pt x="14" y="229"/>
                    <a:pt x="18" y="212"/>
                  </a:cubicBezTo>
                  <a:cubicBezTo>
                    <a:pt x="22" y="195"/>
                    <a:pt x="23" y="178"/>
                    <a:pt x="25" y="161"/>
                  </a:cubicBezTo>
                  <a:cubicBezTo>
                    <a:pt x="28" y="119"/>
                    <a:pt x="28" y="66"/>
                    <a:pt x="59" y="33"/>
                  </a:cubicBezTo>
                  <a:cubicBezTo>
                    <a:pt x="82" y="7"/>
                    <a:pt x="123" y="9"/>
                    <a:pt x="155" y="13"/>
                  </a:cubicBezTo>
                  <a:cubicBezTo>
                    <a:pt x="201" y="18"/>
                    <a:pt x="247" y="23"/>
                    <a:pt x="293" y="28"/>
                  </a:cubicBezTo>
                  <a:cubicBezTo>
                    <a:pt x="304" y="29"/>
                    <a:pt x="315" y="30"/>
                    <a:pt x="326" y="30"/>
                  </a:cubicBezTo>
                  <a:cubicBezTo>
                    <a:pt x="329" y="31"/>
                    <a:pt x="329" y="25"/>
                    <a:pt x="326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4" name="Freeform 153"/>
            <p:cNvSpPr>
              <a:spLocks/>
            </p:cNvSpPr>
            <p:nvPr/>
          </p:nvSpPr>
          <p:spPr bwMode="auto">
            <a:xfrm>
              <a:off x="516087" y="2497485"/>
              <a:ext cx="192087" cy="347663"/>
            </a:xfrm>
            <a:custGeom>
              <a:avLst/>
              <a:gdLst>
                <a:gd name="T0" fmla="*/ 39 w 45"/>
                <a:gd name="T1" fmla="*/ 1 h 82"/>
                <a:gd name="T2" fmla="*/ 0 w 45"/>
                <a:gd name="T3" fmla="*/ 77 h 82"/>
                <a:gd name="T4" fmla="*/ 6 w 45"/>
                <a:gd name="T5" fmla="*/ 78 h 82"/>
                <a:gd name="T6" fmla="*/ 42 w 45"/>
                <a:gd name="T7" fmla="*/ 6 h 82"/>
                <a:gd name="T8" fmla="*/ 39 w 45"/>
                <a:gd name="T9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2">
                  <a:moveTo>
                    <a:pt x="39" y="1"/>
                  </a:moveTo>
                  <a:cubicBezTo>
                    <a:pt x="10" y="16"/>
                    <a:pt x="8" y="49"/>
                    <a:pt x="0" y="77"/>
                  </a:cubicBezTo>
                  <a:cubicBezTo>
                    <a:pt x="0" y="80"/>
                    <a:pt x="5" y="82"/>
                    <a:pt x="6" y="78"/>
                  </a:cubicBezTo>
                  <a:cubicBezTo>
                    <a:pt x="13" y="52"/>
                    <a:pt x="14" y="21"/>
                    <a:pt x="42" y="6"/>
                  </a:cubicBezTo>
                  <a:cubicBezTo>
                    <a:pt x="45" y="5"/>
                    <a:pt x="42" y="0"/>
                    <a:pt x="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5" name="Freeform 154"/>
            <p:cNvSpPr>
              <a:spLocks/>
            </p:cNvSpPr>
            <p:nvPr/>
          </p:nvSpPr>
          <p:spPr bwMode="auto">
            <a:xfrm>
              <a:off x="936775" y="2903885"/>
              <a:ext cx="169862" cy="169863"/>
            </a:xfrm>
            <a:custGeom>
              <a:avLst/>
              <a:gdLst>
                <a:gd name="T0" fmla="*/ 2 w 40"/>
                <a:gd name="T1" fmla="*/ 6 h 40"/>
                <a:gd name="T2" fmla="*/ 37 w 40"/>
                <a:gd name="T3" fmla="*/ 33 h 40"/>
                <a:gd name="T4" fmla="*/ 35 w 40"/>
                <a:gd name="T5" fmla="*/ 27 h 40"/>
                <a:gd name="T6" fmla="*/ 7 w 40"/>
                <a:gd name="T7" fmla="*/ 3 h 40"/>
                <a:gd name="T8" fmla="*/ 2 w 40"/>
                <a:gd name="T9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" y="6"/>
                  </a:moveTo>
                  <a:cubicBezTo>
                    <a:pt x="11" y="20"/>
                    <a:pt x="16" y="40"/>
                    <a:pt x="37" y="33"/>
                  </a:cubicBezTo>
                  <a:cubicBezTo>
                    <a:pt x="40" y="31"/>
                    <a:pt x="39" y="26"/>
                    <a:pt x="35" y="27"/>
                  </a:cubicBezTo>
                  <a:cubicBezTo>
                    <a:pt x="18" y="33"/>
                    <a:pt x="14" y="14"/>
                    <a:pt x="7" y="3"/>
                  </a:cubicBezTo>
                  <a:cubicBezTo>
                    <a:pt x="5" y="0"/>
                    <a:pt x="0" y="3"/>
                    <a:pt x="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6" name="Freeform 155"/>
            <p:cNvSpPr>
              <a:spLocks/>
            </p:cNvSpPr>
            <p:nvPr/>
          </p:nvSpPr>
          <p:spPr bwMode="auto">
            <a:xfrm>
              <a:off x="1557487" y="2921348"/>
              <a:ext cx="357187" cy="395288"/>
            </a:xfrm>
            <a:custGeom>
              <a:avLst/>
              <a:gdLst>
                <a:gd name="T0" fmla="*/ 1 w 84"/>
                <a:gd name="T1" fmla="*/ 5 h 93"/>
                <a:gd name="T2" fmla="*/ 82 w 84"/>
                <a:gd name="T3" fmla="*/ 59 h 93"/>
                <a:gd name="T4" fmla="*/ 77 w 84"/>
                <a:gd name="T5" fmla="*/ 55 h 93"/>
                <a:gd name="T6" fmla="*/ 7 w 84"/>
                <a:gd name="T7" fmla="*/ 4 h 93"/>
                <a:gd name="T8" fmla="*/ 1 w 84"/>
                <a:gd name="T9" fmla="*/ 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93">
                  <a:moveTo>
                    <a:pt x="1" y="5"/>
                  </a:moveTo>
                  <a:cubicBezTo>
                    <a:pt x="12" y="42"/>
                    <a:pt x="39" y="93"/>
                    <a:pt x="82" y="59"/>
                  </a:cubicBezTo>
                  <a:cubicBezTo>
                    <a:pt x="84" y="57"/>
                    <a:pt x="80" y="53"/>
                    <a:pt x="77" y="55"/>
                  </a:cubicBezTo>
                  <a:cubicBezTo>
                    <a:pt x="39" y="86"/>
                    <a:pt x="16" y="3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7" name="Freeform 156"/>
            <p:cNvSpPr>
              <a:spLocks/>
            </p:cNvSpPr>
            <p:nvPr/>
          </p:nvSpPr>
          <p:spPr bwMode="auto">
            <a:xfrm>
              <a:off x="2233762" y="2845148"/>
              <a:ext cx="377825" cy="357188"/>
            </a:xfrm>
            <a:custGeom>
              <a:avLst/>
              <a:gdLst>
                <a:gd name="T0" fmla="*/ 4 w 89"/>
                <a:gd name="T1" fmla="*/ 6 h 84"/>
                <a:gd name="T2" fmla="*/ 86 w 89"/>
                <a:gd name="T3" fmla="*/ 68 h 84"/>
                <a:gd name="T4" fmla="*/ 84 w 89"/>
                <a:gd name="T5" fmla="*/ 62 h 84"/>
                <a:gd name="T6" fmla="*/ 42 w 89"/>
                <a:gd name="T7" fmla="*/ 29 h 84"/>
                <a:gd name="T8" fmla="*/ 4 w 89"/>
                <a:gd name="T9" fmla="*/ 0 h 84"/>
                <a:gd name="T10" fmla="*/ 4 w 89"/>
                <a:gd name="T11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4">
                  <a:moveTo>
                    <a:pt x="4" y="6"/>
                  </a:moveTo>
                  <a:cubicBezTo>
                    <a:pt x="41" y="6"/>
                    <a:pt x="46" y="84"/>
                    <a:pt x="86" y="68"/>
                  </a:cubicBezTo>
                  <a:cubicBezTo>
                    <a:pt x="89" y="67"/>
                    <a:pt x="88" y="61"/>
                    <a:pt x="84" y="62"/>
                  </a:cubicBezTo>
                  <a:cubicBezTo>
                    <a:pt x="63" y="71"/>
                    <a:pt x="51" y="43"/>
                    <a:pt x="42" y="29"/>
                  </a:cubicBezTo>
                  <a:cubicBezTo>
                    <a:pt x="33" y="15"/>
                    <a:pt x="22" y="0"/>
                    <a:pt x="4" y="0"/>
                  </a:cubicBezTo>
                  <a:cubicBezTo>
                    <a:pt x="0" y="0"/>
                    <a:pt x="0" y="6"/>
                    <a:pt x="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8" name="Freeform 157"/>
            <p:cNvSpPr>
              <a:spLocks/>
            </p:cNvSpPr>
            <p:nvPr/>
          </p:nvSpPr>
          <p:spPr bwMode="auto">
            <a:xfrm>
              <a:off x="2657625" y="3015010"/>
              <a:ext cx="73025" cy="58738"/>
            </a:xfrm>
            <a:custGeom>
              <a:avLst/>
              <a:gdLst>
                <a:gd name="T0" fmla="*/ 6 w 17"/>
                <a:gd name="T1" fmla="*/ 12 h 14"/>
                <a:gd name="T2" fmla="*/ 14 w 17"/>
                <a:gd name="T3" fmla="*/ 6 h 14"/>
                <a:gd name="T4" fmla="*/ 11 w 17"/>
                <a:gd name="T5" fmla="*/ 1 h 14"/>
                <a:gd name="T6" fmla="*/ 2 w 17"/>
                <a:gd name="T7" fmla="*/ 8 h 14"/>
                <a:gd name="T8" fmla="*/ 6 w 17"/>
                <a:gd name="T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6" y="12"/>
                  </a:moveTo>
                  <a:cubicBezTo>
                    <a:pt x="9" y="10"/>
                    <a:pt x="11" y="8"/>
                    <a:pt x="14" y="6"/>
                  </a:cubicBezTo>
                  <a:cubicBezTo>
                    <a:pt x="17" y="5"/>
                    <a:pt x="14" y="0"/>
                    <a:pt x="11" y="1"/>
                  </a:cubicBezTo>
                  <a:cubicBezTo>
                    <a:pt x="7" y="3"/>
                    <a:pt x="5" y="5"/>
                    <a:pt x="2" y="8"/>
                  </a:cubicBezTo>
                  <a:cubicBezTo>
                    <a:pt x="0" y="10"/>
                    <a:pt x="4" y="14"/>
                    <a:pt x="6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9" name="Freeform 158"/>
            <p:cNvSpPr>
              <a:spLocks/>
            </p:cNvSpPr>
            <p:nvPr/>
          </p:nvSpPr>
          <p:spPr bwMode="auto">
            <a:xfrm>
              <a:off x="3278337" y="3894485"/>
              <a:ext cx="101600" cy="76200"/>
            </a:xfrm>
            <a:custGeom>
              <a:avLst/>
              <a:gdLst>
                <a:gd name="T0" fmla="*/ 2 w 24"/>
                <a:gd name="T1" fmla="*/ 0 h 18"/>
                <a:gd name="T2" fmla="*/ 0 w 24"/>
                <a:gd name="T3" fmla="*/ 18 h 18"/>
                <a:gd name="T4" fmla="*/ 24 w 24"/>
                <a:gd name="T5" fmla="*/ 18 h 18"/>
                <a:gd name="T6" fmla="*/ 2 w 2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2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17" y="12"/>
                    <a:pt x="10" y="6"/>
                    <a:pt x="2" y="0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0" name="Freeform 159"/>
            <p:cNvSpPr>
              <a:spLocks/>
            </p:cNvSpPr>
            <p:nvPr/>
          </p:nvSpPr>
          <p:spPr bwMode="auto">
            <a:xfrm>
              <a:off x="3270400" y="3877023"/>
              <a:ext cx="122237" cy="93663"/>
            </a:xfrm>
            <a:custGeom>
              <a:avLst/>
              <a:gdLst>
                <a:gd name="T0" fmla="*/ 6 w 29"/>
                <a:gd name="T1" fmla="*/ 2 h 22"/>
                <a:gd name="T2" fmla="*/ 3 w 29"/>
                <a:gd name="T3" fmla="*/ 6 h 22"/>
                <a:gd name="T4" fmla="*/ 22 w 29"/>
                <a:gd name="T5" fmla="*/ 22 h 22"/>
                <a:gd name="T6" fmla="*/ 29 w 29"/>
                <a:gd name="T7" fmla="*/ 22 h 22"/>
                <a:gd name="T8" fmla="*/ 6 w 29"/>
                <a:gd name="T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2">
                  <a:moveTo>
                    <a:pt x="6" y="2"/>
                  </a:moveTo>
                  <a:cubicBezTo>
                    <a:pt x="3" y="0"/>
                    <a:pt x="0" y="5"/>
                    <a:pt x="3" y="6"/>
                  </a:cubicBezTo>
                  <a:cubicBezTo>
                    <a:pt x="10" y="11"/>
                    <a:pt x="16" y="17"/>
                    <a:pt x="22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2" y="15"/>
                    <a:pt x="14" y="8"/>
                    <a:pt x="6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1" name="Freeform 160"/>
            <p:cNvSpPr>
              <a:spLocks/>
            </p:cNvSpPr>
            <p:nvPr/>
          </p:nvSpPr>
          <p:spPr bwMode="auto">
            <a:xfrm>
              <a:off x="2824312" y="2305398"/>
              <a:ext cx="679450" cy="1665288"/>
            </a:xfrm>
            <a:custGeom>
              <a:avLst/>
              <a:gdLst>
                <a:gd name="T0" fmla="*/ 121 w 160"/>
                <a:gd name="T1" fmla="*/ 262 h 392"/>
                <a:gd name="T2" fmla="*/ 97 w 160"/>
                <a:gd name="T3" fmla="*/ 0 h 392"/>
                <a:gd name="T4" fmla="*/ 53 w 160"/>
                <a:gd name="T5" fmla="*/ 59 h 392"/>
                <a:gd name="T6" fmla="*/ 55 w 160"/>
                <a:gd name="T7" fmla="*/ 265 h 392"/>
                <a:gd name="T8" fmla="*/ 5 w 160"/>
                <a:gd name="T9" fmla="*/ 362 h 392"/>
                <a:gd name="T10" fmla="*/ 0 w 160"/>
                <a:gd name="T11" fmla="*/ 392 h 392"/>
                <a:gd name="T12" fmla="*/ 158 w 160"/>
                <a:gd name="T13" fmla="*/ 392 h 392"/>
                <a:gd name="T14" fmla="*/ 121 w 160"/>
                <a:gd name="T15" fmla="*/ 26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392">
                  <a:moveTo>
                    <a:pt x="121" y="262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55" y="265"/>
                    <a:pt x="55" y="265"/>
                    <a:pt x="55" y="265"/>
                  </a:cubicBezTo>
                  <a:cubicBezTo>
                    <a:pt x="44" y="280"/>
                    <a:pt x="14" y="323"/>
                    <a:pt x="5" y="362"/>
                  </a:cubicBezTo>
                  <a:cubicBezTo>
                    <a:pt x="2" y="374"/>
                    <a:pt x="1" y="384"/>
                    <a:pt x="0" y="392"/>
                  </a:cubicBezTo>
                  <a:cubicBezTo>
                    <a:pt x="158" y="392"/>
                    <a:pt x="158" y="392"/>
                    <a:pt x="158" y="392"/>
                  </a:cubicBezTo>
                  <a:cubicBezTo>
                    <a:pt x="160" y="357"/>
                    <a:pt x="153" y="312"/>
                    <a:pt x="121" y="262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2" name="Freeform 161"/>
            <p:cNvSpPr>
              <a:spLocks noEditPoints="1"/>
            </p:cNvSpPr>
            <p:nvPr/>
          </p:nvSpPr>
          <p:spPr bwMode="auto">
            <a:xfrm>
              <a:off x="3060850" y="2411760"/>
              <a:ext cx="192087" cy="989013"/>
            </a:xfrm>
            <a:custGeom>
              <a:avLst/>
              <a:gdLst>
                <a:gd name="T0" fmla="*/ 17 w 45"/>
                <a:gd name="T1" fmla="*/ 147 h 233"/>
                <a:gd name="T2" fmla="*/ 6 w 45"/>
                <a:gd name="T3" fmla="*/ 151 h 233"/>
                <a:gd name="T4" fmla="*/ 4 w 45"/>
                <a:gd name="T5" fmla="*/ 151 h 233"/>
                <a:gd name="T6" fmla="*/ 1 w 45"/>
                <a:gd name="T7" fmla="*/ 150 h 233"/>
                <a:gd name="T8" fmla="*/ 1 w 45"/>
                <a:gd name="T9" fmla="*/ 195 h 233"/>
                <a:gd name="T10" fmla="*/ 1 w 45"/>
                <a:gd name="T11" fmla="*/ 195 h 233"/>
                <a:gd name="T12" fmla="*/ 1 w 45"/>
                <a:gd name="T13" fmla="*/ 196 h 233"/>
                <a:gd name="T14" fmla="*/ 1 w 45"/>
                <a:gd name="T15" fmla="*/ 200 h 233"/>
                <a:gd name="T16" fmla="*/ 9 w 45"/>
                <a:gd name="T17" fmla="*/ 225 h 233"/>
                <a:gd name="T18" fmla="*/ 18 w 45"/>
                <a:gd name="T19" fmla="*/ 233 h 233"/>
                <a:gd name="T20" fmla="*/ 18 w 45"/>
                <a:gd name="T21" fmla="*/ 226 h 233"/>
                <a:gd name="T22" fmla="*/ 17 w 45"/>
                <a:gd name="T23" fmla="*/ 217 h 233"/>
                <a:gd name="T24" fmla="*/ 18 w 45"/>
                <a:gd name="T25" fmla="*/ 212 h 233"/>
                <a:gd name="T26" fmla="*/ 17 w 45"/>
                <a:gd name="T27" fmla="*/ 147 h 233"/>
                <a:gd name="T28" fmla="*/ 33 w 45"/>
                <a:gd name="T29" fmla="*/ 0 h 233"/>
                <a:gd name="T30" fmla="*/ 0 w 45"/>
                <a:gd name="T31" fmla="*/ 41 h 233"/>
                <a:gd name="T32" fmla="*/ 0 w 45"/>
                <a:gd name="T33" fmla="*/ 47 h 233"/>
                <a:gd name="T34" fmla="*/ 1 w 45"/>
                <a:gd name="T35" fmla="*/ 117 h 233"/>
                <a:gd name="T36" fmla="*/ 6 w 45"/>
                <a:gd name="T37" fmla="*/ 116 h 233"/>
                <a:gd name="T38" fmla="*/ 8 w 45"/>
                <a:gd name="T39" fmla="*/ 116 h 233"/>
                <a:gd name="T40" fmla="*/ 17 w 45"/>
                <a:gd name="T41" fmla="*/ 121 h 233"/>
                <a:gd name="T42" fmla="*/ 16 w 45"/>
                <a:gd name="T43" fmla="*/ 75 h 233"/>
                <a:gd name="T44" fmla="*/ 45 w 45"/>
                <a:gd name="T45" fmla="*/ 48 h 233"/>
                <a:gd name="T46" fmla="*/ 41 w 45"/>
                <a:gd name="T47" fmla="*/ 9 h 233"/>
                <a:gd name="T48" fmla="*/ 33 w 45"/>
                <a:gd name="T4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233">
                  <a:moveTo>
                    <a:pt x="17" y="147"/>
                  </a:moveTo>
                  <a:cubicBezTo>
                    <a:pt x="14" y="150"/>
                    <a:pt x="10" y="151"/>
                    <a:pt x="6" y="151"/>
                  </a:cubicBezTo>
                  <a:cubicBezTo>
                    <a:pt x="5" y="151"/>
                    <a:pt x="4" y="151"/>
                    <a:pt x="4" y="151"/>
                  </a:cubicBezTo>
                  <a:cubicBezTo>
                    <a:pt x="3" y="151"/>
                    <a:pt x="2" y="151"/>
                    <a:pt x="1" y="150"/>
                  </a:cubicBezTo>
                  <a:cubicBezTo>
                    <a:pt x="1" y="165"/>
                    <a:pt x="1" y="180"/>
                    <a:pt x="1" y="195"/>
                  </a:cubicBezTo>
                  <a:cubicBezTo>
                    <a:pt x="1" y="195"/>
                    <a:pt x="1" y="195"/>
                    <a:pt x="1" y="195"/>
                  </a:cubicBezTo>
                  <a:cubicBezTo>
                    <a:pt x="1" y="195"/>
                    <a:pt x="1" y="196"/>
                    <a:pt x="1" y="196"/>
                  </a:cubicBezTo>
                  <a:cubicBezTo>
                    <a:pt x="1" y="197"/>
                    <a:pt x="1" y="199"/>
                    <a:pt x="1" y="200"/>
                  </a:cubicBezTo>
                  <a:cubicBezTo>
                    <a:pt x="2" y="209"/>
                    <a:pt x="4" y="219"/>
                    <a:pt x="9" y="225"/>
                  </a:cubicBezTo>
                  <a:cubicBezTo>
                    <a:pt x="12" y="228"/>
                    <a:pt x="15" y="230"/>
                    <a:pt x="18" y="233"/>
                  </a:cubicBezTo>
                  <a:cubicBezTo>
                    <a:pt x="18" y="226"/>
                    <a:pt x="18" y="226"/>
                    <a:pt x="18" y="226"/>
                  </a:cubicBezTo>
                  <a:cubicBezTo>
                    <a:pt x="17" y="223"/>
                    <a:pt x="16" y="220"/>
                    <a:pt x="17" y="217"/>
                  </a:cubicBezTo>
                  <a:cubicBezTo>
                    <a:pt x="17" y="215"/>
                    <a:pt x="17" y="214"/>
                    <a:pt x="18" y="212"/>
                  </a:cubicBezTo>
                  <a:cubicBezTo>
                    <a:pt x="17" y="147"/>
                    <a:pt x="17" y="147"/>
                    <a:pt x="17" y="147"/>
                  </a:cubicBezTo>
                  <a:moveTo>
                    <a:pt x="33" y="0"/>
                  </a:moveTo>
                  <a:cubicBezTo>
                    <a:pt x="23" y="15"/>
                    <a:pt x="13" y="30"/>
                    <a:pt x="0" y="41"/>
                  </a:cubicBezTo>
                  <a:cubicBezTo>
                    <a:pt x="0" y="43"/>
                    <a:pt x="0" y="45"/>
                    <a:pt x="0" y="47"/>
                  </a:cubicBezTo>
                  <a:cubicBezTo>
                    <a:pt x="0" y="70"/>
                    <a:pt x="0" y="94"/>
                    <a:pt x="1" y="117"/>
                  </a:cubicBezTo>
                  <a:cubicBezTo>
                    <a:pt x="2" y="117"/>
                    <a:pt x="4" y="116"/>
                    <a:pt x="6" y="116"/>
                  </a:cubicBezTo>
                  <a:cubicBezTo>
                    <a:pt x="6" y="116"/>
                    <a:pt x="7" y="116"/>
                    <a:pt x="8" y="116"/>
                  </a:cubicBezTo>
                  <a:cubicBezTo>
                    <a:pt x="11" y="117"/>
                    <a:pt x="14" y="118"/>
                    <a:pt x="17" y="121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24" y="72"/>
                    <a:pt x="36" y="59"/>
                    <a:pt x="45" y="48"/>
                  </a:cubicBezTo>
                  <a:cubicBezTo>
                    <a:pt x="44" y="35"/>
                    <a:pt x="42" y="22"/>
                    <a:pt x="41" y="9"/>
                  </a:cubicBezTo>
                  <a:cubicBezTo>
                    <a:pt x="38" y="7"/>
                    <a:pt x="35" y="4"/>
                    <a:pt x="33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auto">
            <a:xfrm>
              <a:off x="3367237" y="3567460"/>
              <a:ext cx="127000" cy="403225"/>
            </a:xfrm>
            <a:custGeom>
              <a:avLst/>
              <a:gdLst>
                <a:gd name="T0" fmla="*/ 0 w 30"/>
                <a:gd name="T1" fmla="*/ 0 h 95"/>
                <a:gd name="T2" fmla="*/ 2 w 30"/>
                <a:gd name="T3" fmla="*/ 20 h 95"/>
                <a:gd name="T4" fmla="*/ 3 w 30"/>
                <a:gd name="T5" fmla="*/ 21 h 95"/>
                <a:gd name="T6" fmla="*/ 3 w 30"/>
                <a:gd name="T7" fmla="*/ 25 h 95"/>
                <a:gd name="T8" fmla="*/ 3 w 30"/>
                <a:gd name="T9" fmla="*/ 36 h 95"/>
                <a:gd name="T10" fmla="*/ 4 w 30"/>
                <a:gd name="T11" fmla="*/ 37 h 95"/>
                <a:gd name="T12" fmla="*/ 8 w 30"/>
                <a:gd name="T13" fmla="*/ 38 h 95"/>
                <a:gd name="T14" fmla="*/ 4 w 30"/>
                <a:gd name="T15" fmla="*/ 51 h 95"/>
                <a:gd name="T16" fmla="*/ 4 w 30"/>
                <a:gd name="T17" fmla="*/ 51 h 95"/>
                <a:gd name="T18" fmla="*/ 2 w 30"/>
                <a:gd name="T19" fmla="*/ 95 h 95"/>
                <a:gd name="T20" fmla="*/ 30 w 30"/>
                <a:gd name="T21" fmla="*/ 95 h 95"/>
                <a:gd name="T22" fmla="*/ 30 w 30"/>
                <a:gd name="T23" fmla="*/ 95 h 95"/>
                <a:gd name="T24" fmla="*/ 27 w 30"/>
                <a:gd name="T25" fmla="*/ 95 h 95"/>
                <a:gd name="T26" fmla="*/ 18 w 30"/>
                <a:gd name="T27" fmla="*/ 23 h 95"/>
                <a:gd name="T28" fmla="*/ 10 w 30"/>
                <a:gd name="T29" fmla="*/ 4 h 95"/>
                <a:gd name="T30" fmla="*/ 0 w 30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95">
                  <a:moveTo>
                    <a:pt x="0" y="0"/>
                  </a:moveTo>
                  <a:cubicBezTo>
                    <a:pt x="1" y="7"/>
                    <a:pt x="2" y="13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3"/>
                    <a:pt x="3" y="25"/>
                  </a:cubicBezTo>
                  <a:cubicBezTo>
                    <a:pt x="3" y="29"/>
                    <a:pt x="3" y="32"/>
                    <a:pt x="3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5" y="37"/>
                    <a:pt x="7" y="37"/>
                    <a:pt x="8" y="38"/>
                  </a:cubicBezTo>
                  <a:cubicBezTo>
                    <a:pt x="7" y="42"/>
                    <a:pt x="6" y="47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67"/>
                    <a:pt x="3" y="82"/>
                    <a:pt x="2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8" y="71"/>
                    <a:pt x="25" y="47"/>
                    <a:pt x="18" y="23"/>
                  </a:cubicBezTo>
                  <a:cubicBezTo>
                    <a:pt x="15" y="17"/>
                    <a:pt x="13" y="10"/>
                    <a:pt x="10" y="4"/>
                  </a:cubicBezTo>
                  <a:cubicBezTo>
                    <a:pt x="7" y="3"/>
                    <a:pt x="3" y="2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4" name="Freeform 163"/>
            <p:cNvSpPr>
              <a:spLocks/>
            </p:cNvSpPr>
            <p:nvPr/>
          </p:nvSpPr>
          <p:spPr bwMode="auto">
            <a:xfrm>
              <a:off x="3222775" y="2305398"/>
              <a:ext cx="22225" cy="30163"/>
            </a:xfrm>
            <a:custGeom>
              <a:avLst/>
              <a:gdLst>
                <a:gd name="T0" fmla="*/ 0 w 5"/>
                <a:gd name="T1" fmla="*/ 0 h 7"/>
                <a:gd name="T2" fmla="*/ 1 w 5"/>
                <a:gd name="T3" fmla="*/ 7 h 7"/>
                <a:gd name="T4" fmla="*/ 5 w 5"/>
                <a:gd name="T5" fmla="*/ 1 h 7"/>
                <a:gd name="T6" fmla="*/ 0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cubicBezTo>
                    <a:pt x="0" y="2"/>
                    <a:pt x="1" y="5"/>
                    <a:pt x="1" y="7"/>
                  </a:cubicBezTo>
                  <a:cubicBezTo>
                    <a:pt x="2" y="5"/>
                    <a:pt x="4" y="3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5" name="Freeform 164"/>
            <p:cNvSpPr>
              <a:spLocks/>
            </p:cNvSpPr>
            <p:nvPr/>
          </p:nvSpPr>
          <p:spPr bwMode="auto">
            <a:xfrm>
              <a:off x="3057675" y="2556223"/>
              <a:ext cx="3175" cy="7938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1 w 1"/>
                <a:gd name="T5" fmla="*/ 1 h 2"/>
                <a:gd name="T6" fmla="*/ 1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0" y="2"/>
                    <a:pt x="1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6" name="Freeform 165"/>
            <p:cNvSpPr>
              <a:spLocks/>
            </p:cNvSpPr>
            <p:nvPr/>
          </p:nvSpPr>
          <p:spPr bwMode="auto">
            <a:xfrm>
              <a:off x="2811612" y="2287935"/>
              <a:ext cx="704850" cy="1682750"/>
            </a:xfrm>
            <a:custGeom>
              <a:avLst/>
              <a:gdLst>
                <a:gd name="T0" fmla="*/ 134 w 166"/>
                <a:gd name="T1" fmla="*/ 277 h 396"/>
                <a:gd name="T2" fmla="*/ 126 w 166"/>
                <a:gd name="T3" fmla="*/ 258 h 396"/>
                <a:gd name="T4" fmla="*/ 124 w 166"/>
                <a:gd name="T5" fmla="*/ 232 h 396"/>
                <a:gd name="T6" fmla="*/ 116 w 166"/>
                <a:gd name="T7" fmla="*/ 148 h 396"/>
                <a:gd name="T8" fmla="*/ 103 w 166"/>
                <a:gd name="T9" fmla="*/ 3 h 396"/>
                <a:gd name="T10" fmla="*/ 98 w 166"/>
                <a:gd name="T11" fmla="*/ 2 h 396"/>
                <a:gd name="T12" fmla="*/ 57 w 166"/>
                <a:gd name="T13" fmla="*/ 58 h 396"/>
                <a:gd name="T14" fmla="*/ 54 w 166"/>
                <a:gd name="T15" fmla="*/ 93 h 396"/>
                <a:gd name="T16" fmla="*/ 55 w 166"/>
                <a:gd name="T17" fmla="*/ 258 h 396"/>
                <a:gd name="T18" fmla="*/ 52 w 166"/>
                <a:gd name="T19" fmla="*/ 272 h 396"/>
                <a:gd name="T20" fmla="*/ 20 w 166"/>
                <a:gd name="T21" fmla="*/ 326 h 396"/>
                <a:gd name="T22" fmla="*/ 1 w 166"/>
                <a:gd name="T23" fmla="*/ 391 h 396"/>
                <a:gd name="T24" fmla="*/ 0 w 166"/>
                <a:gd name="T25" fmla="*/ 396 h 396"/>
                <a:gd name="T26" fmla="*/ 6 w 166"/>
                <a:gd name="T27" fmla="*/ 396 h 396"/>
                <a:gd name="T28" fmla="*/ 48 w 166"/>
                <a:gd name="T29" fmla="*/ 287 h 396"/>
                <a:gd name="T30" fmla="*/ 60 w 166"/>
                <a:gd name="T31" fmla="*/ 266 h 396"/>
                <a:gd name="T32" fmla="*/ 60 w 166"/>
                <a:gd name="T33" fmla="*/ 242 h 396"/>
                <a:gd name="T34" fmla="*/ 59 w 166"/>
                <a:gd name="T35" fmla="*/ 76 h 396"/>
                <a:gd name="T36" fmla="*/ 59 w 166"/>
                <a:gd name="T37" fmla="*/ 64 h 396"/>
                <a:gd name="T38" fmla="*/ 59 w 166"/>
                <a:gd name="T39" fmla="*/ 65 h 396"/>
                <a:gd name="T40" fmla="*/ 59 w 166"/>
                <a:gd name="T41" fmla="*/ 64 h 396"/>
                <a:gd name="T42" fmla="*/ 59 w 166"/>
                <a:gd name="T43" fmla="*/ 64 h 396"/>
                <a:gd name="T44" fmla="*/ 59 w 166"/>
                <a:gd name="T45" fmla="*/ 64 h 396"/>
                <a:gd name="T46" fmla="*/ 60 w 166"/>
                <a:gd name="T47" fmla="*/ 63 h 396"/>
                <a:gd name="T48" fmla="*/ 68 w 166"/>
                <a:gd name="T49" fmla="*/ 52 h 396"/>
                <a:gd name="T50" fmla="*/ 98 w 166"/>
                <a:gd name="T51" fmla="*/ 11 h 396"/>
                <a:gd name="T52" fmla="*/ 97 w 166"/>
                <a:gd name="T53" fmla="*/ 4 h 396"/>
                <a:gd name="T54" fmla="*/ 102 w 166"/>
                <a:gd name="T55" fmla="*/ 5 h 396"/>
                <a:gd name="T56" fmla="*/ 98 w 166"/>
                <a:gd name="T57" fmla="*/ 11 h 396"/>
                <a:gd name="T58" fmla="*/ 121 w 166"/>
                <a:gd name="T59" fmla="*/ 265 h 396"/>
                <a:gd name="T60" fmla="*/ 121 w 166"/>
                <a:gd name="T61" fmla="*/ 266 h 396"/>
                <a:gd name="T62" fmla="*/ 124 w 166"/>
                <a:gd name="T63" fmla="*/ 271 h 396"/>
                <a:gd name="T64" fmla="*/ 132 w 166"/>
                <a:gd name="T65" fmla="*/ 286 h 396"/>
                <a:gd name="T66" fmla="*/ 149 w 166"/>
                <a:gd name="T67" fmla="*/ 324 h 396"/>
                <a:gd name="T68" fmla="*/ 158 w 166"/>
                <a:gd name="T69" fmla="*/ 396 h 396"/>
                <a:gd name="T70" fmla="*/ 164 w 166"/>
                <a:gd name="T71" fmla="*/ 396 h 396"/>
                <a:gd name="T72" fmla="*/ 134 w 166"/>
                <a:gd name="T73" fmla="*/ 277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6" h="396">
                  <a:moveTo>
                    <a:pt x="134" y="277"/>
                  </a:moveTo>
                  <a:cubicBezTo>
                    <a:pt x="129" y="269"/>
                    <a:pt x="127" y="266"/>
                    <a:pt x="126" y="258"/>
                  </a:cubicBezTo>
                  <a:cubicBezTo>
                    <a:pt x="125" y="249"/>
                    <a:pt x="124" y="240"/>
                    <a:pt x="124" y="232"/>
                  </a:cubicBezTo>
                  <a:cubicBezTo>
                    <a:pt x="121" y="204"/>
                    <a:pt x="118" y="176"/>
                    <a:pt x="116" y="148"/>
                  </a:cubicBezTo>
                  <a:cubicBezTo>
                    <a:pt x="111" y="99"/>
                    <a:pt x="107" y="51"/>
                    <a:pt x="103" y="3"/>
                  </a:cubicBezTo>
                  <a:cubicBezTo>
                    <a:pt x="102" y="1"/>
                    <a:pt x="99" y="0"/>
                    <a:pt x="98" y="2"/>
                  </a:cubicBezTo>
                  <a:cubicBezTo>
                    <a:pt x="84" y="20"/>
                    <a:pt x="70" y="39"/>
                    <a:pt x="57" y="58"/>
                  </a:cubicBezTo>
                  <a:cubicBezTo>
                    <a:pt x="50" y="67"/>
                    <a:pt x="54" y="82"/>
                    <a:pt x="54" y="93"/>
                  </a:cubicBezTo>
                  <a:cubicBezTo>
                    <a:pt x="54" y="148"/>
                    <a:pt x="55" y="203"/>
                    <a:pt x="55" y="258"/>
                  </a:cubicBezTo>
                  <a:cubicBezTo>
                    <a:pt x="55" y="265"/>
                    <a:pt x="56" y="267"/>
                    <a:pt x="52" y="272"/>
                  </a:cubicBezTo>
                  <a:cubicBezTo>
                    <a:pt x="40" y="289"/>
                    <a:pt x="29" y="307"/>
                    <a:pt x="20" y="326"/>
                  </a:cubicBezTo>
                  <a:cubicBezTo>
                    <a:pt x="10" y="346"/>
                    <a:pt x="3" y="368"/>
                    <a:pt x="1" y="391"/>
                  </a:cubicBezTo>
                  <a:cubicBezTo>
                    <a:pt x="1" y="393"/>
                    <a:pt x="0" y="395"/>
                    <a:pt x="0" y="396"/>
                  </a:cubicBezTo>
                  <a:cubicBezTo>
                    <a:pt x="6" y="396"/>
                    <a:pt x="6" y="396"/>
                    <a:pt x="6" y="396"/>
                  </a:cubicBezTo>
                  <a:cubicBezTo>
                    <a:pt x="9" y="357"/>
                    <a:pt x="26" y="320"/>
                    <a:pt x="48" y="287"/>
                  </a:cubicBezTo>
                  <a:cubicBezTo>
                    <a:pt x="52" y="281"/>
                    <a:pt x="61" y="274"/>
                    <a:pt x="60" y="266"/>
                  </a:cubicBezTo>
                  <a:cubicBezTo>
                    <a:pt x="60" y="258"/>
                    <a:pt x="60" y="250"/>
                    <a:pt x="60" y="242"/>
                  </a:cubicBezTo>
                  <a:cubicBezTo>
                    <a:pt x="60" y="186"/>
                    <a:pt x="60" y="131"/>
                    <a:pt x="59" y="76"/>
                  </a:cubicBezTo>
                  <a:cubicBezTo>
                    <a:pt x="59" y="72"/>
                    <a:pt x="59" y="68"/>
                    <a:pt x="59" y="64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8" y="65"/>
                    <a:pt x="59" y="65"/>
                    <a:pt x="59" y="64"/>
                  </a:cubicBezTo>
                  <a:cubicBezTo>
                    <a:pt x="59" y="64"/>
                    <a:pt x="59" y="63"/>
                    <a:pt x="59" y="64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59" y="64"/>
                    <a:pt x="60" y="63"/>
                    <a:pt x="60" y="63"/>
                  </a:cubicBezTo>
                  <a:cubicBezTo>
                    <a:pt x="63" y="59"/>
                    <a:pt x="66" y="55"/>
                    <a:pt x="68" y="52"/>
                  </a:cubicBezTo>
                  <a:cubicBezTo>
                    <a:pt x="78" y="38"/>
                    <a:pt x="88" y="25"/>
                    <a:pt x="98" y="11"/>
                  </a:cubicBezTo>
                  <a:cubicBezTo>
                    <a:pt x="98" y="9"/>
                    <a:pt x="97" y="6"/>
                    <a:pt x="97" y="4"/>
                  </a:cubicBezTo>
                  <a:cubicBezTo>
                    <a:pt x="99" y="4"/>
                    <a:pt x="100" y="5"/>
                    <a:pt x="102" y="5"/>
                  </a:cubicBezTo>
                  <a:cubicBezTo>
                    <a:pt x="101" y="7"/>
                    <a:pt x="99" y="9"/>
                    <a:pt x="98" y="11"/>
                  </a:cubicBezTo>
                  <a:cubicBezTo>
                    <a:pt x="106" y="96"/>
                    <a:pt x="113" y="181"/>
                    <a:pt x="121" y="265"/>
                  </a:cubicBezTo>
                  <a:cubicBezTo>
                    <a:pt x="121" y="266"/>
                    <a:pt x="121" y="266"/>
                    <a:pt x="121" y="266"/>
                  </a:cubicBezTo>
                  <a:cubicBezTo>
                    <a:pt x="121" y="267"/>
                    <a:pt x="123" y="270"/>
                    <a:pt x="124" y="271"/>
                  </a:cubicBezTo>
                  <a:cubicBezTo>
                    <a:pt x="127" y="276"/>
                    <a:pt x="129" y="281"/>
                    <a:pt x="132" y="286"/>
                  </a:cubicBezTo>
                  <a:cubicBezTo>
                    <a:pt x="139" y="298"/>
                    <a:pt x="144" y="311"/>
                    <a:pt x="149" y="324"/>
                  </a:cubicBezTo>
                  <a:cubicBezTo>
                    <a:pt x="156" y="348"/>
                    <a:pt x="159" y="372"/>
                    <a:pt x="158" y="396"/>
                  </a:cubicBezTo>
                  <a:cubicBezTo>
                    <a:pt x="164" y="396"/>
                    <a:pt x="164" y="396"/>
                    <a:pt x="164" y="396"/>
                  </a:cubicBezTo>
                  <a:cubicBezTo>
                    <a:pt x="166" y="355"/>
                    <a:pt x="154" y="314"/>
                    <a:pt x="134" y="27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7" name="Freeform 166"/>
            <p:cNvSpPr>
              <a:spLocks/>
            </p:cNvSpPr>
            <p:nvPr/>
          </p:nvSpPr>
          <p:spPr bwMode="auto">
            <a:xfrm>
              <a:off x="3010050" y="3792885"/>
              <a:ext cx="280987" cy="177800"/>
            </a:xfrm>
            <a:custGeom>
              <a:avLst/>
              <a:gdLst>
                <a:gd name="T0" fmla="*/ 39 w 66"/>
                <a:gd name="T1" fmla="*/ 2 h 42"/>
                <a:gd name="T2" fmla="*/ 0 w 66"/>
                <a:gd name="T3" fmla="*/ 42 h 42"/>
                <a:gd name="T4" fmla="*/ 66 w 66"/>
                <a:gd name="T5" fmla="*/ 42 h 42"/>
                <a:gd name="T6" fmla="*/ 39 w 66"/>
                <a:gd name="T7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42">
                  <a:moveTo>
                    <a:pt x="39" y="2"/>
                  </a:moveTo>
                  <a:cubicBezTo>
                    <a:pt x="23" y="0"/>
                    <a:pt x="8" y="17"/>
                    <a:pt x="0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2" y="20"/>
                    <a:pt x="52" y="4"/>
                    <a:pt x="3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8" name="Freeform 167"/>
            <p:cNvSpPr>
              <a:spLocks/>
            </p:cNvSpPr>
            <p:nvPr/>
          </p:nvSpPr>
          <p:spPr bwMode="auto">
            <a:xfrm>
              <a:off x="3171975" y="2692748"/>
              <a:ext cx="101600" cy="147638"/>
            </a:xfrm>
            <a:custGeom>
              <a:avLst/>
              <a:gdLst>
                <a:gd name="T0" fmla="*/ 18 w 24"/>
                <a:gd name="T1" fmla="*/ 0 h 35"/>
                <a:gd name="T2" fmla="*/ 2 w 24"/>
                <a:gd name="T3" fmla="*/ 15 h 35"/>
                <a:gd name="T4" fmla="*/ 16 w 24"/>
                <a:gd name="T5" fmla="*/ 35 h 35"/>
                <a:gd name="T6" fmla="*/ 18 w 24"/>
                <a:gd name="T7" fmla="*/ 35 h 35"/>
                <a:gd name="T8" fmla="*/ 24 w 24"/>
                <a:gd name="T9" fmla="*/ 34 h 35"/>
                <a:gd name="T10" fmla="*/ 20 w 24"/>
                <a:gd name="T11" fmla="*/ 0 h 35"/>
                <a:gd name="T12" fmla="*/ 20 w 24"/>
                <a:gd name="T13" fmla="*/ 0 h 35"/>
                <a:gd name="T14" fmla="*/ 18 w 24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5">
                  <a:moveTo>
                    <a:pt x="18" y="0"/>
                  </a:moveTo>
                  <a:cubicBezTo>
                    <a:pt x="10" y="0"/>
                    <a:pt x="3" y="7"/>
                    <a:pt x="2" y="15"/>
                  </a:cubicBezTo>
                  <a:cubicBezTo>
                    <a:pt x="0" y="25"/>
                    <a:pt x="7" y="34"/>
                    <a:pt x="16" y="35"/>
                  </a:cubicBezTo>
                  <a:cubicBezTo>
                    <a:pt x="17" y="35"/>
                    <a:pt x="18" y="35"/>
                    <a:pt x="18" y="35"/>
                  </a:cubicBezTo>
                  <a:cubicBezTo>
                    <a:pt x="20" y="35"/>
                    <a:pt x="22" y="35"/>
                    <a:pt x="24" y="34"/>
                  </a:cubicBezTo>
                  <a:cubicBezTo>
                    <a:pt x="23" y="23"/>
                    <a:pt x="21" y="11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9" y="0"/>
                    <a:pt x="18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9" name="Freeform 168"/>
            <p:cNvSpPr>
              <a:spLocks/>
            </p:cNvSpPr>
            <p:nvPr/>
          </p:nvSpPr>
          <p:spPr bwMode="auto">
            <a:xfrm>
              <a:off x="3257700" y="2692748"/>
              <a:ext cx="25400" cy="144463"/>
            </a:xfrm>
            <a:custGeom>
              <a:avLst/>
              <a:gdLst>
                <a:gd name="T0" fmla="*/ 0 w 6"/>
                <a:gd name="T1" fmla="*/ 0 h 34"/>
                <a:gd name="T2" fmla="*/ 4 w 6"/>
                <a:gd name="T3" fmla="*/ 34 h 34"/>
                <a:gd name="T4" fmla="*/ 6 w 6"/>
                <a:gd name="T5" fmla="*/ 33 h 34"/>
                <a:gd name="T6" fmla="*/ 3 w 6"/>
                <a:gd name="T7" fmla="*/ 1 h 34"/>
                <a:gd name="T8" fmla="*/ 0 w 6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4">
                  <a:moveTo>
                    <a:pt x="0" y="0"/>
                  </a:moveTo>
                  <a:cubicBezTo>
                    <a:pt x="1" y="11"/>
                    <a:pt x="3" y="23"/>
                    <a:pt x="4" y="34"/>
                  </a:cubicBezTo>
                  <a:cubicBezTo>
                    <a:pt x="4" y="34"/>
                    <a:pt x="5" y="33"/>
                    <a:pt x="6" y="3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0" name="Freeform 169"/>
            <p:cNvSpPr>
              <a:spLocks/>
            </p:cNvSpPr>
            <p:nvPr/>
          </p:nvSpPr>
          <p:spPr bwMode="auto">
            <a:xfrm>
              <a:off x="3133875" y="2926110"/>
              <a:ext cx="25400" cy="109538"/>
            </a:xfrm>
            <a:custGeom>
              <a:avLst/>
              <a:gdLst>
                <a:gd name="T0" fmla="*/ 0 w 6"/>
                <a:gd name="T1" fmla="*/ 0 h 26"/>
                <a:gd name="T2" fmla="*/ 0 w 6"/>
                <a:gd name="T3" fmla="*/ 26 h 26"/>
                <a:gd name="T4" fmla="*/ 5 w 6"/>
                <a:gd name="T5" fmla="*/ 15 h 26"/>
                <a:gd name="T6" fmla="*/ 0 w 6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" y="23"/>
                    <a:pt x="5" y="19"/>
                    <a:pt x="5" y="15"/>
                  </a:cubicBezTo>
                  <a:cubicBezTo>
                    <a:pt x="6" y="9"/>
                    <a:pt x="4" y="3"/>
                    <a:pt x="0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1" name="Freeform 170"/>
            <p:cNvSpPr>
              <a:spLocks/>
            </p:cNvSpPr>
            <p:nvPr/>
          </p:nvSpPr>
          <p:spPr bwMode="auto">
            <a:xfrm>
              <a:off x="3065612" y="2903885"/>
              <a:ext cx="68262" cy="149225"/>
            </a:xfrm>
            <a:custGeom>
              <a:avLst/>
              <a:gdLst>
                <a:gd name="T0" fmla="*/ 5 w 16"/>
                <a:gd name="T1" fmla="*/ 0 h 35"/>
                <a:gd name="T2" fmla="*/ 0 w 16"/>
                <a:gd name="T3" fmla="*/ 1 h 35"/>
                <a:gd name="T4" fmla="*/ 0 w 16"/>
                <a:gd name="T5" fmla="*/ 34 h 35"/>
                <a:gd name="T6" fmla="*/ 3 w 16"/>
                <a:gd name="T7" fmla="*/ 35 h 35"/>
                <a:gd name="T8" fmla="*/ 5 w 16"/>
                <a:gd name="T9" fmla="*/ 35 h 35"/>
                <a:gd name="T10" fmla="*/ 16 w 16"/>
                <a:gd name="T11" fmla="*/ 31 h 35"/>
                <a:gd name="T12" fmla="*/ 16 w 16"/>
                <a:gd name="T13" fmla="*/ 5 h 35"/>
                <a:gd name="T14" fmla="*/ 7 w 16"/>
                <a:gd name="T15" fmla="*/ 0 h 35"/>
                <a:gd name="T16" fmla="*/ 5 w 16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5">
                  <a:moveTo>
                    <a:pt x="5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12"/>
                    <a:pt x="0" y="23"/>
                    <a:pt x="0" y="34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4" y="35"/>
                    <a:pt x="5" y="35"/>
                  </a:cubicBezTo>
                  <a:cubicBezTo>
                    <a:pt x="9" y="35"/>
                    <a:pt x="13" y="34"/>
                    <a:pt x="16" y="31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3" y="2"/>
                    <a:pt x="10" y="1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2" name="Freeform 171"/>
            <p:cNvSpPr>
              <a:spLocks/>
            </p:cNvSpPr>
            <p:nvPr/>
          </p:nvSpPr>
          <p:spPr bwMode="auto">
            <a:xfrm>
              <a:off x="3052912" y="2908648"/>
              <a:ext cx="12700" cy="139700"/>
            </a:xfrm>
            <a:custGeom>
              <a:avLst/>
              <a:gdLst>
                <a:gd name="T0" fmla="*/ 3 w 3"/>
                <a:gd name="T1" fmla="*/ 0 h 33"/>
                <a:gd name="T2" fmla="*/ 0 w 3"/>
                <a:gd name="T3" fmla="*/ 1 h 33"/>
                <a:gd name="T4" fmla="*/ 0 w 3"/>
                <a:gd name="T5" fmla="*/ 32 h 33"/>
                <a:gd name="T6" fmla="*/ 3 w 3"/>
                <a:gd name="T7" fmla="*/ 33 h 33"/>
                <a:gd name="T8" fmla="*/ 3 w 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3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33"/>
                    <a:pt x="2" y="33"/>
                    <a:pt x="3" y="33"/>
                  </a:cubicBezTo>
                  <a:cubicBezTo>
                    <a:pt x="3" y="22"/>
                    <a:pt x="3" y="11"/>
                    <a:pt x="3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3" name="Freeform 172"/>
            <p:cNvSpPr>
              <a:spLocks noEditPoints="1"/>
            </p:cNvSpPr>
            <p:nvPr/>
          </p:nvSpPr>
          <p:spPr bwMode="auto">
            <a:xfrm>
              <a:off x="3078312" y="3473798"/>
              <a:ext cx="149225" cy="88900"/>
            </a:xfrm>
            <a:custGeom>
              <a:avLst/>
              <a:gdLst>
                <a:gd name="T0" fmla="*/ 5 w 35"/>
                <a:gd name="T1" fmla="*/ 3 h 21"/>
                <a:gd name="T2" fmla="*/ 0 w 35"/>
                <a:gd name="T3" fmla="*/ 3 h 21"/>
                <a:gd name="T4" fmla="*/ 2 w 35"/>
                <a:gd name="T5" fmla="*/ 5 h 21"/>
                <a:gd name="T6" fmla="*/ 5 w 35"/>
                <a:gd name="T7" fmla="*/ 3 h 21"/>
                <a:gd name="T8" fmla="*/ 5 w 35"/>
                <a:gd name="T9" fmla="*/ 3 h 21"/>
                <a:gd name="T10" fmla="*/ 28 w 35"/>
                <a:gd name="T11" fmla="*/ 0 h 21"/>
                <a:gd name="T12" fmla="*/ 26 w 35"/>
                <a:gd name="T13" fmla="*/ 0 h 21"/>
                <a:gd name="T14" fmla="*/ 26 w 35"/>
                <a:gd name="T15" fmla="*/ 0 h 21"/>
                <a:gd name="T16" fmla="*/ 28 w 35"/>
                <a:gd name="T17" fmla="*/ 4 h 21"/>
                <a:gd name="T18" fmla="*/ 23 w 35"/>
                <a:gd name="T19" fmla="*/ 15 h 21"/>
                <a:gd name="T20" fmla="*/ 35 w 35"/>
                <a:gd name="T21" fmla="*/ 21 h 21"/>
                <a:gd name="T22" fmla="*/ 35 w 35"/>
                <a:gd name="T23" fmla="*/ 20 h 21"/>
                <a:gd name="T24" fmla="*/ 31 w 35"/>
                <a:gd name="T25" fmla="*/ 2 h 21"/>
                <a:gd name="T26" fmla="*/ 31 w 35"/>
                <a:gd name="T27" fmla="*/ 0 h 21"/>
                <a:gd name="T28" fmla="*/ 28 w 35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21">
                  <a:moveTo>
                    <a:pt x="5" y="3"/>
                  </a:moveTo>
                  <a:cubicBezTo>
                    <a:pt x="4" y="3"/>
                    <a:pt x="2" y="3"/>
                    <a:pt x="0" y="3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3" y="4"/>
                    <a:pt x="4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moveTo>
                    <a:pt x="28" y="0"/>
                  </a:moveTo>
                  <a:cubicBezTo>
                    <a:pt x="27" y="0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1"/>
                    <a:pt x="29" y="2"/>
                    <a:pt x="28" y="4"/>
                  </a:cubicBezTo>
                  <a:cubicBezTo>
                    <a:pt x="27" y="8"/>
                    <a:pt x="25" y="12"/>
                    <a:pt x="23" y="15"/>
                  </a:cubicBezTo>
                  <a:cubicBezTo>
                    <a:pt x="27" y="17"/>
                    <a:pt x="31" y="19"/>
                    <a:pt x="35" y="21"/>
                  </a:cubicBezTo>
                  <a:cubicBezTo>
                    <a:pt x="35" y="21"/>
                    <a:pt x="35" y="21"/>
                    <a:pt x="35" y="20"/>
                  </a:cubicBezTo>
                  <a:cubicBezTo>
                    <a:pt x="33" y="17"/>
                    <a:pt x="31" y="9"/>
                    <a:pt x="31" y="2"/>
                  </a:cubicBezTo>
                  <a:cubicBezTo>
                    <a:pt x="31" y="2"/>
                    <a:pt x="31" y="1"/>
                    <a:pt x="31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4" name="Freeform 173"/>
            <p:cNvSpPr>
              <a:spLocks/>
            </p:cNvSpPr>
            <p:nvPr/>
          </p:nvSpPr>
          <p:spPr bwMode="auto">
            <a:xfrm>
              <a:off x="3414862" y="3537298"/>
              <a:ext cx="33337" cy="50800"/>
            </a:xfrm>
            <a:custGeom>
              <a:avLst/>
              <a:gdLst>
                <a:gd name="T0" fmla="*/ 0 w 8"/>
                <a:gd name="T1" fmla="*/ 0 h 12"/>
                <a:gd name="T2" fmla="*/ 6 w 8"/>
                <a:gd name="T3" fmla="*/ 12 h 12"/>
                <a:gd name="T4" fmla="*/ 8 w 8"/>
                <a:gd name="T5" fmla="*/ 12 h 12"/>
                <a:gd name="T6" fmla="*/ 2 w 8"/>
                <a:gd name="T7" fmla="*/ 0 h 12"/>
                <a:gd name="T8" fmla="*/ 2 w 8"/>
                <a:gd name="T9" fmla="*/ 0 h 12"/>
                <a:gd name="T10" fmla="*/ 0 w 8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2">
                  <a:moveTo>
                    <a:pt x="0" y="0"/>
                  </a:moveTo>
                  <a:cubicBezTo>
                    <a:pt x="2" y="4"/>
                    <a:pt x="4" y="8"/>
                    <a:pt x="6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6" y="12"/>
                    <a:pt x="4" y="7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5" name="Freeform 174"/>
            <p:cNvSpPr>
              <a:spLocks/>
            </p:cNvSpPr>
            <p:nvPr/>
          </p:nvSpPr>
          <p:spPr bwMode="auto">
            <a:xfrm>
              <a:off x="3270400" y="3486498"/>
              <a:ext cx="96837" cy="80963"/>
            </a:xfrm>
            <a:custGeom>
              <a:avLst/>
              <a:gdLst>
                <a:gd name="T0" fmla="*/ 0 w 23"/>
                <a:gd name="T1" fmla="*/ 0 h 19"/>
                <a:gd name="T2" fmla="*/ 9 w 23"/>
                <a:gd name="T3" fmla="*/ 11 h 19"/>
                <a:gd name="T4" fmla="*/ 23 w 23"/>
                <a:gd name="T5" fmla="*/ 19 h 19"/>
                <a:gd name="T6" fmla="*/ 21 w 23"/>
                <a:gd name="T7" fmla="*/ 7 h 19"/>
                <a:gd name="T8" fmla="*/ 14 w 23"/>
                <a:gd name="T9" fmla="*/ 4 h 19"/>
                <a:gd name="T10" fmla="*/ 0 w 23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9">
                  <a:moveTo>
                    <a:pt x="0" y="0"/>
                  </a:moveTo>
                  <a:cubicBezTo>
                    <a:pt x="4" y="4"/>
                    <a:pt x="8" y="9"/>
                    <a:pt x="9" y="11"/>
                  </a:cubicBezTo>
                  <a:cubicBezTo>
                    <a:pt x="13" y="14"/>
                    <a:pt x="18" y="17"/>
                    <a:pt x="23" y="19"/>
                  </a:cubicBezTo>
                  <a:cubicBezTo>
                    <a:pt x="22" y="15"/>
                    <a:pt x="22" y="11"/>
                    <a:pt x="21" y="7"/>
                  </a:cubicBezTo>
                  <a:cubicBezTo>
                    <a:pt x="19" y="6"/>
                    <a:pt x="16" y="5"/>
                    <a:pt x="14" y="4"/>
                  </a:cubicBezTo>
                  <a:cubicBezTo>
                    <a:pt x="9" y="3"/>
                    <a:pt x="5" y="1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6" name="Freeform 175"/>
            <p:cNvSpPr>
              <a:spLocks/>
            </p:cNvSpPr>
            <p:nvPr/>
          </p:nvSpPr>
          <p:spPr bwMode="auto">
            <a:xfrm>
              <a:off x="3359300" y="3516660"/>
              <a:ext cx="50800" cy="66675"/>
            </a:xfrm>
            <a:custGeom>
              <a:avLst/>
              <a:gdLst>
                <a:gd name="T0" fmla="*/ 0 w 12"/>
                <a:gd name="T1" fmla="*/ 0 h 16"/>
                <a:gd name="T2" fmla="*/ 2 w 12"/>
                <a:gd name="T3" fmla="*/ 12 h 16"/>
                <a:gd name="T4" fmla="*/ 12 w 12"/>
                <a:gd name="T5" fmla="*/ 16 h 16"/>
                <a:gd name="T6" fmla="*/ 6 w 12"/>
                <a:gd name="T7" fmla="*/ 2 h 16"/>
                <a:gd name="T8" fmla="*/ 0 w 1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0" y="0"/>
                  </a:moveTo>
                  <a:cubicBezTo>
                    <a:pt x="1" y="4"/>
                    <a:pt x="1" y="8"/>
                    <a:pt x="2" y="12"/>
                  </a:cubicBezTo>
                  <a:cubicBezTo>
                    <a:pt x="5" y="14"/>
                    <a:pt x="9" y="15"/>
                    <a:pt x="12" y="16"/>
                  </a:cubicBezTo>
                  <a:cubicBezTo>
                    <a:pt x="10" y="11"/>
                    <a:pt x="8" y="6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7" name="Freeform 176"/>
            <p:cNvSpPr>
              <a:spLocks/>
            </p:cNvSpPr>
            <p:nvPr/>
          </p:nvSpPr>
          <p:spPr bwMode="auto">
            <a:xfrm>
              <a:off x="3384700" y="3524598"/>
              <a:ext cx="55562" cy="63500"/>
            </a:xfrm>
            <a:custGeom>
              <a:avLst/>
              <a:gdLst>
                <a:gd name="T0" fmla="*/ 0 w 13"/>
                <a:gd name="T1" fmla="*/ 0 h 15"/>
                <a:gd name="T2" fmla="*/ 6 w 13"/>
                <a:gd name="T3" fmla="*/ 14 h 15"/>
                <a:gd name="T4" fmla="*/ 13 w 13"/>
                <a:gd name="T5" fmla="*/ 15 h 15"/>
                <a:gd name="T6" fmla="*/ 7 w 13"/>
                <a:gd name="T7" fmla="*/ 3 h 15"/>
                <a:gd name="T8" fmla="*/ 0 w 13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0" y="0"/>
                  </a:moveTo>
                  <a:cubicBezTo>
                    <a:pt x="2" y="4"/>
                    <a:pt x="4" y="9"/>
                    <a:pt x="6" y="14"/>
                  </a:cubicBezTo>
                  <a:cubicBezTo>
                    <a:pt x="8" y="14"/>
                    <a:pt x="10" y="15"/>
                    <a:pt x="13" y="15"/>
                  </a:cubicBezTo>
                  <a:cubicBezTo>
                    <a:pt x="11" y="11"/>
                    <a:pt x="9" y="7"/>
                    <a:pt x="7" y="3"/>
                  </a:cubicBezTo>
                  <a:cubicBezTo>
                    <a:pt x="5" y="2"/>
                    <a:pt x="2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8" name="Freeform 177"/>
            <p:cNvSpPr>
              <a:spLocks/>
            </p:cNvSpPr>
            <p:nvPr/>
          </p:nvSpPr>
          <p:spPr bwMode="auto">
            <a:xfrm>
              <a:off x="3138637" y="3269010"/>
              <a:ext cx="134937" cy="144463"/>
            </a:xfrm>
            <a:custGeom>
              <a:avLst/>
              <a:gdLst>
                <a:gd name="T0" fmla="*/ 15 w 32"/>
                <a:gd name="T1" fmla="*/ 0 h 34"/>
                <a:gd name="T2" fmla="*/ 0 w 32"/>
                <a:gd name="T3" fmla="*/ 10 h 34"/>
                <a:gd name="T4" fmla="*/ 0 w 32"/>
                <a:gd name="T5" fmla="*/ 24 h 34"/>
                <a:gd name="T6" fmla="*/ 14 w 32"/>
                <a:gd name="T7" fmla="*/ 34 h 34"/>
                <a:gd name="T8" fmla="*/ 16 w 32"/>
                <a:gd name="T9" fmla="*/ 34 h 34"/>
                <a:gd name="T10" fmla="*/ 22 w 32"/>
                <a:gd name="T11" fmla="*/ 33 h 34"/>
                <a:gd name="T12" fmla="*/ 32 w 32"/>
                <a:gd name="T13" fmla="*/ 17 h 34"/>
                <a:gd name="T14" fmla="*/ 18 w 32"/>
                <a:gd name="T15" fmla="*/ 0 h 34"/>
                <a:gd name="T16" fmla="*/ 15 w 32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4">
                  <a:moveTo>
                    <a:pt x="15" y="0"/>
                  </a:moveTo>
                  <a:cubicBezTo>
                    <a:pt x="9" y="0"/>
                    <a:pt x="2" y="4"/>
                    <a:pt x="0" y="1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9"/>
                    <a:pt x="7" y="34"/>
                    <a:pt x="14" y="34"/>
                  </a:cubicBezTo>
                  <a:cubicBezTo>
                    <a:pt x="14" y="34"/>
                    <a:pt x="15" y="34"/>
                    <a:pt x="16" y="34"/>
                  </a:cubicBezTo>
                  <a:cubicBezTo>
                    <a:pt x="18" y="34"/>
                    <a:pt x="20" y="34"/>
                    <a:pt x="22" y="33"/>
                  </a:cubicBezTo>
                  <a:cubicBezTo>
                    <a:pt x="26" y="28"/>
                    <a:pt x="30" y="23"/>
                    <a:pt x="32" y="17"/>
                  </a:cubicBezTo>
                  <a:cubicBezTo>
                    <a:pt x="32" y="8"/>
                    <a:pt x="26" y="1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9" name="Freeform 178"/>
            <p:cNvSpPr>
              <a:spLocks/>
            </p:cNvSpPr>
            <p:nvPr/>
          </p:nvSpPr>
          <p:spPr bwMode="auto">
            <a:xfrm>
              <a:off x="3129112" y="3311873"/>
              <a:ext cx="9525" cy="60325"/>
            </a:xfrm>
            <a:custGeom>
              <a:avLst/>
              <a:gdLst>
                <a:gd name="T0" fmla="*/ 2 w 2"/>
                <a:gd name="T1" fmla="*/ 0 h 14"/>
                <a:gd name="T2" fmla="*/ 1 w 2"/>
                <a:gd name="T3" fmla="*/ 5 h 14"/>
                <a:gd name="T4" fmla="*/ 2 w 2"/>
                <a:gd name="T5" fmla="*/ 14 h 14"/>
                <a:gd name="T6" fmla="*/ 2 w 2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2" y="0"/>
                  </a:moveTo>
                  <a:cubicBezTo>
                    <a:pt x="1" y="2"/>
                    <a:pt x="1" y="3"/>
                    <a:pt x="1" y="5"/>
                  </a:cubicBezTo>
                  <a:cubicBezTo>
                    <a:pt x="0" y="8"/>
                    <a:pt x="1" y="11"/>
                    <a:pt x="2" y="14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0" name="Freeform 179"/>
            <p:cNvSpPr>
              <a:spLocks/>
            </p:cNvSpPr>
            <p:nvPr/>
          </p:nvSpPr>
          <p:spPr bwMode="auto">
            <a:xfrm>
              <a:off x="2916387" y="3240435"/>
              <a:ext cx="268287" cy="292100"/>
            </a:xfrm>
            <a:custGeom>
              <a:avLst/>
              <a:gdLst>
                <a:gd name="T0" fmla="*/ 32 w 63"/>
                <a:gd name="T1" fmla="*/ 0 h 69"/>
                <a:gd name="T2" fmla="*/ 44 w 63"/>
                <a:gd name="T3" fmla="*/ 35 h 69"/>
                <a:gd name="T4" fmla="*/ 63 w 63"/>
                <a:gd name="T5" fmla="*/ 53 h 69"/>
                <a:gd name="T6" fmla="*/ 4 w 63"/>
                <a:gd name="T7" fmla="*/ 69 h 69"/>
                <a:gd name="T8" fmla="*/ 32 w 63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9">
                  <a:moveTo>
                    <a:pt x="32" y="0"/>
                  </a:moveTo>
                  <a:cubicBezTo>
                    <a:pt x="32" y="0"/>
                    <a:pt x="31" y="24"/>
                    <a:pt x="44" y="35"/>
                  </a:cubicBezTo>
                  <a:cubicBezTo>
                    <a:pt x="58" y="45"/>
                    <a:pt x="63" y="53"/>
                    <a:pt x="63" y="53"/>
                  </a:cubicBezTo>
                  <a:cubicBezTo>
                    <a:pt x="63" y="53"/>
                    <a:pt x="20" y="56"/>
                    <a:pt x="4" y="69"/>
                  </a:cubicBezTo>
                  <a:cubicBezTo>
                    <a:pt x="4" y="69"/>
                    <a:pt x="0" y="55"/>
                    <a:pt x="32" y="0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1" name="Freeform 180"/>
            <p:cNvSpPr>
              <a:spLocks/>
            </p:cNvSpPr>
            <p:nvPr/>
          </p:nvSpPr>
          <p:spPr bwMode="auto">
            <a:xfrm>
              <a:off x="3002112" y="3430935"/>
              <a:ext cx="157162" cy="38100"/>
            </a:xfrm>
            <a:custGeom>
              <a:avLst/>
              <a:gdLst>
                <a:gd name="T0" fmla="*/ 32 w 37"/>
                <a:gd name="T1" fmla="*/ 0 h 9"/>
                <a:gd name="T2" fmla="*/ 0 w 37"/>
                <a:gd name="T3" fmla="*/ 4 h 9"/>
                <a:gd name="T4" fmla="*/ 10 w 37"/>
                <a:gd name="T5" fmla="*/ 9 h 9"/>
                <a:gd name="T6" fmla="*/ 37 w 37"/>
                <a:gd name="T7" fmla="*/ 5 h 9"/>
                <a:gd name="T8" fmla="*/ 32 w 3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">
                  <a:moveTo>
                    <a:pt x="32" y="0"/>
                  </a:moveTo>
                  <a:cubicBezTo>
                    <a:pt x="21" y="0"/>
                    <a:pt x="10" y="1"/>
                    <a:pt x="0" y="4"/>
                  </a:cubicBezTo>
                  <a:cubicBezTo>
                    <a:pt x="4" y="6"/>
                    <a:pt x="7" y="7"/>
                    <a:pt x="10" y="9"/>
                  </a:cubicBezTo>
                  <a:cubicBezTo>
                    <a:pt x="19" y="7"/>
                    <a:pt x="29" y="6"/>
                    <a:pt x="37" y="5"/>
                  </a:cubicBezTo>
                  <a:cubicBezTo>
                    <a:pt x="35" y="3"/>
                    <a:pt x="33" y="1"/>
                    <a:pt x="32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2" name="Freeform 181"/>
            <p:cNvSpPr>
              <a:spLocks/>
            </p:cNvSpPr>
            <p:nvPr/>
          </p:nvSpPr>
          <p:spPr bwMode="auto">
            <a:xfrm>
              <a:off x="2916387" y="3218210"/>
              <a:ext cx="280987" cy="331788"/>
            </a:xfrm>
            <a:custGeom>
              <a:avLst/>
              <a:gdLst>
                <a:gd name="T0" fmla="*/ 30 w 66"/>
                <a:gd name="T1" fmla="*/ 5 h 78"/>
                <a:gd name="T2" fmla="*/ 35 w 66"/>
                <a:gd name="T3" fmla="*/ 32 h 78"/>
                <a:gd name="T4" fmla="*/ 60 w 66"/>
                <a:gd name="T5" fmla="*/ 59 h 78"/>
                <a:gd name="T6" fmla="*/ 62 w 66"/>
                <a:gd name="T7" fmla="*/ 55 h 78"/>
                <a:gd name="T8" fmla="*/ 2 w 66"/>
                <a:gd name="T9" fmla="*/ 72 h 78"/>
                <a:gd name="T10" fmla="*/ 7 w 66"/>
                <a:gd name="T11" fmla="*/ 74 h 78"/>
                <a:gd name="T12" fmla="*/ 9 w 66"/>
                <a:gd name="T13" fmla="*/ 61 h 78"/>
                <a:gd name="T14" fmla="*/ 35 w 66"/>
                <a:gd name="T15" fmla="*/ 7 h 78"/>
                <a:gd name="T16" fmla="*/ 30 w 66"/>
                <a:gd name="T17" fmla="*/ 3 h 78"/>
                <a:gd name="T18" fmla="*/ 3 w 66"/>
                <a:gd name="T19" fmla="*/ 60 h 78"/>
                <a:gd name="T20" fmla="*/ 1 w 66"/>
                <a:gd name="T21" fmla="*/ 75 h 78"/>
                <a:gd name="T22" fmla="*/ 6 w 66"/>
                <a:gd name="T23" fmla="*/ 77 h 78"/>
                <a:gd name="T24" fmla="*/ 63 w 66"/>
                <a:gd name="T25" fmla="*/ 60 h 78"/>
                <a:gd name="T26" fmla="*/ 65 w 66"/>
                <a:gd name="T27" fmla="*/ 56 h 78"/>
                <a:gd name="T28" fmla="*/ 43 w 66"/>
                <a:gd name="T29" fmla="*/ 35 h 78"/>
                <a:gd name="T30" fmla="*/ 35 w 66"/>
                <a:gd name="T31" fmla="*/ 5 h 78"/>
                <a:gd name="T32" fmla="*/ 30 w 66"/>
                <a:gd name="T33" fmla="*/ 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78">
                  <a:moveTo>
                    <a:pt x="30" y="5"/>
                  </a:moveTo>
                  <a:cubicBezTo>
                    <a:pt x="29" y="14"/>
                    <a:pt x="31" y="23"/>
                    <a:pt x="35" y="32"/>
                  </a:cubicBezTo>
                  <a:cubicBezTo>
                    <a:pt x="40" y="43"/>
                    <a:pt x="53" y="49"/>
                    <a:pt x="60" y="59"/>
                  </a:cubicBezTo>
                  <a:cubicBezTo>
                    <a:pt x="61" y="58"/>
                    <a:pt x="62" y="56"/>
                    <a:pt x="62" y="55"/>
                  </a:cubicBezTo>
                  <a:cubicBezTo>
                    <a:pt x="43" y="56"/>
                    <a:pt x="18" y="59"/>
                    <a:pt x="2" y="72"/>
                  </a:cubicBezTo>
                  <a:cubicBezTo>
                    <a:pt x="4" y="73"/>
                    <a:pt x="5" y="73"/>
                    <a:pt x="7" y="74"/>
                  </a:cubicBezTo>
                  <a:cubicBezTo>
                    <a:pt x="6" y="70"/>
                    <a:pt x="8" y="64"/>
                    <a:pt x="9" y="61"/>
                  </a:cubicBezTo>
                  <a:cubicBezTo>
                    <a:pt x="14" y="42"/>
                    <a:pt x="25" y="24"/>
                    <a:pt x="35" y="7"/>
                  </a:cubicBezTo>
                  <a:cubicBezTo>
                    <a:pt x="36" y="4"/>
                    <a:pt x="32" y="0"/>
                    <a:pt x="30" y="3"/>
                  </a:cubicBezTo>
                  <a:cubicBezTo>
                    <a:pt x="20" y="21"/>
                    <a:pt x="9" y="40"/>
                    <a:pt x="3" y="60"/>
                  </a:cubicBezTo>
                  <a:cubicBezTo>
                    <a:pt x="2" y="64"/>
                    <a:pt x="0" y="70"/>
                    <a:pt x="1" y="75"/>
                  </a:cubicBezTo>
                  <a:cubicBezTo>
                    <a:pt x="2" y="77"/>
                    <a:pt x="4" y="78"/>
                    <a:pt x="6" y="77"/>
                  </a:cubicBezTo>
                  <a:cubicBezTo>
                    <a:pt x="21" y="65"/>
                    <a:pt x="44" y="62"/>
                    <a:pt x="63" y="60"/>
                  </a:cubicBezTo>
                  <a:cubicBezTo>
                    <a:pt x="65" y="60"/>
                    <a:pt x="66" y="57"/>
                    <a:pt x="65" y="56"/>
                  </a:cubicBezTo>
                  <a:cubicBezTo>
                    <a:pt x="59" y="47"/>
                    <a:pt x="50" y="42"/>
                    <a:pt x="43" y="35"/>
                  </a:cubicBezTo>
                  <a:cubicBezTo>
                    <a:pt x="37" y="27"/>
                    <a:pt x="35" y="15"/>
                    <a:pt x="35" y="5"/>
                  </a:cubicBezTo>
                  <a:cubicBezTo>
                    <a:pt x="35" y="2"/>
                    <a:pt x="30" y="1"/>
                    <a:pt x="3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3" name="Freeform 182"/>
            <p:cNvSpPr>
              <a:spLocks/>
            </p:cNvSpPr>
            <p:nvPr/>
          </p:nvSpPr>
          <p:spPr bwMode="auto">
            <a:xfrm>
              <a:off x="3184675" y="3227735"/>
              <a:ext cx="242887" cy="301625"/>
            </a:xfrm>
            <a:custGeom>
              <a:avLst/>
              <a:gdLst>
                <a:gd name="T0" fmla="*/ 0 w 57"/>
                <a:gd name="T1" fmla="*/ 56 h 71"/>
                <a:gd name="T2" fmla="*/ 32 w 57"/>
                <a:gd name="T3" fmla="*/ 0 h 71"/>
                <a:gd name="T4" fmla="*/ 57 w 57"/>
                <a:gd name="T5" fmla="*/ 71 h 71"/>
                <a:gd name="T6" fmla="*/ 0 w 57"/>
                <a:gd name="T7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1">
                  <a:moveTo>
                    <a:pt x="0" y="56"/>
                  </a:moveTo>
                  <a:cubicBezTo>
                    <a:pt x="0" y="56"/>
                    <a:pt x="27" y="42"/>
                    <a:pt x="32" y="0"/>
                  </a:cubicBezTo>
                  <a:cubicBezTo>
                    <a:pt x="32" y="0"/>
                    <a:pt x="56" y="44"/>
                    <a:pt x="57" y="71"/>
                  </a:cubicBezTo>
                  <a:cubicBezTo>
                    <a:pt x="57" y="71"/>
                    <a:pt x="14" y="54"/>
                    <a:pt x="0" y="56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4" name="Freeform 183"/>
            <p:cNvSpPr>
              <a:spLocks/>
            </p:cNvSpPr>
            <p:nvPr/>
          </p:nvSpPr>
          <p:spPr bwMode="auto">
            <a:xfrm>
              <a:off x="3222775" y="3410298"/>
              <a:ext cx="192087" cy="96838"/>
            </a:xfrm>
            <a:custGeom>
              <a:avLst/>
              <a:gdLst>
                <a:gd name="T0" fmla="*/ 10 w 45"/>
                <a:gd name="T1" fmla="*/ 0 h 23"/>
                <a:gd name="T2" fmla="*/ 0 w 45"/>
                <a:gd name="T3" fmla="*/ 10 h 23"/>
                <a:gd name="T4" fmla="*/ 45 w 45"/>
                <a:gd name="T5" fmla="*/ 23 h 23"/>
                <a:gd name="T6" fmla="*/ 42 w 45"/>
                <a:gd name="T7" fmla="*/ 8 h 23"/>
                <a:gd name="T8" fmla="*/ 10 w 45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10" y="0"/>
                  </a:moveTo>
                  <a:cubicBezTo>
                    <a:pt x="7" y="3"/>
                    <a:pt x="4" y="7"/>
                    <a:pt x="0" y="10"/>
                  </a:cubicBezTo>
                  <a:cubicBezTo>
                    <a:pt x="15" y="11"/>
                    <a:pt x="31" y="18"/>
                    <a:pt x="45" y="23"/>
                  </a:cubicBezTo>
                  <a:cubicBezTo>
                    <a:pt x="44" y="18"/>
                    <a:pt x="43" y="13"/>
                    <a:pt x="42" y="8"/>
                  </a:cubicBezTo>
                  <a:cubicBezTo>
                    <a:pt x="31" y="7"/>
                    <a:pt x="19" y="6"/>
                    <a:pt x="10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5" name="Freeform 184"/>
            <p:cNvSpPr>
              <a:spLocks/>
            </p:cNvSpPr>
            <p:nvPr/>
          </p:nvSpPr>
          <p:spPr bwMode="auto">
            <a:xfrm>
              <a:off x="3164037" y="3210273"/>
              <a:ext cx="276225" cy="331788"/>
            </a:xfrm>
            <a:custGeom>
              <a:avLst/>
              <a:gdLst>
                <a:gd name="T0" fmla="*/ 6 w 65"/>
                <a:gd name="T1" fmla="*/ 62 h 78"/>
                <a:gd name="T2" fmla="*/ 40 w 65"/>
                <a:gd name="T3" fmla="*/ 4 h 78"/>
                <a:gd name="T4" fmla="*/ 35 w 65"/>
                <a:gd name="T5" fmla="*/ 5 h 78"/>
                <a:gd name="T6" fmla="*/ 59 w 65"/>
                <a:gd name="T7" fmla="*/ 75 h 78"/>
                <a:gd name="T8" fmla="*/ 63 w 65"/>
                <a:gd name="T9" fmla="*/ 72 h 78"/>
                <a:gd name="T10" fmla="*/ 4 w 65"/>
                <a:gd name="T11" fmla="*/ 57 h 78"/>
                <a:gd name="T12" fmla="*/ 5 w 65"/>
                <a:gd name="T13" fmla="*/ 62 h 78"/>
                <a:gd name="T14" fmla="*/ 39 w 65"/>
                <a:gd name="T15" fmla="*/ 69 h 78"/>
                <a:gd name="T16" fmla="*/ 61 w 65"/>
                <a:gd name="T17" fmla="*/ 77 h 78"/>
                <a:gd name="T18" fmla="*/ 65 w 65"/>
                <a:gd name="T19" fmla="*/ 74 h 78"/>
                <a:gd name="T20" fmla="*/ 40 w 65"/>
                <a:gd name="T21" fmla="*/ 3 h 78"/>
                <a:gd name="T22" fmla="*/ 35 w 65"/>
                <a:gd name="T23" fmla="*/ 3 h 78"/>
                <a:gd name="T24" fmla="*/ 4 w 65"/>
                <a:gd name="T25" fmla="*/ 57 h 78"/>
                <a:gd name="T26" fmla="*/ 6 w 65"/>
                <a:gd name="T27" fmla="*/ 6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78">
                  <a:moveTo>
                    <a:pt x="6" y="62"/>
                  </a:moveTo>
                  <a:cubicBezTo>
                    <a:pt x="27" y="52"/>
                    <a:pt x="37" y="26"/>
                    <a:pt x="40" y="4"/>
                  </a:cubicBezTo>
                  <a:cubicBezTo>
                    <a:pt x="38" y="4"/>
                    <a:pt x="37" y="5"/>
                    <a:pt x="35" y="5"/>
                  </a:cubicBezTo>
                  <a:cubicBezTo>
                    <a:pt x="46" y="26"/>
                    <a:pt x="58" y="51"/>
                    <a:pt x="59" y="75"/>
                  </a:cubicBezTo>
                  <a:cubicBezTo>
                    <a:pt x="61" y="74"/>
                    <a:pt x="62" y="73"/>
                    <a:pt x="63" y="72"/>
                  </a:cubicBezTo>
                  <a:cubicBezTo>
                    <a:pt x="45" y="65"/>
                    <a:pt x="24" y="55"/>
                    <a:pt x="4" y="57"/>
                  </a:cubicBezTo>
                  <a:cubicBezTo>
                    <a:pt x="1" y="57"/>
                    <a:pt x="2" y="63"/>
                    <a:pt x="5" y="62"/>
                  </a:cubicBezTo>
                  <a:cubicBezTo>
                    <a:pt x="16" y="62"/>
                    <a:pt x="28" y="66"/>
                    <a:pt x="39" y="69"/>
                  </a:cubicBezTo>
                  <a:cubicBezTo>
                    <a:pt x="46" y="72"/>
                    <a:pt x="54" y="75"/>
                    <a:pt x="61" y="77"/>
                  </a:cubicBezTo>
                  <a:cubicBezTo>
                    <a:pt x="63" y="78"/>
                    <a:pt x="65" y="76"/>
                    <a:pt x="65" y="74"/>
                  </a:cubicBezTo>
                  <a:cubicBezTo>
                    <a:pt x="63" y="49"/>
                    <a:pt x="52" y="24"/>
                    <a:pt x="40" y="3"/>
                  </a:cubicBezTo>
                  <a:cubicBezTo>
                    <a:pt x="39" y="0"/>
                    <a:pt x="35" y="0"/>
                    <a:pt x="35" y="3"/>
                  </a:cubicBezTo>
                  <a:cubicBezTo>
                    <a:pt x="32" y="23"/>
                    <a:pt x="22" y="47"/>
                    <a:pt x="4" y="57"/>
                  </a:cubicBezTo>
                  <a:cubicBezTo>
                    <a:pt x="0" y="58"/>
                    <a:pt x="3" y="64"/>
                    <a:pt x="6" y="6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6" name="Freeform 185"/>
            <p:cNvSpPr>
              <a:spLocks/>
            </p:cNvSpPr>
            <p:nvPr/>
          </p:nvSpPr>
          <p:spPr bwMode="auto">
            <a:xfrm>
              <a:off x="3032275" y="3451573"/>
              <a:ext cx="157162" cy="161925"/>
            </a:xfrm>
            <a:custGeom>
              <a:avLst/>
              <a:gdLst>
                <a:gd name="T0" fmla="*/ 35 w 37"/>
                <a:gd name="T1" fmla="*/ 4 h 38"/>
                <a:gd name="T2" fmla="*/ 11 w 37"/>
                <a:gd name="T3" fmla="*/ 15 h 38"/>
                <a:gd name="T4" fmla="*/ 0 w 37"/>
                <a:gd name="T5" fmla="*/ 38 h 38"/>
                <a:gd name="T6" fmla="*/ 21 w 37"/>
                <a:gd name="T7" fmla="*/ 31 h 38"/>
                <a:gd name="T8" fmla="*/ 37 w 37"/>
                <a:gd name="T9" fmla="*/ 8 h 38"/>
                <a:gd name="T10" fmla="*/ 35 w 37"/>
                <a:gd name="T1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8">
                  <a:moveTo>
                    <a:pt x="35" y="4"/>
                  </a:moveTo>
                  <a:cubicBezTo>
                    <a:pt x="31" y="0"/>
                    <a:pt x="15" y="11"/>
                    <a:pt x="11" y="15"/>
                  </a:cubicBezTo>
                  <a:cubicBezTo>
                    <a:pt x="4" y="20"/>
                    <a:pt x="2" y="30"/>
                    <a:pt x="0" y="38"/>
                  </a:cubicBezTo>
                  <a:cubicBezTo>
                    <a:pt x="6" y="33"/>
                    <a:pt x="14" y="37"/>
                    <a:pt x="21" y="31"/>
                  </a:cubicBezTo>
                  <a:cubicBezTo>
                    <a:pt x="28" y="25"/>
                    <a:pt x="34" y="16"/>
                    <a:pt x="37" y="8"/>
                  </a:cubicBezTo>
                  <a:cubicBezTo>
                    <a:pt x="35" y="4"/>
                    <a:pt x="35" y="4"/>
                    <a:pt x="35" y="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7" name="Freeform 186"/>
            <p:cNvSpPr>
              <a:spLocks/>
            </p:cNvSpPr>
            <p:nvPr/>
          </p:nvSpPr>
          <p:spPr bwMode="auto">
            <a:xfrm>
              <a:off x="3138637" y="3478560"/>
              <a:ext cx="38100" cy="50800"/>
            </a:xfrm>
            <a:custGeom>
              <a:avLst/>
              <a:gdLst>
                <a:gd name="T0" fmla="*/ 6 w 9"/>
                <a:gd name="T1" fmla="*/ 0 h 12"/>
                <a:gd name="T2" fmla="*/ 5 w 9"/>
                <a:gd name="T3" fmla="*/ 0 h 12"/>
                <a:gd name="T4" fmla="*/ 0 w 9"/>
                <a:gd name="T5" fmla="*/ 9 h 12"/>
                <a:gd name="T6" fmla="*/ 4 w 9"/>
                <a:gd name="T7" fmla="*/ 12 h 12"/>
                <a:gd name="T8" fmla="*/ 9 w 9"/>
                <a:gd name="T9" fmla="*/ 1 h 12"/>
                <a:gd name="T10" fmla="*/ 8 w 9"/>
                <a:gd name="T11" fmla="*/ 1 h 12"/>
                <a:gd name="T12" fmla="*/ 6 w 9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">
                  <a:moveTo>
                    <a:pt x="6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4"/>
                    <a:pt x="1" y="7"/>
                    <a:pt x="0" y="9"/>
                  </a:cubicBezTo>
                  <a:cubicBezTo>
                    <a:pt x="1" y="10"/>
                    <a:pt x="3" y="11"/>
                    <a:pt x="4" y="12"/>
                  </a:cubicBezTo>
                  <a:cubicBezTo>
                    <a:pt x="6" y="8"/>
                    <a:pt x="8" y="5"/>
                    <a:pt x="9" y="1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8" name="Freeform 187"/>
            <p:cNvSpPr>
              <a:spLocks/>
            </p:cNvSpPr>
            <p:nvPr/>
          </p:nvSpPr>
          <p:spPr bwMode="auto">
            <a:xfrm>
              <a:off x="3014812" y="3443635"/>
              <a:ext cx="190500" cy="187325"/>
            </a:xfrm>
            <a:custGeom>
              <a:avLst/>
              <a:gdLst>
                <a:gd name="T0" fmla="*/ 41 w 45"/>
                <a:gd name="T1" fmla="*/ 4 h 44"/>
                <a:gd name="T2" fmla="*/ 20 w 45"/>
                <a:gd name="T3" fmla="*/ 10 h 44"/>
                <a:gd name="T4" fmla="*/ 1 w 45"/>
                <a:gd name="T5" fmla="*/ 39 h 44"/>
                <a:gd name="T6" fmla="*/ 5 w 45"/>
                <a:gd name="T7" fmla="*/ 42 h 44"/>
                <a:gd name="T8" fmla="*/ 20 w 45"/>
                <a:gd name="T9" fmla="*/ 39 h 44"/>
                <a:gd name="T10" fmla="*/ 29 w 45"/>
                <a:gd name="T11" fmla="*/ 33 h 44"/>
                <a:gd name="T12" fmla="*/ 43 w 45"/>
                <a:gd name="T13" fmla="*/ 11 h 44"/>
                <a:gd name="T14" fmla="*/ 38 w 45"/>
                <a:gd name="T15" fmla="*/ 9 h 44"/>
                <a:gd name="T16" fmla="*/ 24 w 45"/>
                <a:gd name="T17" fmla="*/ 30 h 44"/>
                <a:gd name="T18" fmla="*/ 2 w 45"/>
                <a:gd name="T19" fmla="*/ 38 h 44"/>
                <a:gd name="T20" fmla="*/ 6 w 45"/>
                <a:gd name="T21" fmla="*/ 41 h 44"/>
                <a:gd name="T22" fmla="*/ 19 w 45"/>
                <a:gd name="T23" fmla="*/ 18 h 44"/>
                <a:gd name="T24" fmla="*/ 37 w 45"/>
                <a:gd name="T25" fmla="*/ 9 h 44"/>
                <a:gd name="T26" fmla="*/ 41 w 45"/>
                <a:gd name="T27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44">
                  <a:moveTo>
                    <a:pt x="41" y="4"/>
                  </a:moveTo>
                  <a:cubicBezTo>
                    <a:pt x="34" y="0"/>
                    <a:pt x="25" y="7"/>
                    <a:pt x="20" y="10"/>
                  </a:cubicBezTo>
                  <a:cubicBezTo>
                    <a:pt x="9" y="17"/>
                    <a:pt x="5" y="27"/>
                    <a:pt x="1" y="39"/>
                  </a:cubicBezTo>
                  <a:cubicBezTo>
                    <a:pt x="0" y="42"/>
                    <a:pt x="3" y="44"/>
                    <a:pt x="5" y="42"/>
                  </a:cubicBezTo>
                  <a:cubicBezTo>
                    <a:pt x="10" y="40"/>
                    <a:pt x="15" y="40"/>
                    <a:pt x="20" y="39"/>
                  </a:cubicBezTo>
                  <a:cubicBezTo>
                    <a:pt x="23" y="38"/>
                    <a:pt x="26" y="36"/>
                    <a:pt x="29" y="33"/>
                  </a:cubicBezTo>
                  <a:cubicBezTo>
                    <a:pt x="35" y="28"/>
                    <a:pt x="41" y="20"/>
                    <a:pt x="43" y="11"/>
                  </a:cubicBezTo>
                  <a:cubicBezTo>
                    <a:pt x="45" y="8"/>
                    <a:pt x="39" y="6"/>
                    <a:pt x="38" y="9"/>
                  </a:cubicBezTo>
                  <a:cubicBezTo>
                    <a:pt x="35" y="18"/>
                    <a:pt x="30" y="25"/>
                    <a:pt x="24" y="30"/>
                  </a:cubicBezTo>
                  <a:cubicBezTo>
                    <a:pt x="18" y="35"/>
                    <a:pt x="9" y="34"/>
                    <a:pt x="2" y="38"/>
                  </a:cubicBezTo>
                  <a:cubicBezTo>
                    <a:pt x="3" y="39"/>
                    <a:pt x="5" y="40"/>
                    <a:pt x="6" y="41"/>
                  </a:cubicBezTo>
                  <a:cubicBezTo>
                    <a:pt x="9" y="32"/>
                    <a:pt x="11" y="24"/>
                    <a:pt x="19" y="18"/>
                  </a:cubicBezTo>
                  <a:cubicBezTo>
                    <a:pt x="21" y="16"/>
                    <a:pt x="33" y="6"/>
                    <a:pt x="37" y="9"/>
                  </a:cubicBezTo>
                  <a:cubicBezTo>
                    <a:pt x="40" y="11"/>
                    <a:pt x="44" y="6"/>
                    <a:pt x="41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9" name="Freeform 188"/>
            <p:cNvSpPr>
              <a:spLocks/>
            </p:cNvSpPr>
            <p:nvPr/>
          </p:nvSpPr>
          <p:spPr bwMode="auto">
            <a:xfrm>
              <a:off x="3202137" y="3438873"/>
              <a:ext cx="119062" cy="192088"/>
            </a:xfrm>
            <a:custGeom>
              <a:avLst/>
              <a:gdLst>
                <a:gd name="T0" fmla="*/ 25 w 28"/>
                <a:gd name="T1" fmla="*/ 44 h 45"/>
                <a:gd name="T2" fmla="*/ 26 w 28"/>
                <a:gd name="T3" fmla="*/ 45 h 45"/>
                <a:gd name="T4" fmla="*/ 25 w 28"/>
                <a:gd name="T5" fmla="*/ 23 h 45"/>
                <a:gd name="T6" fmla="*/ 4 w 28"/>
                <a:gd name="T7" fmla="*/ 4 h 45"/>
                <a:gd name="T8" fmla="*/ 6 w 28"/>
                <a:gd name="T9" fmla="*/ 28 h 45"/>
                <a:gd name="T10" fmla="*/ 25 w 28"/>
                <a:gd name="T11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45">
                  <a:moveTo>
                    <a:pt x="25" y="44"/>
                  </a:moveTo>
                  <a:cubicBezTo>
                    <a:pt x="25" y="44"/>
                    <a:pt x="25" y="45"/>
                    <a:pt x="26" y="45"/>
                  </a:cubicBezTo>
                  <a:cubicBezTo>
                    <a:pt x="27" y="37"/>
                    <a:pt x="28" y="30"/>
                    <a:pt x="25" y="23"/>
                  </a:cubicBezTo>
                  <a:cubicBezTo>
                    <a:pt x="23" y="18"/>
                    <a:pt x="7" y="0"/>
                    <a:pt x="4" y="4"/>
                  </a:cubicBezTo>
                  <a:cubicBezTo>
                    <a:pt x="0" y="8"/>
                    <a:pt x="4" y="24"/>
                    <a:pt x="6" y="28"/>
                  </a:cubicBezTo>
                  <a:cubicBezTo>
                    <a:pt x="9" y="36"/>
                    <a:pt x="18" y="39"/>
                    <a:pt x="25" y="4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0" name="Freeform 189"/>
            <p:cNvSpPr>
              <a:spLocks/>
            </p:cNvSpPr>
            <p:nvPr/>
          </p:nvSpPr>
          <p:spPr bwMode="auto">
            <a:xfrm>
              <a:off x="3210075" y="3456335"/>
              <a:ext cx="22225" cy="17463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0 h 4"/>
                <a:gd name="T4" fmla="*/ 0 w 5"/>
                <a:gd name="T5" fmla="*/ 4 h 4"/>
                <a:gd name="T6" fmla="*/ 0 w 5"/>
                <a:gd name="T7" fmla="*/ 4 h 4"/>
                <a:gd name="T8" fmla="*/ 2 w 5"/>
                <a:gd name="T9" fmla="*/ 0 h 4"/>
                <a:gd name="T10" fmla="*/ 3 w 5"/>
                <a:gd name="T11" fmla="*/ 0 h 4"/>
                <a:gd name="T12" fmla="*/ 5 w 5"/>
                <a:gd name="T13" fmla="*/ 0 h 4"/>
                <a:gd name="T14" fmla="*/ 3 w 5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3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1" name="Freeform 190"/>
            <p:cNvSpPr>
              <a:spLocks/>
            </p:cNvSpPr>
            <p:nvPr/>
          </p:nvSpPr>
          <p:spPr bwMode="auto">
            <a:xfrm>
              <a:off x="3210075" y="3456335"/>
              <a:ext cx="60325" cy="127000"/>
            </a:xfrm>
            <a:custGeom>
              <a:avLst/>
              <a:gdLst>
                <a:gd name="T0" fmla="*/ 3 w 14"/>
                <a:gd name="T1" fmla="*/ 0 h 30"/>
                <a:gd name="T2" fmla="*/ 2 w 14"/>
                <a:gd name="T3" fmla="*/ 0 h 30"/>
                <a:gd name="T4" fmla="*/ 0 w 14"/>
                <a:gd name="T5" fmla="*/ 4 h 30"/>
                <a:gd name="T6" fmla="*/ 0 w 14"/>
                <a:gd name="T7" fmla="*/ 6 h 30"/>
                <a:gd name="T8" fmla="*/ 4 w 14"/>
                <a:gd name="T9" fmla="*/ 24 h 30"/>
                <a:gd name="T10" fmla="*/ 4 w 14"/>
                <a:gd name="T11" fmla="*/ 25 h 30"/>
                <a:gd name="T12" fmla="*/ 14 w 14"/>
                <a:gd name="T13" fmla="*/ 30 h 30"/>
                <a:gd name="T14" fmla="*/ 7 w 14"/>
                <a:gd name="T15" fmla="*/ 1 h 30"/>
                <a:gd name="T16" fmla="*/ 5 w 14"/>
                <a:gd name="T17" fmla="*/ 0 h 30"/>
                <a:gd name="T18" fmla="*/ 3 w 14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0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13"/>
                    <a:pt x="2" y="21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7" y="27"/>
                    <a:pt x="11" y="29"/>
                    <a:pt x="14" y="30"/>
                  </a:cubicBezTo>
                  <a:cubicBezTo>
                    <a:pt x="11" y="21"/>
                    <a:pt x="9" y="11"/>
                    <a:pt x="7" y="1"/>
                  </a:cubicBezTo>
                  <a:cubicBezTo>
                    <a:pt x="7" y="1"/>
                    <a:pt x="6" y="1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2" name="Freeform 191"/>
            <p:cNvSpPr>
              <a:spLocks/>
            </p:cNvSpPr>
            <p:nvPr/>
          </p:nvSpPr>
          <p:spPr bwMode="auto">
            <a:xfrm>
              <a:off x="3184675" y="3435698"/>
              <a:ext cx="149225" cy="212725"/>
            </a:xfrm>
            <a:custGeom>
              <a:avLst/>
              <a:gdLst>
                <a:gd name="T0" fmla="*/ 27 w 35"/>
                <a:gd name="T1" fmla="*/ 47 h 50"/>
                <a:gd name="T2" fmla="*/ 28 w 35"/>
                <a:gd name="T3" fmla="*/ 48 h 50"/>
                <a:gd name="T4" fmla="*/ 32 w 35"/>
                <a:gd name="T5" fmla="*/ 46 h 50"/>
                <a:gd name="T6" fmla="*/ 27 w 35"/>
                <a:gd name="T7" fmla="*/ 15 h 50"/>
                <a:gd name="T8" fmla="*/ 8 w 35"/>
                <a:gd name="T9" fmla="*/ 2 h 50"/>
                <a:gd name="T10" fmla="*/ 5 w 35"/>
                <a:gd name="T11" fmla="*/ 25 h 50"/>
                <a:gd name="T12" fmla="*/ 27 w 35"/>
                <a:gd name="T13" fmla="*/ 47 h 50"/>
                <a:gd name="T14" fmla="*/ 30 w 35"/>
                <a:gd name="T15" fmla="*/ 43 h 50"/>
                <a:gd name="T16" fmla="*/ 12 w 35"/>
                <a:gd name="T17" fmla="*/ 27 h 50"/>
                <a:gd name="T18" fmla="*/ 9 w 35"/>
                <a:gd name="T19" fmla="*/ 8 h 50"/>
                <a:gd name="T20" fmla="*/ 23 w 35"/>
                <a:gd name="T21" fmla="*/ 20 h 50"/>
                <a:gd name="T22" fmla="*/ 27 w 35"/>
                <a:gd name="T23" fmla="*/ 46 h 50"/>
                <a:gd name="T24" fmla="*/ 31 w 35"/>
                <a:gd name="T25" fmla="*/ 44 h 50"/>
                <a:gd name="T26" fmla="*/ 30 w 35"/>
                <a:gd name="T27" fmla="*/ 43 h 50"/>
                <a:gd name="T28" fmla="*/ 27 w 35"/>
                <a:gd name="T2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50">
                  <a:moveTo>
                    <a:pt x="27" y="47"/>
                  </a:moveTo>
                  <a:cubicBezTo>
                    <a:pt x="27" y="48"/>
                    <a:pt x="28" y="48"/>
                    <a:pt x="28" y="48"/>
                  </a:cubicBezTo>
                  <a:cubicBezTo>
                    <a:pt x="30" y="50"/>
                    <a:pt x="32" y="48"/>
                    <a:pt x="32" y="46"/>
                  </a:cubicBezTo>
                  <a:cubicBezTo>
                    <a:pt x="35" y="35"/>
                    <a:pt x="34" y="24"/>
                    <a:pt x="27" y="15"/>
                  </a:cubicBezTo>
                  <a:cubicBezTo>
                    <a:pt x="23" y="11"/>
                    <a:pt x="15" y="0"/>
                    <a:pt x="8" y="2"/>
                  </a:cubicBezTo>
                  <a:cubicBezTo>
                    <a:pt x="0" y="4"/>
                    <a:pt x="4" y="20"/>
                    <a:pt x="5" y="25"/>
                  </a:cubicBezTo>
                  <a:cubicBezTo>
                    <a:pt x="8" y="37"/>
                    <a:pt x="17" y="41"/>
                    <a:pt x="27" y="47"/>
                  </a:cubicBezTo>
                  <a:cubicBezTo>
                    <a:pt x="30" y="49"/>
                    <a:pt x="33" y="45"/>
                    <a:pt x="30" y="43"/>
                  </a:cubicBezTo>
                  <a:cubicBezTo>
                    <a:pt x="24" y="38"/>
                    <a:pt x="15" y="35"/>
                    <a:pt x="12" y="27"/>
                  </a:cubicBezTo>
                  <a:cubicBezTo>
                    <a:pt x="11" y="26"/>
                    <a:pt x="7" y="7"/>
                    <a:pt x="9" y="8"/>
                  </a:cubicBezTo>
                  <a:cubicBezTo>
                    <a:pt x="14" y="8"/>
                    <a:pt x="20" y="17"/>
                    <a:pt x="23" y="20"/>
                  </a:cubicBezTo>
                  <a:cubicBezTo>
                    <a:pt x="29" y="27"/>
                    <a:pt x="29" y="37"/>
                    <a:pt x="27" y="46"/>
                  </a:cubicBezTo>
                  <a:cubicBezTo>
                    <a:pt x="28" y="45"/>
                    <a:pt x="30" y="44"/>
                    <a:pt x="31" y="44"/>
                  </a:cubicBezTo>
                  <a:cubicBezTo>
                    <a:pt x="31" y="43"/>
                    <a:pt x="31" y="43"/>
                    <a:pt x="30" y="43"/>
                  </a:cubicBezTo>
                  <a:cubicBezTo>
                    <a:pt x="27" y="41"/>
                    <a:pt x="24" y="45"/>
                    <a:pt x="27" y="4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3" name="Freeform 192"/>
            <p:cNvSpPr>
              <a:spLocks/>
            </p:cNvSpPr>
            <p:nvPr/>
          </p:nvSpPr>
          <p:spPr bwMode="auto">
            <a:xfrm>
              <a:off x="3154512" y="3426173"/>
              <a:ext cx="85725" cy="77788"/>
            </a:xfrm>
            <a:custGeom>
              <a:avLst/>
              <a:gdLst>
                <a:gd name="T0" fmla="*/ 19 w 20"/>
                <a:gd name="T1" fmla="*/ 10 h 18"/>
                <a:gd name="T2" fmla="*/ 9 w 20"/>
                <a:gd name="T3" fmla="*/ 18 h 18"/>
                <a:gd name="T4" fmla="*/ 1 w 20"/>
                <a:gd name="T5" fmla="*/ 8 h 18"/>
                <a:gd name="T6" fmla="*/ 11 w 20"/>
                <a:gd name="T7" fmla="*/ 0 h 18"/>
                <a:gd name="T8" fmla="*/ 19 w 20"/>
                <a:gd name="T9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8">
                  <a:moveTo>
                    <a:pt x="19" y="10"/>
                  </a:moveTo>
                  <a:cubicBezTo>
                    <a:pt x="19" y="15"/>
                    <a:pt x="14" y="18"/>
                    <a:pt x="9" y="18"/>
                  </a:cubicBezTo>
                  <a:cubicBezTo>
                    <a:pt x="4" y="17"/>
                    <a:pt x="0" y="13"/>
                    <a:pt x="1" y="8"/>
                  </a:cubicBezTo>
                  <a:cubicBezTo>
                    <a:pt x="1" y="3"/>
                    <a:pt x="6" y="0"/>
                    <a:pt x="11" y="0"/>
                  </a:cubicBezTo>
                  <a:cubicBezTo>
                    <a:pt x="16" y="1"/>
                    <a:pt x="20" y="5"/>
                    <a:pt x="19" y="10"/>
                  </a:cubicBezTo>
                  <a:close/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4" name="Freeform 193"/>
            <p:cNvSpPr>
              <a:spLocks/>
            </p:cNvSpPr>
            <p:nvPr/>
          </p:nvSpPr>
          <p:spPr bwMode="auto">
            <a:xfrm>
              <a:off x="3141812" y="3397598"/>
              <a:ext cx="111125" cy="122238"/>
            </a:xfrm>
            <a:custGeom>
              <a:avLst/>
              <a:gdLst>
                <a:gd name="T0" fmla="*/ 19 w 26"/>
                <a:gd name="T1" fmla="*/ 17 h 29"/>
                <a:gd name="T2" fmla="*/ 7 w 26"/>
                <a:gd name="T3" fmla="*/ 15 h 29"/>
                <a:gd name="T4" fmla="*/ 19 w 26"/>
                <a:gd name="T5" fmla="*/ 17 h 29"/>
                <a:gd name="T6" fmla="*/ 25 w 26"/>
                <a:gd name="T7" fmla="*/ 17 h 29"/>
                <a:gd name="T8" fmla="*/ 1 w 26"/>
                <a:gd name="T9" fmla="*/ 14 h 29"/>
                <a:gd name="T10" fmla="*/ 12 w 26"/>
                <a:gd name="T11" fmla="*/ 27 h 29"/>
                <a:gd name="T12" fmla="*/ 25 w 26"/>
                <a:gd name="T13" fmla="*/ 17 h 29"/>
                <a:gd name="T14" fmla="*/ 19 w 26"/>
                <a:gd name="T15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9">
                  <a:moveTo>
                    <a:pt x="19" y="17"/>
                  </a:moveTo>
                  <a:cubicBezTo>
                    <a:pt x="18" y="24"/>
                    <a:pt x="6" y="23"/>
                    <a:pt x="7" y="15"/>
                  </a:cubicBezTo>
                  <a:cubicBezTo>
                    <a:pt x="7" y="8"/>
                    <a:pt x="20" y="9"/>
                    <a:pt x="19" y="17"/>
                  </a:cubicBezTo>
                  <a:cubicBezTo>
                    <a:pt x="19" y="20"/>
                    <a:pt x="25" y="21"/>
                    <a:pt x="25" y="17"/>
                  </a:cubicBezTo>
                  <a:cubicBezTo>
                    <a:pt x="26" y="3"/>
                    <a:pt x="4" y="0"/>
                    <a:pt x="1" y="14"/>
                  </a:cubicBezTo>
                  <a:cubicBezTo>
                    <a:pt x="0" y="21"/>
                    <a:pt x="6" y="26"/>
                    <a:pt x="12" y="27"/>
                  </a:cubicBezTo>
                  <a:cubicBezTo>
                    <a:pt x="18" y="29"/>
                    <a:pt x="24" y="24"/>
                    <a:pt x="25" y="17"/>
                  </a:cubicBezTo>
                  <a:cubicBezTo>
                    <a:pt x="26" y="14"/>
                    <a:pt x="20" y="13"/>
                    <a:pt x="19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5" name="Freeform 194"/>
            <p:cNvSpPr>
              <a:spLocks/>
            </p:cNvSpPr>
            <p:nvPr/>
          </p:nvSpPr>
          <p:spPr bwMode="auto">
            <a:xfrm>
              <a:off x="3022750" y="3346798"/>
              <a:ext cx="22225" cy="15875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6" name="Freeform 195"/>
            <p:cNvSpPr>
              <a:spLocks/>
            </p:cNvSpPr>
            <p:nvPr/>
          </p:nvSpPr>
          <p:spPr bwMode="auto">
            <a:xfrm>
              <a:off x="3070375" y="3413473"/>
              <a:ext cx="17462" cy="22225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4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7" name="Freeform 196"/>
            <p:cNvSpPr>
              <a:spLocks/>
            </p:cNvSpPr>
            <p:nvPr/>
          </p:nvSpPr>
          <p:spPr bwMode="auto">
            <a:xfrm>
              <a:off x="3002112" y="3418235"/>
              <a:ext cx="20637" cy="17463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8" name="Freeform 197"/>
            <p:cNvSpPr>
              <a:spLocks/>
            </p:cNvSpPr>
            <p:nvPr/>
          </p:nvSpPr>
          <p:spPr bwMode="auto">
            <a:xfrm>
              <a:off x="3349775" y="3354735"/>
              <a:ext cx="17462" cy="20638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5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9" name="Freeform 198"/>
            <p:cNvSpPr>
              <a:spLocks/>
            </p:cNvSpPr>
            <p:nvPr/>
          </p:nvSpPr>
          <p:spPr bwMode="auto">
            <a:xfrm>
              <a:off x="3291037" y="3413473"/>
              <a:ext cx="20637" cy="22225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1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0" name="Freeform 199"/>
            <p:cNvSpPr>
              <a:spLocks/>
            </p:cNvSpPr>
            <p:nvPr/>
          </p:nvSpPr>
          <p:spPr bwMode="auto">
            <a:xfrm>
              <a:off x="3367237" y="3448398"/>
              <a:ext cx="17462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1" name="Freeform 200"/>
            <p:cNvSpPr>
              <a:spLocks/>
            </p:cNvSpPr>
            <p:nvPr/>
          </p:nvSpPr>
          <p:spPr bwMode="auto">
            <a:xfrm>
              <a:off x="3113237" y="3511898"/>
              <a:ext cx="15875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2" name="Freeform 201"/>
            <p:cNvSpPr>
              <a:spLocks/>
            </p:cNvSpPr>
            <p:nvPr/>
          </p:nvSpPr>
          <p:spPr bwMode="auto">
            <a:xfrm>
              <a:off x="3087837" y="3567460"/>
              <a:ext cx="15875" cy="15875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3" name="Freeform 202"/>
            <p:cNvSpPr>
              <a:spLocks/>
            </p:cNvSpPr>
            <p:nvPr/>
          </p:nvSpPr>
          <p:spPr bwMode="auto">
            <a:xfrm>
              <a:off x="3260875" y="3542060"/>
              <a:ext cx="22225" cy="15875"/>
            </a:xfrm>
            <a:custGeom>
              <a:avLst/>
              <a:gdLst>
                <a:gd name="T0" fmla="*/ 5 w 5"/>
                <a:gd name="T1" fmla="*/ 2 h 4"/>
                <a:gd name="T2" fmla="*/ 2 w 5"/>
                <a:gd name="T3" fmla="*/ 4 h 4"/>
                <a:gd name="T4" fmla="*/ 1 w 5"/>
                <a:gd name="T5" fmla="*/ 2 h 4"/>
                <a:gd name="T6" fmla="*/ 3 w 5"/>
                <a:gd name="T7" fmla="*/ 0 h 4"/>
                <a:gd name="T8" fmla="*/ 5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4" name="Freeform 203"/>
            <p:cNvSpPr>
              <a:spLocks/>
            </p:cNvSpPr>
            <p:nvPr/>
          </p:nvSpPr>
          <p:spPr bwMode="auto">
            <a:xfrm>
              <a:off x="3227537" y="1868835"/>
              <a:ext cx="131762" cy="134938"/>
            </a:xfrm>
            <a:custGeom>
              <a:avLst/>
              <a:gdLst>
                <a:gd name="T0" fmla="*/ 27 w 31"/>
                <a:gd name="T1" fmla="*/ 23 h 32"/>
                <a:gd name="T2" fmla="*/ 8 w 31"/>
                <a:gd name="T3" fmla="*/ 28 h 32"/>
                <a:gd name="T4" fmla="*/ 3 w 31"/>
                <a:gd name="T5" fmla="*/ 9 h 32"/>
                <a:gd name="T6" fmla="*/ 22 w 31"/>
                <a:gd name="T7" fmla="*/ 4 h 32"/>
                <a:gd name="T8" fmla="*/ 27 w 31"/>
                <a:gd name="T9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7" y="23"/>
                  </a:moveTo>
                  <a:cubicBezTo>
                    <a:pt x="24" y="30"/>
                    <a:pt x="15" y="32"/>
                    <a:pt x="8" y="28"/>
                  </a:cubicBezTo>
                  <a:cubicBezTo>
                    <a:pt x="2" y="24"/>
                    <a:pt x="0" y="16"/>
                    <a:pt x="3" y="9"/>
                  </a:cubicBezTo>
                  <a:cubicBezTo>
                    <a:pt x="7" y="2"/>
                    <a:pt x="16" y="0"/>
                    <a:pt x="22" y="4"/>
                  </a:cubicBezTo>
                  <a:cubicBezTo>
                    <a:pt x="29" y="8"/>
                    <a:pt x="31" y="16"/>
                    <a:pt x="27" y="2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5" name="Freeform 204"/>
            <p:cNvSpPr>
              <a:spLocks/>
            </p:cNvSpPr>
            <p:nvPr/>
          </p:nvSpPr>
          <p:spPr bwMode="auto">
            <a:xfrm>
              <a:off x="3346600" y="2016473"/>
              <a:ext cx="134937" cy="139700"/>
            </a:xfrm>
            <a:custGeom>
              <a:avLst/>
              <a:gdLst>
                <a:gd name="T0" fmla="*/ 28 w 32"/>
                <a:gd name="T1" fmla="*/ 24 h 33"/>
                <a:gd name="T2" fmla="*/ 9 w 32"/>
                <a:gd name="T3" fmla="*/ 29 h 33"/>
                <a:gd name="T4" fmla="*/ 4 w 32"/>
                <a:gd name="T5" fmla="*/ 9 h 33"/>
                <a:gd name="T6" fmla="*/ 23 w 32"/>
                <a:gd name="T7" fmla="*/ 4 h 33"/>
                <a:gd name="T8" fmla="*/ 28 w 32"/>
                <a:gd name="T9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28" y="24"/>
                  </a:moveTo>
                  <a:cubicBezTo>
                    <a:pt x="24" y="31"/>
                    <a:pt x="15" y="33"/>
                    <a:pt x="9" y="29"/>
                  </a:cubicBezTo>
                  <a:cubicBezTo>
                    <a:pt x="2" y="25"/>
                    <a:pt x="0" y="16"/>
                    <a:pt x="4" y="9"/>
                  </a:cubicBezTo>
                  <a:cubicBezTo>
                    <a:pt x="8" y="3"/>
                    <a:pt x="16" y="0"/>
                    <a:pt x="23" y="4"/>
                  </a:cubicBezTo>
                  <a:cubicBezTo>
                    <a:pt x="29" y="8"/>
                    <a:pt x="32" y="17"/>
                    <a:pt x="28" y="2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6" name="Freeform 205"/>
            <p:cNvSpPr>
              <a:spLocks/>
            </p:cNvSpPr>
            <p:nvPr/>
          </p:nvSpPr>
          <p:spPr bwMode="auto">
            <a:xfrm>
              <a:off x="2517925" y="1935510"/>
              <a:ext cx="904875" cy="815975"/>
            </a:xfrm>
            <a:custGeom>
              <a:avLst/>
              <a:gdLst>
                <a:gd name="T0" fmla="*/ 170 w 213"/>
                <a:gd name="T1" fmla="*/ 87 h 192"/>
                <a:gd name="T2" fmla="*/ 169 w 213"/>
                <a:gd name="T3" fmla="*/ 69 h 192"/>
                <a:gd name="T4" fmla="*/ 209 w 213"/>
                <a:gd name="T5" fmla="*/ 39 h 192"/>
                <a:gd name="T6" fmla="*/ 211 w 213"/>
                <a:gd name="T7" fmla="*/ 31 h 192"/>
                <a:gd name="T8" fmla="*/ 203 w 213"/>
                <a:gd name="T9" fmla="*/ 30 h 192"/>
                <a:gd name="T10" fmla="*/ 164 w 213"/>
                <a:gd name="T11" fmla="*/ 58 h 192"/>
                <a:gd name="T12" fmla="*/ 159 w 213"/>
                <a:gd name="T13" fmla="*/ 51 h 192"/>
                <a:gd name="T14" fmla="*/ 151 w 213"/>
                <a:gd name="T15" fmla="*/ 45 h 192"/>
                <a:gd name="T16" fmla="*/ 184 w 213"/>
                <a:gd name="T17" fmla="*/ 12 h 192"/>
                <a:gd name="T18" fmla="*/ 185 w 213"/>
                <a:gd name="T19" fmla="*/ 3 h 192"/>
                <a:gd name="T20" fmla="*/ 177 w 213"/>
                <a:gd name="T21" fmla="*/ 4 h 192"/>
                <a:gd name="T22" fmla="*/ 140 w 213"/>
                <a:gd name="T23" fmla="*/ 39 h 192"/>
                <a:gd name="T24" fmla="*/ 123 w 213"/>
                <a:gd name="T25" fmla="*/ 39 h 192"/>
                <a:gd name="T26" fmla="*/ 95 w 213"/>
                <a:gd name="T27" fmla="*/ 12 h 192"/>
                <a:gd name="T28" fmla="*/ 103 w 213"/>
                <a:gd name="T29" fmla="*/ 54 h 192"/>
                <a:gd name="T30" fmla="*/ 100 w 213"/>
                <a:gd name="T31" fmla="*/ 58 h 192"/>
                <a:gd name="T32" fmla="*/ 55 w 213"/>
                <a:gd name="T33" fmla="*/ 147 h 192"/>
                <a:gd name="T34" fmla="*/ 160 w 213"/>
                <a:gd name="T35" fmla="*/ 107 h 192"/>
                <a:gd name="T36" fmla="*/ 206 w 213"/>
                <a:gd name="T37" fmla="*/ 112 h 192"/>
                <a:gd name="T38" fmla="*/ 170 w 213"/>
                <a:gd name="T39" fmla="*/ 8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" h="192">
                  <a:moveTo>
                    <a:pt x="170" y="87"/>
                  </a:moveTo>
                  <a:cubicBezTo>
                    <a:pt x="172" y="80"/>
                    <a:pt x="171" y="74"/>
                    <a:pt x="169" y="69"/>
                  </a:cubicBezTo>
                  <a:cubicBezTo>
                    <a:pt x="209" y="39"/>
                    <a:pt x="209" y="39"/>
                    <a:pt x="209" y="39"/>
                  </a:cubicBezTo>
                  <a:cubicBezTo>
                    <a:pt x="212" y="37"/>
                    <a:pt x="213" y="33"/>
                    <a:pt x="211" y="31"/>
                  </a:cubicBezTo>
                  <a:cubicBezTo>
                    <a:pt x="210" y="28"/>
                    <a:pt x="206" y="28"/>
                    <a:pt x="203" y="30"/>
                  </a:cubicBezTo>
                  <a:cubicBezTo>
                    <a:pt x="164" y="58"/>
                    <a:pt x="164" y="58"/>
                    <a:pt x="164" y="58"/>
                  </a:cubicBezTo>
                  <a:cubicBezTo>
                    <a:pt x="162" y="54"/>
                    <a:pt x="159" y="51"/>
                    <a:pt x="159" y="51"/>
                  </a:cubicBezTo>
                  <a:cubicBezTo>
                    <a:pt x="156" y="49"/>
                    <a:pt x="153" y="47"/>
                    <a:pt x="151" y="45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7" y="9"/>
                    <a:pt x="188" y="5"/>
                    <a:pt x="185" y="3"/>
                  </a:cubicBezTo>
                  <a:cubicBezTo>
                    <a:pt x="183" y="0"/>
                    <a:pt x="179" y="1"/>
                    <a:pt x="177" y="4"/>
                  </a:cubicBezTo>
                  <a:cubicBezTo>
                    <a:pt x="140" y="39"/>
                    <a:pt x="140" y="39"/>
                    <a:pt x="140" y="39"/>
                  </a:cubicBezTo>
                  <a:cubicBezTo>
                    <a:pt x="134" y="37"/>
                    <a:pt x="128" y="37"/>
                    <a:pt x="123" y="39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12"/>
                    <a:pt x="76" y="39"/>
                    <a:pt x="103" y="54"/>
                  </a:cubicBezTo>
                  <a:cubicBezTo>
                    <a:pt x="102" y="55"/>
                    <a:pt x="101" y="56"/>
                    <a:pt x="100" y="58"/>
                  </a:cubicBezTo>
                  <a:cubicBezTo>
                    <a:pt x="87" y="73"/>
                    <a:pt x="0" y="99"/>
                    <a:pt x="55" y="147"/>
                  </a:cubicBezTo>
                  <a:cubicBezTo>
                    <a:pt x="106" y="192"/>
                    <a:pt x="142" y="137"/>
                    <a:pt x="160" y="107"/>
                  </a:cubicBezTo>
                  <a:cubicBezTo>
                    <a:pt x="182" y="141"/>
                    <a:pt x="206" y="112"/>
                    <a:pt x="206" y="112"/>
                  </a:cubicBezTo>
                  <a:cubicBezTo>
                    <a:pt x="170" y="87"/>
                    <a:pt x="170" y="87"/>
                    <a:pt x="170" y="87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7" name="Freeform 206"/>
            <p:cNvSpPr>
              <a:spLocks/>
            </p:cNvSpPr>
            <p:nvPr/>
          </p:nvSpPr>
          <p:spPr bwMode="auto">
            <a:xfrm>
              <a:off x="2611587" y="2279998"/>
              <a:ext cx="436562" cy="387350"/>
            </a:xfrm>
            <a:custGeom>
              <a:avLst/>
              <a:gdLst>
                <a:gd name="T0" fmla="*/ 42 w 103"/>
                <a:gd name="T1" fmla="*/ 0 h 91"/>
                <a:gd name="T2" fmla="*/ 33 w 103"/>
                <a:gd name="T3" fmla="*/ 66 h 91"/>
                <a:gd name="T4" fmla="*/ 103 w 103"/>
                <a:gd name="T5" fmla="*/ 71 h 91"/>
                <a:gd name="T6" fmla="*/ 42 w 103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91">
                  <a:moveTo>
                    <a:pt x="42" y="0"/>
                  </a:moveTo>
                  <a:cubicBezTo>
                    <a:pt x="19" y="16"/>
                    <a:pt x="0" y="37"/>
                    <a:pt x="33" y="66"/>
                  </a:cubicBezTo>
                  <a:cubicBezTo>
                    <a:pt x="61" y="91"/>
                    <a:pt x="85" y="85"/>
                    <a:pt x="103" y="71"/>
                  </a:cubicBezTo>
                  <a:cubicBezTo>
                    <a:pt x="92" y="41"/>
                    <a:pt x="70" y="16"/>
                    <a:pt x="4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8" name="Freeform 207"/>
            <p:cNvSpPr>
              <a:spLocks/>
            </p:cNvSpPr>
            <p:nvPr/>
          </p:nvSpPr>
          <p:spPr bwMode="auto">
            <a:xfrm>
              <a:off x="2568725" y="1922810"/>
              <a:ext cx="879475" cy="752475"/>
            </a:xfrm>
            <a:custGeom>
              <a:avLst/>
              <a:gdLst>
                <a:gd name="T0" fmla="*/ 160 w 207"/>
                <a:gd name="T1" fmla="*/ 71 h 177"/>
                <a:gd name="T2" fmla="*/ 186 w 207"/>
                <a:gd name="T3" fmla="*/ 54 h 177"/>
                <a:gd name="T4" fmla="*/ 178 w 207"/>
                <a:gd name="T5" fmla="*/ 39 h 177"/>
                <a:gd name="T6" fmla="*/ 155 w 207"/>
                <a:gd name="T7" fmla="*/ 60 h 177"/>
                <a:gd name="T8" fmla="*/ 141 w 207"/>
                <a:gd name="T9" fmla="*/ 50 h 177"/>
                <a:gd name="T10" fmla="*/ 172 w 207"/>
                <a:gd name="T11" fmla="*/ 2 h 177"/>
                <a:gd name="T12" fmla="*/ 136 w 207"/>
                <a:gd name="T13" fmla="*/ 31 h 177"/>
                <a:gd name="T14" fmla="*/ 127 w 207"/>
                <a:gd name="T15" fmla="*/ 40 h 177"/>
                <a:gd name="T16" fmla="*/ 112 w 207"/>
                <a:gd name="T17" fmla="*/ 39 h 177"/>
                <a:gd name="T18" fmla="*/ 102 w 207"/>
                <a:gd name="T19" fmla="*/ 30 h 177"/>
                <a:gd name="T20" fmla="*/ 81 w 207"/>
                <a:gd name="T21" fmla="*/ 14 h 177"/>
                <a:gd name="T22" fmla="*/ 89 w 207"/>
                <a:gd name="T23" fmla="*/ 55 h 177"/>
                <a:gd name="T24" fmla="*/ 22 w 207"/>
                <a:gd name="T25" fmla="*/ 117 h 177"/>
                <a:gd name="T26" fmla="*/ 106 w 207"/>
                <a:gd name="T27" fmla="*/ 163 h 177"/>
                <a:gd name="T28" fmla="*/ 146 w 207"/>
                <a:gd name="T29" fmla="*/ 112 h 177"/>
                <a:gd name="T30" fmla="*/ 196 w 207"/>
                <a:gd name="T31" fmla="*/ 117 h 177"/>
                <a:gd name="T32" fmla="*/ 160 w 207"/>
                <a:gd name="T33" fmla="*/ 88 h 177"/>
                <a:gd name="T34" fmla="*/ 192 w 207"/>
                <a:gd name="T35" fmla="*/ 118 h 177"/>
                <a:gd name="T36" fmla="*/ 181 w 207"/>
                <a:gd name="T37" fmla="*/ 122 h 177"/>
                <a:gd name="T38" fmla="*/ 146 w 207"/>
                <a:gd name="T39" fmla="*/ 109 h 177"/>
                <a:gd name="T40" fmla="*/ 40 w 207"/>
                <a:gd name="T41" fmla="*/ 143 h 177"/>
                <a:gd name="T42" fmla="*/ 93 w 207"/>
                <a:gd name="T43" fmla="*/ 55 h 177"/>
                <a:gd name="T44" fmla="*/ 81 w 207"/>
                <a:gd name="T45" fmla="*/ 17 h 177"/>
                <a:gd name="T46" fmla="*/ 118 w 207"/>
                <a:gd name="T47" fmla="*/ 44 h 177"/>
                <a:gd name="T48" fmla="*/ 130 w 207"/>
                <a:gd name="T49" fmla="*/ 44 h 177"/>
                <a:gd name="T50" fmla="*/ 162 w 207"/>
                <a:gd name="T51" fmla="*/ 13 h 177"/>
                <a:gd name="T52" fmla="*/ 170 w 207"/>
                <a:gd name="T53" fmla="*/ 13 h 177"/>
                <a:gd name="T54" fmla="*/ 137 w 207"/>
                <a:gd name="T55" fmla="*/ 46 h 177"/>
                <a:gd name="T56" fmla="*/ 150 w 207"/>
                <a:gd name="T57" fmla="*/ 63 h 177"/>
                <a:gd name="T58" fmla="*/ 192 w 207"/>
                <a:gd name="T59" fmla="*/ 36 h 177"/>
                <a:gd name="T60" fmla="*/ 189 w 207"/>
                <a:gd name="T61" fmla="*/ 44 h 177"/>
                <a:gd name="T62" fmla="*/ 156 w 207"/>
                <a:gd name="T63" fmla="*/ 69 h 177"/>
                <a:gd name="T64" fmla="*/ 156 w 207"/>
                <a:gd name="T65" fmla="*/ 9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177">
                  <a:moveTo>
                    <a:pt x="161" y="91"/>
                  </a:moveTo>
                  <a:cubicBezTo>
                    <a:pt x="162" y="84"/>
                    <a:pt x="162" y="78"/>
                    <a:pt x="160" y="71"/>
                  </a:cubicBezTo>
                  <a:cubicBezTo>
                    <a:pt x="159" y="72"/>
                    <a:pt x="159" y="73"/>
                    <a:pt x="159" y="74"/>
                  </a:cubicBezTo>
                  <a:cubicBezTo>
                    <a:pt x="168" y="67"/>
                    <a:pt x="177" y="61"/>
                    <a:pt x="186" y="54"/>
                  </a:cubicBezTo>
                  <a:cubicBezTo>
                    <a:pt x="192" y="50"/>
                    <a:pt x="207" y="42"/>
                    <a:pt x="202" y="32"/>
                  </a:cubicBezTo>
                  <a:cubicBezTo>
                    <a:pt x="196" y="22"/>
                    <a:pt x="183" y="35"/>
                    <a:pt x="178" y="39"/>
                  </a:cubicBezTo>
                  <a:cubicBezTo>
                    <a:pt x="169" y="46"/>
                    <a:pt x="160" y="52"/>
                    <a:pt x="151" y="59"/>
                  </a:cubicBezTo>
                  <a:cubicBezTo>
                    <a:pt x="152" y="59"/>
                    <a:pt x="154" y="60"/>
                    <a:pt x="155" y="60"/>
                  </a:cubicBezTo>
                  <a:cubicBezTo>
                    <a:pt x="151" y="54"/>
                    <a:pt x="146" y="50"/>
                    <a:pt x="140" y="45"/>
                  </a:cubicBezTo>
                  <a:cubicBezTo>
                    <a:pt x="140" y="47"/>
                    <a:pt x="140" y="48"/>
                    <a:pt x="141" y="50"/>
                  </a:cubicBezTo>
                  <a:cubicBezTo>
                    <a:pt x="151" y="39"/>
                    <a:pt x="162" y="28"/>
                    <a:pt x="173" y="18"/>
                  </a:cubicBezTo>
                  <a:cubicBezTo>
                    <a:pt x="177" y="14"/>
                    <a:pt x="180" y="4"/>
                    <a:pt x="172" y="2"/>
                  </a:cubicBezTo>
                  <a:cubicBezTo>
                    <a:pt x="166" y="0"/>
                    <a:pt x="161" y="6"/>
                    <a:pt x="157" y="10"/>
                  </a:cubicBezTo>
                  <a:cubicBezTo>
                    <a:pt x="150" y="17"/>
                    <a:pt x="143" y="24"/>
                    <a:pt x="136" y="31"/>
                  </a:cubicBezTo>
                  <a:cubicBezTo>
                    <a:pt x="134" y="33"/>
                    <a:pt x="131" y="36"/>
                    <a:pt x="128" y="38"/>
                  </a:cubicBezTo>
                  <a:cubicBezTo>
                    <a:pt x="128" y="39"/>
                    <a:pt x="127" y="40"/>
                    <a:pt x="127" y="40"/>
                  </a:cubicBezTo>
                  <a:cubicBezTo>
                    <a:pt x="128" y="39"/>
                    <a:pt x="121" y="38"/>
                    <a:pt x="120" y="38"/>
                  </a:cubicBezTo>
                  <a:cubicBezTo>
                    <a:pt x="118" y="38"/>
                    <a:pt x="115" y="38"/>
                    <a:pt x="112" y="39"/>
                  </a:cubicBezTo>
                  <a:cubicBezTo>
                    <a:pt x="112" y="39"/>
                    <a:pt x="114" y="41"/>
                    <a:pt x="112" y="39"/>
                  </a:cubicBezTo>
                  <a:cubicBezTo>
                    <a:pt x="108" y="36"/>
                    <a:pt x="105" y="33"/>
                    <a:pt x="102" y="30"/>
                  </a:cubicBezTo>
                  <a:cubicBezTo>
                    <a:pt x="97" y="24"/>
                    <a:pt x="91" y="19"/>
                    <a:pt x="85" y="13"/>
                  </a:cubicBezTo>
                  <a:cubicBezTo>
                    <a:pt x="84" y="12"/>
                    <a:pt x="82" y="12"/>
                    <a:pt x="81" y="14"/>
                  </a:cubicBezTo>
                  <a:cubicBezTo>
                    <a:pt x="69" y="30"/>
                    <a:pt x="73" y="50"/>
                    <a:pt x="90" y="60"/>
                  </a:cubicBezTo>
                  <a:cubicBezTo>
                    <a:pt x="90" y="58"/>
                    <a:pt x="90" y="57"/>
                    <a:pt x="89" y="55"/>
                  </a:cubicBezTo>
                  <a:cubicBezTo>
                    <a:pt x="75" y="71"/>
                    <a:pt x="53" y="78"/>
                    <a:pt x="37" y="92"/>
                  </a:cubicBezTo>
                  <a:cubicBezTo>
                    <a:pt x="29" y="99"/>
                    <a:pt x="24" y="107"/>
                    <a:pt x="22" y="117"/>
                  </a:cubicBezTo>
                  <a:cubicBezTo>
                    <a:pt x="21" y="130"/>
                    <a:pt x="30" y="141"/>
                    <a:pt x="38" y="149"/>
                  </a:cubicBezTo>
                  <a:cubicBezTo>
                    <a:pt x="56" y="168"/>
                    <a:pt x="82" y="177"/>
                    <a:pt x="106" y="163"/>
                  </a:cubicBezTo>
                  <a:cubicBezTo>
                    <a:pt x="126" y="152"/>
                    <a:pt x="139" y="131"/>
                    <a:pt x="151" y="112"/>
                  </a:cubicBezTo>
                  <a:cubicBezTo>
                    <a:pt x="149" y="112"/>
                    <a:pt x="148" y="112"/>
                    <a:pt x="146" y="112"/>
                  </a:cubicBezTo>
                  <a:cubicBezTo>
                    <a:pt x="154" y="123"/>
                    <a:pt x="164" y="132"/>
                    <a:pt x="178" y="129"/>
                  </a:cubicBezTo>
                  <a:cubicBezTo>
                    <a:pt x="185" y="128"/>
                    <a:pt x="191" y="123"/>
                    <a:pt x="196" y="117"/>
                  </a:cubicBezTo>
                  <a:cubicBezTo>
                    <a:pt x="197" y="116"/>
                    <a:pt x="197" y="114"/>
                    <a:pt x="195" y="113"/>
                  </a:cubicBezTo>
                  <a:cubicBezTo>
                    <a:pt x="183" y="105"/>
                    <a:pt x="172" y="96"/>
                    <a:pt x="160" y="88"/>
                  </a:cubicBezTo>
                  <a:cubicBezTo>
                    <a:pt x="157" y="86"/>
                    <a:pt x="154" y="91"/>
                    <a:pt x="157" y="93"/>
                  </a:cubicBezTo>
                  <a:cubicBezTo>
                    <a:pt x="169" y="101"/>
                    <a:pt x="181" y="110"/>
                    <a:pt x="192" y="118"/>
                  </a:cubicBezTo>
                  <a:cubicBezTo>
                    <a:pt x="192" y="116"/>
                    <a:pt x="192" y="115"/>
                    <a:pt x="192" y="113"/>
                  </a:cubicBezTo>
                  <a:cubicBezTo>
                    <a:pt x="189" y="117"/>
                    <a:pt x="185" y="120"/>
                    <a:pt x="181" y="122"/>
                  </a:cubicBezTo>
                  <a:cubicBezTo>
                    <a:pt x="169" y="128"/>
                    <a:pt x="158" y="119"/>
                    <a:pt x="151" y="109"/>
                  </a:cubicBezTo>
                  <a:cubicBezTo>
                    <a:pt x="150" y="107"/>
                    <a:pt x="147" y="107"/>
                    <a:pt x="146" y="109"/>
                  </a:cubicBezTo>
                  <a:cubicBezTo>
                    <a:pt x="135" y="126"/>
                    <a:pt x="124" y="144"/>
                    <a:pt x="107" y="155"/>
                  </a:cubicBezTo>
                  <a:cubicBezTo>
                    <a:pt x="84" y="172"/>
                    <a:pt x="59" y="162"/>
                    <a:pt x="40" y="143"/>
                  </a:cubicBezTo>
                  <a:cubicBezTo>
                    <a:pt x="0" y="102"/>
                    <a:pt x="73" y="82"/>
                    <a:pt x="93" y="59"/>
                  </a:cubicBezTo>
                  <a:cubicBezTo>
                    <a:pt x="95" y="58"/>
                    <a:pt x="94" y="56"/>
                    <a:pt x="93" y="55"/>
                  </a:cubicBezTo>
                  <a:cubicBezTo>
                    <a:pt x="78" y="46"/>
                    <a:pt x="76" y="30"/>
                    <a:pt x="86" y="17"/>
                  </a:cubicBezTo>
                  <a:cubicBezTo>
                    <a:pt x="84" y="17"/>
                    <a:pt x="83" y="17"/>
                    <a:pt x="81" y="17"/>
                  </a:cubicBezTo>
                  <a:cubicBezTo>
                    <a:pt x="90" y="26"/>
                    <a:pt x="100" y="35"/>
                    <a:pt x="109" y="44"/>
                  </a:cubicBezTo>
                  <a:cubicBezTo>
                    <a:pt x="111" y="46"/>
                    <a:pt x="115" y="44"/>
                    <a:pt x="118" y="44"/>
                  </a:cubicBezTo>
                  <a:cubicBezTo>
                    <a:pt x="119" y="44"/>
                    <a:pt x="121" y="44"/>
                    <a:pt x="123" y="45"/>
                  </a:cubicBezTo>
                  <a:cubicBezTo>
                    <a:pt x="126" y="45"/>
                    <a:pt x="129" y="46"/>
                    <a:pt x="130" y="44"/>
                  </a:cubicBezTo>
                  <a:cubicBezTo>
                    <a:pt x="135" y="40"/>
                    <a:pt x="139" y="36"/>
                    <a:pt x="144" y="31"/>
                  </a:cubicBezTo>
                  <a:cubicBezTo>
                    <a:pt x="150" y="25"/>
                    <a:pt x="156" y="19"/>
                    <a:pt x="162" y="13"/>
                  </a:cubicBezTo>
                  <a:cubicBezTo>
                    <a:pt x="164" y="12"/>
                    <a:pt x="165" y="10"/>
                    <a:pt x="166" y="9"/>
                  </a:cubicBezTo>
                  <a:cubicBezTo>
                    <a:pt x="168" y="7"/>
                    <a:pt x="171" y="12"/>
                    <a:pt x="170" y="13"/>
                  </a:cubicBezTo>
                  <a:cubicBezTo>
                    <a:pt x="169" y="14"/>
                    <a:pt x="168" y="15"/>
                    <a:pt x="167" y="16"/>
                  </a:cubicBezTo>
                  <a:cubicBezTo>
                    <a:pt x="157" y="26"/>
                    <a:pt x="147" y="36"/>
                    <a:pt x="137" y="46"/>
                  </a:cubicBezTo>
                  <a:cubicBezTo>
                    <a:pt x="135" y="47"/>
                    <a:pt x="136" y="49"/>
                    <a:pt x="137" y="50"/>
                  </a:cubicBezTo>
                  <a:cubicBezTo>
                    <a:pt x="143" y="54"/>
                    <a:pt x="146" y="57"/>
                    <a:pt x="150" y="63"/>
                  </a:cubicBezTo>
                  <a:cubicBezTo>
                    <a:pt x="151" y="64"/>
                    <a:pt x="152" y="65"/>
                    <a:pt x="154" y="64"/>
                  </a:cubicBezTo>
                  <a:cubicBezTo>
                    <a:pt x="166" y="54"/>
                    <a:pt x="179" y="45"/>
                    <a:pt x="192" y="36"/>
                  </a:cubicBezTo>
                  <a:cubicBezTo>
                    <a:pt x="196" y="33"/>
                    <a:pt x="196" y="40"/>
                    <a:pt x="194" y="41"/>
                  </a:cubicBezTo>
                  <a:cubicBezTo>
                    <a:pt x="192" y="42"/>
                    <a:pt x="191" y="43"/>
                    <a:pt x="189" y="44"/>
                  </a:cubicBezTo>
                  <a:cubicBezTo>
                    <a:pt x="185" y="48"/>
                    <a:pt x="180" y="51"/>
                    <a:pt x="176" y="54"/>
                  </a:cubicBezTo>
                  <a:cubicBezTo>
                    <a:pt x="169" y="59"/>
                    <a:pt x="162" y="64"/>
                    <a:pt x="156" y="69"/>
                  </a:cubicBezTo>
                  <a:cubicBezTo>
                    <a:pt x="155" y="70"/>
                    <a:pt x="154" y="71"/>
                    <a:pt x="155" y="72"/>
                  </a:cubicBezTo>
                  <a:cubicBezTo>
                    <a:pt x="156" y="78"/>
                    <a:pt x="157" y="84"/>
                    <a:pt x="156" y="90"/>
                  </a:cubicBezTo>
                  <a:cubicBezTo>
                    <a:pt x="155" y="93"/>
                    <a:pt x="160" y="95"/>
                    <a:pt x="161" y="9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9" name="Freeform 208"/>
            <p:cNvSpPr>
              <a:spLocks/>
            </p:cNvSpPr>
            <p:nvPr/>
          </p:nvSpPr>
          <p:spPr bwMode="auto">
            <a:xfrm>
              <a:off x="2930675" y="2229198"/>
              <a:ext cx="41275" cy="38100"/>
            </a:xfrm>
            <a:custGeom>
              <a:avLst/>
              <a:gdLst>
                <a:gd name="T0" fmla="*/ 9 w 10"/>
                <a:gd name="T1" fmla="*/ 7 h 9"/>
                <a:gd name="T2" fmla="*/ 3 w 10"/>
                <a:gd name="T3" fmla="*/ 8 h 9"/>
                <a:gd name="T4" fmla="*/ 1 w 10"/>
                <a:gd name="T5" fmla="*/ 2 h 9"/>
                <a:gd name="T6" fmla="*/ 7 w 10"/>
                <a:gd name="T7" fmla="*/ 1 h 9"/>
                <a:gd name="T8" fmla="*/ 9 w 10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9" y="7"/>
                  </a:moveTo>
                  <a:cubicBezTo>
                    <a:pt x="7" y="9"/>
                    <a:pt x="5" y="9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9" y="2"/>
                    <a:pt x="10" y="5"/>
                    <a:pt x="9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0" name="Freeform 209"/>
            <p:cNvSpPr>
              <a:spLocks/>
            </p:cNvSpPr>
            <p:nvPr/>
          </p:nvSpPr>
          <p:spPr bwMode="auto">
            <a:xfrm>
              <a:off x="3073550" y="2381598"/>
              <a:ext cx="42862" cy="42863"/>
            </a:xfrm>
            <a:custGeom>
              <a:avLst/>
              <a:gdLst>
                <a:gd name="T0" fmla="*/ 8 w 10"/>
                <a:gd name="T1" fmla="*/ 7 h 10"/>
                <a:gd name="T2" fmla="*/ 3 w 10"/>
                <a:gd name="T3" fmla="*/ 9 h 10"/>
                <a:gd name="T4" fmla="*/ 1 w 10"/>
                <a:gd name="T5" fmla="*/ 3 h 10"/>
                <a:gd name="T6" fmla="*/ 7 w 10"/>
                <a:gd name="T7" fmla="*/ 2 h 10"/>
                <a:gd name="T8" fmla="*/ 8 w 10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8" y="7"/>
                  </a:moveTo>
                  <a:cubicBezTo>
                    <a:pt x="7" y="9"/>
                    <a:pt x="5" y="10"/>
                    <a:pt x="3" y="9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9" y="3"/>
                    <a:pt x="10" y="5"/>
                    <a:pt x="8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11" name="Picture 210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212" y="2187923"/>
              <a:ext cx="166687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2" name="Picture 211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337" y="2265710"/>
              <a:ext cx="114300" cy="9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3" name="Picture 212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5575" y="2189510"/>
              <a:ext cx="177800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4" name="Picture 213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387" y="2221260"/>
              <a:ext cx="38100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" name="Picture 214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975" y="2227610"/>
              <a:ext cx="762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6" name="Picture 206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5262" y="2224436"/>
              <a:ext cx="106363" cy="8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7" name="Picture 207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2087" y="2216498"/>
              <a:ext cx="101600" cy="7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8" name="Picture 208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6075" y="2381598"/>
              <a:ext cx="177800" cy="179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9" name="Picture 209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025" y="2418111"/>
              <a:ext cx="114300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0" name="Picture 210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0850" y="2387948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1" name="Picture 211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412" y="2424461"/>
              <a:ext cx="106363" cy="109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2" name="Picture 212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650" y="2464148"/>
              <a:ext cx="46038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3" name="Freeform 213"/>
            <p:cNvSpPr>
              <a:spLocks/>
            </p:cNvSpPr>
            <p:nvPr/>
          </p:nvSpPr>
          <p:spPr bwMode="auto">
            <a:xfrm>
              <a:off x="2895750" y="2025998"/>
              <a:ext cx="111125" cy="165100"/>
            </a:xfrm>
            <a:custGeom>
              <a:avLst/>
              <a:gdLst>
                <a:gd name="T0" fmla="*/ 4 w 26"/>
                <a:gd name="T1" fmla="*/ 0 h 39"/>
                <a:gd name="T2" fmla="*/ 16 w 26"/>
                <a:gd name="T3" fmla="*/ 31 h 39"/>
                <a:gd name="T4" fmla="*/ 16 w 26"/>
                <a:gd name="T5" fmla="*/ 35 h 39"/>
                <a:gd name="T6" fmla="*/ 13 w 26"/>
                <a:gd name="T7" fmla="*/ 39 h 39"/>
                <a:gd name="T8" fmla="*/ 26 w 26"/>
                <a:gd name="T9" fmla="*/ 27 h 39"/>
                <a:gd name="T10" fmla="*/ 4 w 26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9">
                  <a:moveTo>
                    <a:pt x="4" y="0"/>
                  </a:moveTo>
                  <a:cubicBezTo>
                    <a:pt x="0" y="12"/>
                    <a:pt x="4" y="24"/>
                    <a:pt x="16" y="31"/>
                  </a:cubicBezTo>
                  <a:cubicBezTo>
                    <a:pt x="17" y="32"/>
                    <a:pt x="18" y="34"/>
                    <a:pt x="16" y="35"/>
                  </a:cubicBezTo>
                  <a:cubicBezTo>
                    <a:pt x="15" y="36"/>
                    <a:pt x="14" y="38"/>
                    <a:pt x="13" y="39"/>
                  </a:cubicBezTo>
                  <a:cubicBezTo>
                    <a:pt x="17" y="36"/>
                    <a:pt x="22" y="32"/>
                    <a:pt x="26" y="27"/>
                  </a:cubicBezTo>
                  <a:cubicBezTo>
                    <a:pt x="14" y="22"/>
                    <a:pt x="7" y="12"/>
                    <a:pt x="4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4" name="Freeform 214"/>
            <p:cNvSpPr>
              <a:spLocks/>
            </p:cNvSpPr>
            <p:nvPr/>
          </p:nvSpPr>
          <p:spPr bwMode="auto">
            <a:xfrm>
              <a:off x="2865587" y="2003773"/>
              <a:ext cx="106363" cy="204788"/>
            </a:xfrm>
            <a:custGeom>
              <a:avLst/>
              <a:gdLst>
                <a:gd name="T0" fmla="*/ 11 w 25"/>
                <a:gd name="T1" fmla="*/ 0 h 48"/>
                <a:gd name="T2" fmla="*/ 21 w 25"/>
                <a:gd name="T3" fmla="*/ 38 h 48"/>
                <a:gd name="T4" fmla="*/ 18 w 25"/>
                <a:gd name="T5" fmla="*/ 42 h 48"/>
                <a:gd name="T6" fmla="*/ 10 w 25"/>
                <a:gd name="T7" fmla="*/ 48 h 48"/>
                <a:gd name="T8" fmla="*/ 20 w 25"/>
                <a:gd name="T9" fmla="*/ 44 h 48"/>
                <a:gd name="T10" fmla="*/ 23 w 25"/>
                <a:gd name="T11" fmla="*/ 40 h 48"/>
                <a:gd name="T12" fmla="*/ 23 w 25"/>
                <a:gd name="T13" fmla="*/ 36 h 48"/>
                <a:gd name="T14" fmla="*/ 11 w 25"/>
                <a:gd name="T15" fmla="*/ 5 h 48"/>
                <a:gd name="T16" fmla="*/ 11 w 25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7" y="8"/>
                    <a:pt x="0" y="26"/>
                    <a:pt x="21" y="38"/>
                  </a:cubicBezTo>
                  <a:cubicBezTo>
                    <a:pt x="20" y="39"/>
                    <a:pt x="19" y="40"/>
                    <a:pt x="18" y="42"/>
                  </a:cubicBezTo>
                  <a:cubicBezTo>
                    <a:pt x="17" y="44"/>
                    <a:pt x="14" y="46"/>
                    <a:pt x="10" y="48"/>
                  </a:cubicBezTo>
                  <a:cubicBezTo>
                    <a:pt x="14" y="47"/>
                    <a:pt x="17" y="45"/>
                    <a:pt x="20" y="44"/>
                  </a:cubicBezTo>
                  <a:cubicBezTo>
                    <a:pt x="21" y="43"/>
                    <a:pt x="22" y="41"/>
                    <a:pt x="23" y="40"/>
                  </a:cubicBezTo>
                  <a:cubicBezTo>
                    <a:pt x="25" y="39"/>
                    <a:pt x="24" y="37"/>
                    <a:pt x="23" y="36"/>
                  </a:cubicBezTo>
                  <a:cubicBezTo>
                    <a:pt x="11" y="29"/>
                    <a:pt x="7" y="17"/>
                    <a:pt x="11" y="5"/>
                  </a:cubicBezTo>
                  <a:cubicBezTo>
                    <a:pt x="11" y="3"/>
                    <a:pt x="11" y="2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5" name="Freeform 215"/>
            <p:cNvSpPr>
              <a:spLocks noEditPoints="1"/>
            </p:cNvSpPr>
            <p:nvPr/>
          </p:nvSpPr>
          <p:spPr bwMode="auto">
            <a:xfrm>
              <a:off x="3040212" y="2335561"/>
              <a:ext cx="331788" cy="233363"/>
            </a:xfrm>
            <a:custGeom>
              <a:avLst/>
              <a:gdLst>
                <a:gd name="T0" fmla="*/ 5 w 78"/>
                <a:gd name="T1" fmla="*/ 52 h 55"/>
                <a:gd name="T2" fmla="*/ 0 w 78"/>
                <a:gd name="T3" fmla="*/ 52 h 55"/>
                <a:gd name="T4" fmla="*/ 0 w 78"/>
                <a:gd name="T5" fmla="*/ 52 h 55"/>
                <a:gd name="T6" fmla="*/ 1 w 78"/>
                <a:gd name="T7" fmla="*/ 55 h 55"/>
                <a:gd name="T8" fmla="*/ 5 w 78"/>
                <a:gd name="T9" fmla="*/ 52 h 55"/>
                <a:gd name="T10" fmla="*/ 35 w 78"/>
                <a:gd name="T11" fmla="*/ 0 h 55"/>
                <a:gd name="T12" fmla="*/ 17 w 78"/>
                <a:gd name="T13" fmla="*/ 26 h 55"/>
                <a:gd name="T14" fmla="*/ 18 w 78"/>
                <a:gd name="T15" fmla="*/ 37 h 55"/>
                <a:gd name="T16" fmla="*/ 35 w 78"/>
                <a:gd name="T17" fmla="*/ 12 h 55"/>
                <a:gd name="T18" fmla="*/ 37 w 78"/>
                <a:gd name="T19" fmla="*/ 11 h 55"/>
                <a:gd name="T20" fmla="*/ 40 w 78"/>
                <a:gd name="T21" fmla="*/ 12 h 55"/>
                <a:gd name="T22" fmla="*/ 62 w 78"/>
                <a:gd name="T23" fmla="*/ 27 h 55"/>
                <a:gd name="T24" fmla="*/ 70 w 78"/>
                <a:gd name="T25" fmla="*/ 25 h 55"/>
                <a:gd name="T26" fmla="*/ 78 w 78"/>
                <a:gd name="T27" fmla="*/ 19 h 55"/>
                <a:gd name="T28" fmla="*/ 76 w 78"/>
                <a:gd name="T29" fmla="*/ 17 h 55"/>
                <a:gd name="T30" fmla="*/ 76 w 78"/>
                <a:gd name="T31" fmla="*/ 17 h 55"/>
                <a:gd name="T32" fmla="*/ 35 w 78"/>
                <a:gd name="T3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55">
                  <a:moveTo>
                    <a:pt x="5" y="52"/>
                  </a:moveTo>
                  <a:cubicBezTo>
                    <a:pt x="3" y="52"/>
                    <a:pt x="2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1" y="54"/>
                    <a:pt x="1" y="55"/>
                  </a:cubicBezTo>
                  <a:cubicBezTo>
                    <a:pt x="2" y="54"/>
                    <a:pt x="3" y="53"/>
                    <a:pt x="5" y="52"/>
                  </a:cubicBezTo>
                  <a:moveTo>
                    <a:pt x="35" y="0"/>
                  </a:moveTo>
                  <a:cubicBezTo>
                    <a:pt x="29" y="8"/>
                    <a:pt x="23" y="17"/>
                    <a:pt x="17" y="26"/>
                  </a:cubicBezTo>
                  <a:cubicBezTo>
                    <a:pt x="18" y="30"/>
                    <a:pt x="19" y="33"/>
                    <a:pt x="18" y="37"/>
                  </a:cubicBezTo>
                  <a:cubicBezTo>
                    <a:pt x="24" y="29"/>
                    <a:pt x="30" y="20"/>
                    <a:pt x="35" y="12"/>
                  </a:cubicBezTo>
                  <a:cubicBezTo>
                    <a:pt x="36" y="11"/>
                    <a:pt x="36" y="11"/>
                    <a:pt x="37" y="11"/>
                  </a:cubicBezTo>
                  <a:cubicBezTo>
                    <a:pt x="38" y="11"/>
                    <a:pt x="39" y="11"/>
                    <a:pt x="40" y="12"/>
                  </a:cubicBezTo>
                  <a:cubicBezTo>
                    <a:pt x="45" y="20"/>
                    <a:pt x="53" y="27"/>
                    <a:pt x="62" y="27"/>
                  </a:cubicBezTo>
                  <a:cubicBezTo>
                    <a:pt x="64" y="27"/>
                    <a:pt x="67" y="26"/>
                    <a:pt x="70" y="25"/>
                  </a:cubicBezTo>
                  <a:cubicBezTo>
                    <a:pt x="73" y="23"/>
                    <a:pt x="76" y="21"/>
                    <a:pt x="78" y="19"/>
                  </a:cubicBezTo>
                  <a:cubicBezTo>
                    <a:pt x="78" y="18"/>
                    <a:pt x="77" y="18"/>
                    <a:pt x="76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61" y="17"/>
                    <a:pt x="47" y="13"/>
                    <a:pt x="35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6" name="Freeform 216"/>
            <p:cNvSpPr>
              <a:spLocks/>
            </p:cNvSpPr>
            <p:nvPr/>
          </p:nvSpPr>
          <p:spPr bwMode="auto">
            <a:xfrm>
              <a:off x="2908450" y="2556223"/>
              <a:ext cx="136525" cy="63500"/>
            </a:xfrm>
            <a:custGeom>
              <a:avLst/>
              <a:gdLst>
                <a:gd name="T0" fmla="*/ 27 w 32"/>
                <a:gd name="T1" fmla="*/ 0 h 15"/>
                <a:gd name="T2" fmla="*/ 0 w 32"/>
                <a:gd name="T3" fmla="*/ 15 h 15"/>
                <a:gd name="T4" fmla="*/ 2 w 32"/>
                <a:gd name="T5" fmla="*/ 15 h 15"/>
                <a:gd name="T6" fmla="*/ 27 w 32"/>
                <a:gd name="T7" fmla="*/ 6 h 15"/>
                <a:gd name="T8" fmla="*/ 32 w 32"/>
                <a:gd name="T9" fmla="*/ 3 h 15"/>
                <a:gd name="T10" fmla="*/ 31 w 32"/>
                <a:gd name="T11" fmla="*/ 0 h 15"/>
                <a:gd name="T12" fmla="*/ 27 w 32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5">
                  <a:moveTo>
                    <a:pt x="27" y="0"/>
                  </a:moveTo>
                  <a:cubicBezTo>
                    <a:pt x="19" y="7"/>
                    <a:pt x="10" y="13"/>
                    <a:pt x="0" y="15"/>
                  </a:cubicBezTo>
                  <a:cubicBezTo>
                    <a:pt x="1" y="15"/>
                    <a:pt x="1" y="15"/>
                    <a:pt x="2" y="15"/>
                  </a:cubicBezTo>
                  <a:cubicBezTo>
                    <a:pt x="11" y="15"/>
                    <a:pt x="19" y="12"/>
                    <a:pt x="27" y="6"/>
                  </a:cubicBezTo>
                  <a:cubicBezTo>
                    <a:pt x="29" y="5"/>
                    <a:pt x="30" y="4"/>
                    <a:pt x="32" y="3"/>
                  </a:cubicBezTo>
                  <a:cubicBezTo>
                    <a:pt x="32" y="2"/>
                    <a:pt x="31" y="1"/>
                    <a:pt x="31" y="0"/>
                  </a:cubicBezTo>
                  <a:cubicBezTo>
                    <a:pt x="30" y="0"/>
                    <a:pt x="28" y="0"/>
                    <a:pt x="27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7" name="Freeform 217"/>
            <p:cNvSpPr>
              <a:spLocks/>
            </p:cNvSpPr>
            <p:nvPr/>
          </p:nvSpPr>
          <p:spPr bwMode="auto">
            <a:xfrm>
              <a:off x="2824312" y="2381598"/>
              <a:ext cx="568325" cy="250825"/>
            </a:xfrm>
            <a:custGeom>
              <a:avLst/>
              <a:gdLst>
                <a:gd name="T0" fmla="*/ 88 w 134"/>
                <a:gd name="T1" fmla="*/ 0 h 59"/>
                <a:gd name="T2" fmla="*/ 86 w 134"/>
                <a:gd name="T3" fmla="*/ 1 h 59"/>
                <a:gd name="T4" fmla="*/ 69 w 134"/>
                <a:gd name="T5" fmla="*/ 26 h 59"/>
                <a:gd name="T6" fmla="*/ 67 w 134"/>
                <a:gd name="T7" fmla="*/ 32 h 59"/>
                <a:gd name="T8" fmla="*/ 56 w 134"/>
                <a:gd name="T9" fmla="*/ 41 h 59"/>
                <a:gd name="T10" fmla="*/ 52 w 134"/>
                <a:gd name="T11" fmla="*/ 44 h 59"/>
                <a:gd name="T12" fmla="*/ 47 w 134"/>
                <a:gd name="T13" fmla="*/ 47 h 59"/>
                <a:gd name="T14" fmla="*/ 22 w 134"/>
                <a:gd name="T15" fmla="*/ 56 h 59"/>
                <a:gd name="T16" fmla="*/ 20 w 134"/>
                <a:gd name="T17" fmla="*/ 56 h 59"/>
                <a:gd name="T18" fmla="*/ 14 w 134"/>
                <a:gd name="T19" fmla="*/ 56 h 59"/>
                <a:gd name="T20" fmla="*/ 0 w 134"/>
                <a:gd name="T21" fmla="*/ 54 h 59"/>
                <a:gd name="T22" fmla="*/ 21 w 134"/>
                <a:gd name="T23" fmla="*/ 59 h 59"/>
                <a:gd name="T24" fmla="*/ 88 w 134"/>
                <a:gd name="T25" fmla="*/ 2 h 59"/>
                <a:gd name="T26" fmla="*/ 112 w 134"/>
                <a:gd name="T27" fmla="*/ 19 h 59"/>
                <a:gd name="T28" fmla="*/ 134 w 134"/>
                <a:gd name="T29" fmla="*/ 7 h 59"/>
                <a:gd name="T30" fmla="*/ 132 w 134"/>
                <a:gd name="T31" fmla="*/ 6 h 59"/>
                <a:gd name="T32" fmla="*/ 127 w 134"/>
                <a:gd name="T33" fmla="*/ 6 h 59"/>
                <a:gd name="T34" fmla="*/ 129 w 134"/>
                <a:gd name="T35" fmla="*/ 8 h 59"/>
                <a:gd name="T36" fmla="*/ 121 w 134"/>
                <a:gd name="T37" fmla="*/ 14 h 59"/>
                <a:gd name="T38" fmla="*/ 113 w 134"/>
                <a:gd name="T39" fmla="*/ 16 h 59"/>
                <a:gd name="T40" fmla="*/ 91 w 134"/>
                <a:gd name="T41" fmla="*/ 1 h 59"/>
                <a:gd name="T42" fmla="*/ 88 w 134"/>
                <a:gd name="T4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59">
                  <a:moveTo>
                    <a:pt x="88" y="0"/>
                  </a:moveTo>
                  <a:cubicBezTo>
                    <a:pt x="87" y="0"/>
                    <a:pt x="87" y="0"/>
                    <a:pt x="86" y="1"/>
                  </a:cubicBezTo>
                  <a:cubicBezTo>
                    <a:pt x="81" y="9"/>
                    <a:pt x="75" y="18"/>
                    <a:pt x="69" y="26"/>
                  </a:cubicBezTo>
                  <a:cubicBezTo>
                    <a:pt x="69" y="28"/>
                    <a:pt x="68" y="30"/>
                    <a:pt x="67" y="32"/>
                  </a:cubicBezTo>
                  <a:cubicBezTo>
                    <a:pt x="64" y="36"/>
                    <a:pt x="60" y="39"/>
                    <a:pt x="56" y="41"/>
                  </a:cubicBezTo>
                  <a:cubicBezTo>
                    <a:pt x="54" y="42"/>
                    <a:pt x="53" y="43"/>
                    <a:pt x="52" y="44"/>
                  </a:cubicBezTo>
                  <a:cubicBezTo>
                    <a:pt x="50" y="45"/>
                    <a:pt x="49" y="46"/>
                    <a:pt x="47" y="47"/>
                  </a:cubicBezTo>
                  <a:cubicBezTo>
                    <a:pt x="39" y="53"/>
                    <a:pt x="31" y="56"/>
                    <a:pt x="22" y="56"/>
                  </a:cubicBezTo>
                  <a:cubicBezTo>
                    <a:pt x="21" y="56"/>
                    <a:pt x="21" y="56"/>
                    <a:pt x="20" y="56"/>
                  </a:cubicBezTo>
                  <a:cubicBezTo>
                    <a:pt x="18" y="56"/>
                    <a:pt x="16" y="56"/>
                    <a:pt x="14" y="56"/>
                  </a:cubicBezTo>
                  <a:cubicBezTo>
                    <a:pt x="9" y="56"/>
                    <a:pt x="5" y="56"/>
                    <a:pt x="0" y="54"/>
                  </a:cubicBezTo>
                  <a:cubicBezTo>
                    <a:pt x="8" y="58"/>
                    <a:pt x="15" y="59"/>
                    <a:pt x="21" y="59"/>
                  </a:cubicBezTo>
                  <a:cubicBezTo>
                    <a:pt x="52" y="59"/>
                    <a:pt x="75" y="24"/>
                    <a:pt x="88" y="2"/>
                  </a:cubicBezTo>
                  <a:cubicBezTo>
                    <a:pt x="96" y="15"/>
                    <a:pt x="105" y="19"/>
                    <a:pt x="112" y="19"/>
                  </a:cubicBezTo>
                  <a:cubicBezTo>
                    <a:pt x="124" y="19"/>
                    <a:pt x="134" y="7"/>
                    <a:pt x="134" y="7"/>
                  </a:cubicBezTo>
                  <a:cubicBezTo>
                    <a:pt x="132" y="6"/>
                    <a:pt x="132" y="6"/>
                    <a:pt x="132" y="6"/>
                  </a:cubicBezTo>
                  <a:cubicBezTo>
                    <a:pt x="131" y="6"/>
                    <a:pt x="129" y="6"/>
                    <a:pt x="127" y="6"/>
                  </a:cubicBezTo>
                  <a:cubicBezTo>
                    <a:pt x="128" y="7"/>
                    <a:pt x="129" y="7"/>
                    <a:pt x="129" y="8"/>
                  </a:cubicBezTo>
                  <a:cubicBezTo>
                    <a:pt x="127" y="10"/>
                    <a:pt x="124" y="12"/>
                    <a:pt x="121" y="14"/>
                  </a:cubicBezTo>
                  <a:cubicBezTo>
                    <a:pt x="118" y="15"/>
                    <a:pt x="115" y="16"/>
                    <a:pt x="113" y="16"/>
                  </a:cubicBezTo>
                  <a:cubicBezTo>
                    <a:pt x="104" y="16"/>
                    <a:pt x="96" y="9"/>
                    <a:pt x="91" y="1"/>
                  </a:cubicBezTo>
                  <a:cubicBezTo>
                    <a:pt x="90" y="0"/>
                    <a:pt x="89" y="0"/>
                    <a:pt x="88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28" name="Picture 218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400" y="2433986"/>
              <a:ext cx="115888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9" name="Picture 219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287" y="2522886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0" name="Picture 220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3387" y="2468911"/>
              <a:ext cx="889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1" name="Picture 221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6562" y="2472086"/>
              <a:ext cx="49213" cy="5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2" name="Freeform 222"/>
            <p:cNvSpPr>
              <a:spLocks/>
            </p:cNvSpPr>
            <p:nvPr/>
          </p:nvSpPr>
          <p:spPr bwMode="auto">
            <a:xfrm>
              <a:off x="2568725" y="2445098"/>
              <a:ext cx="238125" cy="149225"/>
            </a:xfrm>
            <a:custGeom>
              <a:avLst/>
              <a:gdLst>
                <a:gd name="T0" fmla="*/ 56 w 56"/>
                <a:gd name="T1" fmla="*/ 18 h 35"/>
                <a:gd name="T2" fmla="*/ 44 w 56"/>
                <a:gd name="T3" fmla="*/ 2 h 35"/>
                <a:gd name="T4" fmla="*/ 7 w 56"/>
                <a:gd name="T5" fmla="*/ 19 h 35"/>
                <a:gd name="T6" fmla="*/ 49 w 56"/>
                <a:gd name="T7" fmla="*/ 23 h 35"/>
                <a:gd name="T8" fmla="*/ 56 w 56"/>
                <a:gd name="T9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5">
                  <a:moveTo>
                    <a:pt x="56" y="18"/>
                  </a:moveTo>
                  <a:cubicBezTo>
                    <a:pt x="55" y="19"/>
                    <a:pt x="44" y="4"/>
                    <a:pt x="44" y="2"/>
                  </a:cubicBezTo>
                  <a:cubicBezTo>
                    <a:pt x="36" y="3"/>
                    <a:pt x="0" y="0"/>
                    <a:pt x="7" y="19"/>
                  </a:cubicBezTo>
                  <a:cubicBezTo>
                    <a:pt x="14" y="35"/>
                    <a:pt x="38" y="29"/>
                    <a:pt x="49" y="23"/>
                  </a:cubicBezTo>
                  <a:cubicBezTo>
                    <a:pt x="51" y="22"/>
                    <a:pt x="54" y="20"/>
                    <a:pt x="56" y="18"/>
                  </a:cubicBezTo>
                  <a:close/>
                </a:path>
              </a:pathLst>
            </a:custGeom>
            <a:solidFill>
              <a:srgbClr val="FF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3" name="Freeform 223"/>
            <p:cNvSpPr>
              <a:spLocks/>
            </p:cNvSpPr>
            <p:nvPr/>
          </p:nvSpPr>
          <p:spPr bwMode="auto">
            <a:xfrm>
              <a:off x="2556025" y="2445098"/>
              <a:ext cx="255588" cy="174625"/>
            </a:xfrm>
            <a:custGeom>
              <a:avLst/>
              <a:gdLst>
                <a:gd name="T0" fmla="*/ 46 w 60"/>
                <a:gd name="T1" fmla="*/ 1 h 41"/>
                <a:gd name="T2" fmla="*/ 8 w 60"/>
                <a:gd name="T3" fmla="*/ 20 h 41"/>
                <a:gd name="T4" fmla="*/ 58 w 60"/>
                <a:gd name="T5" fmla="*/ 21 h 41"/>
                <a:gd name="T6" fmla="*/ 56 w 60"/>
                <a:gd name="T7" fmla="*/ 19 h 41"/>
                <a:gd name="T8" fmla="*/ 12 w 60"/>
                <a:gd name="T9" fmla="*/ 20 h 41"/>
                <a:gd name="T10" fmla="*/ 46 w 60"/>
                <a:gd name="T11" fmla="*/ 5 h 41"/>
                <a:gd name="T12" fmla="*/ 46 w 60"/>
                <a:gd name="T13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1">
                  <a:moveTo>
                    <a:pt x="46" y="1"/>
                  </a:moveTo>
                  <a:cubicBezTo>
                    <a:pt x="36" y="2"/>
                    <a:pt x="0" y="0"/>
                    <a:pt x="8" y="20"/>
                  </a:cubicBezTo>
                  <a:cubicBezTo>
                    <a:pt x="17" y="41"/>
                    <a:pt x="45" y="29"/>
                    <a:pt x="58" y="21"/>
                  </a:cubicBezTo>
                  <a:cubicBezTo>
                    <a:pt x="60" y="20"/>
                    <a:pt x="58" y="18"/>
                    <a:pt x="56" y="19"/>
                  </a:cubicBezTo>
                  <a:cubicBezTo>
                    <a:pt x="44" y="26"/>
                    <a:pt x="23" y="35"/>
                    <a:pt x="12" y="20"/>
                  </a:cubicBezTo>
                  <a:cubicBezTo>
                    <a:pt x="1" y="4"/>
                    <a:pt x="39" y="5"/>
                    <a:pt x="46" y="5"/>
                  </a:cubicBezTo>
                  <a:cubicBezTo>
                    <a:pt x="48" y="4"/>
                    <a:pt x="48" y="1"/>
                    <a:pt x="46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4" name="Freeform 224"/>
            <p:cNvSpPr>
              <a:spLocks/>
            </p:cNvSpPr>
            <p:nvPr/>
          </p:nvSpPr>
          <p:spPr bwMode="auto">
            <a:xfrm>
              <a:off x="2662387" y="2480023"/>
              <a:ext cx="109538" cy="46038"/>
            </a:xfrm>
            <a:custGeom>
              <a:avLst/>
              <a:gdLst>
                <a:gd name="T0" fmla="*/ 23 w 26"/>
                <a:gd name="T1" fmla="*/ 0 h 11"/>
                <a:gd name="T2" fmla="*/ 2 w 26"/>
                <a:gd name="T3" fmla="*/ 7 h 11"/>
                <a:gd name="T4" fmla="*/ 3 w 26"/>
                <a:gd name="T5" fmla="*/ 10 h 11"/>
                <a:gd name="T6" fmla="*/ 24 w 26"/>
                <a:gd name="T7" fmla="*/ 3 h 11"/>
                <a:gd name="T8" fmla="*/ 23 w 2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1">
                  <a:moveTo>
                    <a:pt x="23" y="0"/>
                  </a:moveTo>
                  <a:cubicBezTo>
                    <a:pt x="16" y="3"/>
                    <a:pt x="9" y="5"/>
                    <a:pt x="2" y="7"/>
                  </a:cubicBezTo>
                  <a:cubicBezTo>
                    <a:pt x="0" y="8"/>
                    <a:pt x="1" y="11"/>
                    <a:pt x="3" y="10"/>
                  </a:cubicBezTo>
                  <a:cubicBezTo>
                    <a:pt x="10" y="8"/>
                    <a:pt x="17" y="6"/>
                    <a:pt x="24" y="3"/>
                  </a:cubicBezTo>
                  <a:cubicBezTo>
                    <a:pt x="26" y="3"/>
                    <a:pt x="25" y="0"/>
                    <a:pt x="23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5" name="Freeform 225"/>
            <p:cNvSpPr>
              <a:spLocks/>
            </p:cNvSpPr>
            <p:nvPr/>
          </p:nvSpPr>
          <p:spPr bwMode="auto">
            <a:xfrm>
              <a:off x="2721125" y="2318098"/>
              <a:ext cx="293688" cy="276225"/>
            </a:xfrm>
            <a:custGeom>
              <a:avLst/>
              <a:gdLst>
                <a:gd name="T0" fmla="*/ 20 w 69"/>
                <a:gd name="T1" fmla="*/ 2 h 65"/>
                <a:gd name="T2" fmla="*/ 11 w 69"/>
                <a:gd name="T3" fmla="*/ 43 h 65"/>
                <a:gd name="T4" fmla="*/ 67 w 69"/>
                <a:gd name="T5" fmla="*/ 55 h 65"/>
                <a:gd name="T6" fmla="*/ 65 w 69"/>
                <a:gd name="T7" fmla="*/ 52 h 65"/>
                <a:gd name="T8" fmla="*/ 17 w 69"/>
                <a:gd name="T9" fmla="*/ 44 h 65"/>
                <a:gd name="T10" fmla="*/ 22 w 69"/>
                <a:gd name="T11" fmla="*/ 5 h 65"/>
                <a:gd name="T12" fmla="*/ 20 w 69"/>
                <a:gd name="T13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5">
                  <a:moveTo>
                    <a:pt x="20" y="2"/>
                  </a:moveTo>
                  <a:cubicBezTo>
                    <a:pt x="5" y="11"/>
                    <a:pt x="0" y="28"/>
                    <a:pt x="11" y="43"/>
                  </a:cubicBezTo>
                  <a:cubicBezTo>
                    <a:pt x="23" y="60"/>
                    <a:pt x="49" y="65"/>
                    <a:pt x="67" y="55"/>
                  </a:cubicBezTo>
                  <a:cubicBezTo>
                    <a:pt x="69" y="54"/>
                    <a:pt x="67" y="50"/>
                    <a:pt x="65" y="52"/>
                  </a:cubicBezTo>
                  <a:cubicBezTo>
                    <a:pt x="49" y="61"/>
                    <a:pt x="30" y="56"/>
                    <a:pt x="17" y="44"/>
                  </a:cubicBezTo>
                  <a:cubicBezTo>
                    <a:pt x="3" y="31"/>
                    <a:pt x="7" y="14"/>
                    <a:pt x="22" y="5"/>
                  </a:cubicBezTo>
                  <a:cubicBezTo>
                    <a:pt x="24" y="4"/>
                    <a:pt x="22" y="0"/>
                    <a:pt x="2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6" name="Freeform 226"/>
            <p:cNvSpPr>
              <a:spLocks/>
            </p:cNvSpPr>
            <p:nvPr/>
          </p:nvSpPr>
          <p:spPr bwMode="auto">
            <a:xfrm>
              <a:off x="2467125" y="3184873"/>
              <a:ext cx="912813" cy="590550"/>
            </a:xfrm>
            <a:custGeom>
              <a:avLst/>
              <a:gdLst>
                <a:gd name="T0" fmla="*/ 215 w 215"/>
                <a:gd name="T1" fmla="*/ 111 h 139"/>
                <a:gd name="T2" fmla="*/ 204 w 215"/>
                <a:gd name="T3" fmla="*/ 102 h 139"/>
                <a:gd name="T4" fmla="*/ 86 w 215"/>
                <a:gd name="T5" fmla="*/ 39 h 139"/>
                <a:gd name="T6" fmla="*/ 23 w 215"/>
                <a:gd name="T7" fmla="*/ 22 h 139"/>
                <a:gd name="T8" fmla="*/ 134 w 215"/>
                <a:gd name="T9" fmla="*/ 116 h 139"/>
                <a:gd name="T10" fmla="*/ 203 w 215"/>
                <a:gd name="T11" fmla="*/ 139 h 139"/>
                <a:gd name="T12" fmla="*/ 215 w 215"/>
                <a:gd name="T13" fmla="*/ 11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139">
                  <a:moveTo>
                    <a:pt x="215" y="111"/>
                  </a:moveTo>
                  <a:cubicBezTo>
                    <a:pt x="204" y="102"/>
                    <a:pt x="204" y="102"/>
                    <a:pt x="204" y="102"/>
                  </a:cubicBezTo>
                  <a:cubicBezTo>
                    <a:pt x="204" y="102"/>
                    <a:pt x="128" y="64"/>
                    <a:pt x="86" y="39"/>
                  </a:cubicBezTo>
                  <a:cubicBezTo>
                    <a:pt x="43" y="13"/>
                    <a:pt x="46" y="0"/>
                    <a:pt x="23" y="22"/>
                  </a:cubicBezTo>
                  <a:cubicBezTo>
                    <a:pt x="0" y="43"/>
                    <a:pt x="83" y="89"/>
                    <a:pt x="134" y="116"/>
                  </a:cubicBezTo>
                  <a:cubicBezTo>
                    <a:pt x="155" y="128"/>
                    <a:pt x="181" y="135"/>
                    <a:pt x="203" y="139"/>
                  </a:cubicBezTo>
                  <a:cubicBezTo>
                    <a:pt x="209" y="131"/>
                    <a:pt x="214" y="121"/>
                    <a:pt x="215" y="111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7" name="Freeform 227"/>
            <p:cNvSpPr>
              <a:spLocks/>
            </p:cNvSpPr>
            <p:nvPr/>
          </p:nvSpPr>
          <p:spPr bwMode="auto">
            <a:xfrm>
              <a:off x="2522687" y="3202336"/>
              <a:ext cx="233363" cy="228600"/>
            </a:xfrm>
            <a:custGeom>
              <a:avLst/>
              <a:gdLst>
                <a:gd name="T0" fmla="*/ 55 w 55"/>
                <a:gd name="T1" fmla="*/ 23 h 54"/>
                <a:gd name="T2" fmla="*/ 10 w 55"/>
                <a:gd name="T3" fmla="*/ 18 h 54"/>
                <a:gd name="T4" fmla="*/ 26 w 55"/>
                <a:gd name="T5" fmla="*/ 54 h 54"/>
                <a:gd name="T6" fmla="*/ 55 w 55"/>
                <a:gd name="T7" fmla="*/ 2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4">
                  <a:moveTo>
                    <a:pt x="55" y="23"/>
                  </a:moveTo>
                  <a:cubicBezTo>
                    <a:pt x="31" y="6"/>
                    <a:pt x="29" y="0"/>
                    <a:pt x="10" y="18"/>
                  </a:cubicBezTo>
                  <a:cubicBezTo>
                    <a:pt x="0" y="27"/>
                    <a:pt x="9" y="40"/>
                    <a:pt x="26" y="54"/>
                  </a:cubicBezTo>
                  <a:cubicBezTo>
                    <a:pt x="35" y="43"/>
                    <a:pt x="45" y="33"/>
                    <a:pt x="55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8" name="Freeform 228"/>
            <p:cNvSpPr>
              <a:spLocks/>
            </p:cNvSpPr>
            <p:nvPr/>
          </p:nvSpPr>
          <p:spPr bwMode="auto">
            <a:xfrm>
              <a:off x="3333900" y="3715098"/>
              <a:ext cx="50800" cy="68263"/>
            </a:xfrm>
            <a:custGeom>
              <a:avLst/>
              <a:gdLst>
                <a:gd name="T0" fmla="*/ 7 w 12"/>
                <a:gd name="T1" fmla="*/ 0 h 16"/>
                <a:gd name="T2" fmla="*/ 7 w 12"/>
                <a:gd name="T3" fmla="*/ 1 h 16"/>
                <a:gd name="T4" fmla="*/ 1 w 12"/>
                <a:gd name="T5" fmla="*/ 12 h 16"/>
                <a:gd name="T6" fmla="*/ 0 w 12"/>
                <a:gd name="T7" fmla="*/ 14 h 16"/>
                <a:gd name="T8" fmla="*/ 4 w 12"/>
                <a:gd name="T9" fmla="*/ 15 h 16"/>
                <a:gd name="T10" fmla="*/ 12 w 12"/>
                <a:gd name="T11" fmla="*/ 16 h 16"/>
                <a:gd name="T12" fmla="*/ 11 w 12"/>
                <a:gd name="T13" fmla="*/ 1 h 16"/>
                <a:gd name="T14" fmla="*/ 7 w 12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6"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5"/>
                    <a:pt x="3" y="9"/>
                    <a:pt x="1" y="12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1" y="14"/>
                    <a:pt x="3" y="15"/>
                    <a:pt x="4" y="15"/>
                  </a:cubicBezTo>
                  <a:cubicBezTo>
                    <a:pt x="7" y="15"/>
                    <a:pt x="9" y="16"/>
                    <a:pt x="12" y="16"/>
                  </a:cubicBezTo>
                  <a:cubicBezTo>
                    <a:pt x="12" y="11"/>
                    <a:pt x="12" y="6"/>
                    <a:pt x="11" y="1"/>
                  </a:cubicBezTo>
                  <a:cubicBezTo>
                    <a:pt x="10" y="1"/>
                    <a:pt x="9" y="1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9" name="Freeform 229"/>
            <p:cNvSpPr>
              <a:spLocks/>
            </p:cNvSpPr>
            <p:nvPr/>
          </p:nvSpPr>
          <p:spPr bwMode="auto">
            <a:xfrm>
              <a:off x="3379937" y="3719861"/>
              <a:ext cx="22225" cy="63500"/>
            </a:xfrm>
            <a:custGeom>
              <a:avLst/>
              <a:gdLst>
                <a:gd name="T0" fmla="*/ 0 w 5"/>
                <a:gd name="T1" fmla="*/ 0 h 15"/>
                <a:gd name="T2" fmla="*/ 1 w 5"/>
                <a:gd name="T3" fmla="*/ 15 h 15"/>
                <a:gd name="T4" fmla="*/ 1 w 5"/>
                <a:gd name="T5" fmla="*/ 15 h 15"/>
                <a:gd name="T6" fmla="*/ 5 w 5"/>
                <a:gd name="T7" fmla="*/ 2 h 15"/>
                <a:gd name="T8" fmla="*/ 1 w 5"/>
                <a:gd name="T9" fmla="*/ 1 h 15"/>
                <a:gd name="T10" fmla="*/ 0 w 5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5">
                  <a:moveTo>
                    <a:pt x="0" y="0"/>
                  </a:moveTo>
                  <a:cubicBezTo>
                    <a:pt x="1" y="5"/>
                    <a:pt x="1" y="10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1"/>
                    <a:pt x="4" y="6"/>
                    <a:pt x="5" y="2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0" name="Freeform 230"/>
            <p:cNvSpPr>
              <a:spLocks noEditPoints="1"/>
            </p:cNvSpPr>
            <p:nvPr/>
          </p:nvSpPr>
          <p:spPr bwMode="auto">
            <a:xfrm>
              <a:off x="3333900" y="3715098"/>
              <a:ext cx="28575" cy="60325"/>
            </a:xfrm>
            <a:custGeom>
              <a:avLst/>
              <a:gdLst>
                <a:gd name="T0" fmla="*/ 1 w 7"/>
                <a:gd name="T1" fmla="*/ 12 h 14"/>
                <a:gd name="T2" fmla="*/ 0 w 7"/>
                <a:gd name="T3" fmla="*/ 14 h 14"/>
                <a:gd name="T4" fmla="*/ 0 w 7"/>
                <a:gd name="T5" fmla="*/ 14 h 14"/>
                <a:gd name="T6" fmla="*/ 1 w 7"/>
                <a:gd name="T7" fmla="*/ 12 h 14"/>
                <a:gd name="T8" fmla="*/ 7 w 7"/>
                <a:gd name="T9" fmla="*/ 0 h 14"/>
                <a:gd name="T10" fmla="*/ 7 w 7"/>
                <a:gd name="T11" fmla="*/ 1 h 14"/>
                <a:gd name="T12" fmla="*/ 7 w 7"/>
                <a:gd name="T13" fmla="*/ 0 h 14"/>
                <a:gd name="T14" fmla="*/ 7 w 7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4">
                  <a:moveTo>
                    <a:pt x="1" y="12"/>
                  </a:move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3"/>
                    <a:pt x="1" y="12"/>
                  </a:cubicBezTo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1" name="Freeform 231"/>
            <p:cNvSpPr>
              <a:spLocks noEditPoints="1"/>
            </p:cNvSpPr>
            <p:nvPr/>
          </p:nvSpPr>
          <p:spPr bwMode="auto">
            <a:xfrm>
              <a:off x="3035450" y="3676998"/>
              <a:ext cx="327025" cy="88900"/>
            </a:xfrm>
            <a:custGeom>
              <a:avLst/>
              <a:gdLst>
                <a:gd name="T0" fmla="*/ 77 w 77"/>
                <a:gd name="T1" fmla="*/ 10 h 21"/>
                <a:gd name="T2" fmla="*/ 71 w 77"/>
                <a:gd name="T3" fmla="*/ 21 h 21"/>
                <a:gd name="T4" fmla="*/ 77 w 77"/>
                <a:gd name="T5" fmla="*/ 10 h 21"/>
                <a:gd name="T6" fmla="*/ 0 w 77"/>
                <a:gd name="T7" fmla="*/ 0 h 21"/>
                <a:gd name="T8" fmla="*/ 57 w 77"/>
                <a:gd name="T9" fmla="*/ 20 h 21"/>
                <a:gd name="T10" fmla="*/ 0 w 7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21">
                  <a:moveTo>
                    <a:pt x="77" y="10"/>
                  </a:moveTo>
                  <a:cubicBezTo>
                    <a:pt x="75" y="14"/>
                    <a:pt x="73" y="18"/>
                    <a:pt x="71" y="21"/>
                  </a:cubicBezTo>
                  <a:cubicBezTo>
                    <a:pt x="73" y="18"/>
                    <a:pt x="75" y="14"/>
                    <a:pt x="77" y="10"/>
                  </a:cubicBezTo>
                  <a:moveTo>
                    <a:pt x="0" y="0"/>
                  </a:moveTo>
                  <a:cubicBezTo>
                    <a:pt x="17" y="10"/>
                    <a:pt x="37" y="16"/>
                    <a:pt x="57" y="20"/>
                  </a:cubicBezTo>
                  <a:cubicBezTo>
                    <a:pt x="38" y="16"/>
                    <a:pt x="17" y="10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2" name="Freeform 232"/>
            <p:cNvSpPr>
              <a:spLocks/>
            </p:cNvSpPr>
            <p:nvPr/>
          </p:nvSpPr>
          <p:spPr bwMode="auto">
            <a:xfrm>
              <a:off x="2522687" y="3278536"/>
              <a:ext cx="839788" cy="496888"/>
            </a:xfrm>
            <a:custGeom>
              <a:avLst/>
              <a:gdLst>
                <a:gd name="T0" fmla="*/ 10 w 198"/>
                <a:gd name="T1" fmla="*/ 0 h 117"/>
                <a:gd name="T2" fmla="*/ 6 w 198"/>
                <a:gd name="T3" fmla="*/ 8 h 117"/>
                <a:gd name="T4" fmla="*/ 121 w 198"/>
                <a:gd name="T5" fmla="*/ 94 h 117"/>
                <a:gd name="T6" fmla="*/ 121 w 198"/>
                <a:gd name="T7" fmla="*/ 94 h 117"/>
                <a:gd name="T8" fmla="*/ 178 w 198"/>
                <a:gd name="T9" fmla="*/ 114 h 117"/>
                <a:gd name="T10" fmla="*/ 191 w 198"/>
                <a:gd name="T11" fmla="*/ 117 h 117"/>
                <a:gd name="T12" fmla="*/ 192 w 198"/>
                <a:gd name="T13" fmla="*/ 115 h 117"/>
                <a:gd name="T14" fmla="*/ 198 w 198"/>
                <a:gd name="T15" fmla="*/ 104 h 117"/>
                <a:gd name="T16" fmla="*/ 198 w 198"/>
                <a:gd name="T17" fmla="*/ 103 h 117"/>
                <a:gd name="T18" fmla="*/ 142 w 198"/>
                <a:gd name="T19" fmla="*/ 83 h 117"/>
                <a:gd name="T20" fmla="*/ 41 w 198"/>
                <a:gd name="T21" fmla="*/ 19 h 117"/>
                <a:gd name="T22" fmla="*/ 26 w 198"/>
                <a:gd name="T23" fmla="*/ 36 h 117"/>
                <a:gd name="T24" fmla="*/ 10 w 198"/>
                <a:gd name="T2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" h="117">
                  <a:moveTo>
                    <a:pt x="10" y="0"/>
                  </a:moveTo>
                  <a:cubicBezTo>
                    <a:pt x="7" y="2"/>
                    <a:pt x="6" y="5"/>
                    <a:pt x="6" y="8"/>
                  </a:cubicBezTo>
                  <a:cubicBezTo>
                    <a:pt x="6" y="32"/>
                    <a:pt x="76" y="70"/>
                    <a:pt x="121" y="94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38" y="104"/>
                    <a:pt x="159" y="110"/>
                    <a:pt x="178" y="114"/>
                  </a:cubicBezTo>
                  <a:cubicBezTo>
                    <a:pt x="182" y="115"/>
                    <a:pt x="186" y="116"/>
                    <a:pt x="191" y="117"/>
                  </a:cubicBezTo>
                  <a:cubicBezTo>
                    <a:pt x="191" y="116"/>
                    <a:pt x="191" y="116"/>
                    <a:pt x="192" y="115"/>
                  </a:cubicBezTo>
                  <a:cubicBezTo>
                    <a:pt x="194" y="112"/>
                    <a:pt x="196" y="108"/>
                    <a:pt x="198" y="104"/>
                  </a:cubicBezTo>
                  <a:cubicBezTo>
                    <a:pt x="198" y="104"/>
                    <a:pt x="198" y="104"/>
                    <a:pt x="198" y="103"/>
                  </a:cubicBezTo>
                  <a:cubicBezTo>
                    <a:pt x="179" y="98"/>
                    <a:pt x="160" y="93"/>
                    <a:pt x="142" y="83"/>
                  </a:cubicBezTo>
                  <a:cubicBezTo>
                    <a:pt x="109" y="65"/>
                    <a:pt x="64" y="41"/>
                    <a:pt x="41" y="19"/>
                  </a:cubicBezTo>
                  <a:cubicBezTo>
                    <a:pt x="36" y="25"/>
                    <a:pt x="31" y="30"/>
                    <a:pt x="26" y="36"/>
                  </a:cubicBezTo>
                  <a:cubicBezTo>
                    <a:pt x="9" y="22"/>
                    <a:pt x="0" y="9"/>
                    <a:pt x="1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3" name="Freeform 233"/>
            <p:cNvSpPr>
              <a:spLocks/>
            </p:cNvSpPr>
            <p:nvPr/>
          </p:nvSpPr>
          <p:spPr bwMode="auto">
            <a:xfrm>
              <a:off x="2522687" y="3230911"/>
              <a:ext cx="173038" cy="200025"/>
            </a:xfrm>
            <a:custGeom>
              <a:avLst/>
              <a:gdLst>
                <a:gd name="T0" fmla="*/ 28 w 41"/>
                <a:gd name="T1" fmla="*/ 0 h 47"/>
                <a:gd name="T2" fmla="*/ 10 w 41"/>
                <a:gd name="T3" fmla="*/ 11 h 47"/>
                <a:gd name="T4" fmla="*/ 10 w 41"/>
                <a:gd name="T5" fmla="*/ 11 h 47"/>
                <a:gd name="T6" fmla="*/ 10 w 41"/>
                <a:gd name="T7" fmla="*/ 11 h 47"/>
                <a:gd name="T8" fmla="*/ 10 w 41"/>
                <a:gd name="T9" fmla="*/ 11 h 47"/>
                <a:gd name="T10" fmla="*/ 10 w 41"/>
                <a:gd name="T11" fmla="*/ 11 h 47"/>
                <a:gd name="T12" fmla="*/ 26 w 41"/>
                <a:gd name="T13" fmla="*/ 47 h 47"/>
                <a:gd name="T14" fmla="*/ 41 w 41"/>
                <a:gd name="T15" fmla="*/ 30 h 47"/>
                <a:gd name="T16" fmla="*/ 30 w 41"/>
                <a:gd name="T17" fmla="*/ 0 h 47"/>
                <a:gd name="T18" fmla="*/ 28 w 41"/>
                <a:gd name="T1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7">
                  <a:moveTo>
                    <a:pt x="28" y="0"/>
                  </a:moveTo>
                  <a:cubicBezTo>
                    <a:pt x="23" y="0"/>
                    <a:pt x="18" y="3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0" y="20"/>
                    <a:pt x="9" y="33"/>
                    <a:pt x="26" y="47"/>
                  </a:cubicBezTo>
                  <a:cubicBezTo>
                    <a:pt x="31" y="41"/>
                    <a:pt x="36" y="36"/>
                    <a:pt x="41" y="30"/>
                  </a:cubicBezTo>
                  <a:cubicBezTo>
                    <a:pt x="29" y="19"/>
                    <a:pt x="23" y="8"/>
                    <a:pt x="30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4" name="Freeform 234"/>
            <p:cNvSpPr>
              <a:spLocks/>
            </p:cNvSpPr>
            <p:nvPr/>
          </p:nvSpPr>
          <p:spPr bwMode="auto">
            <a:xfrm>
              <a:off x="2513162" y="3205511"/>
              <a:ext cx="841375" cy="582613"/>
            </a:xfrm>
            <a:custGeom>
              <a:avLst/>
              <a:gdLst>
                <a:gd name="T0" fmla="*/ 124 w 198"/>
                <a:gd name="T1" fmla="*/ 109 h 137"/>
                <a:gd name="T2" fmla="*/ 58 w 198"/>
                <a:gd name="T3" fmla="*/ 71 h 137"/>
                <a:gd name="T4" fmla="*/ 13 w 198"/>
                <a:gd name="T5" fmla="*/ 31 h 137"/>
                <a:gd name="T6" fmla="*/ 36 w 198"/>
                <a:gd name="T7" fmla="*/ 11 h 137"/>
                <a:gd name="T8" fmla="*/ 55 w 198"/>
                <a:gd name="T9" fmla="*/ 25 h 137"/>
                <a:gd name="T10" fmla="*/ 86 w 198"/>
                <a:gd name="T11" fmla="*/ 44 h 137"/>
                <a:gd name="T12" fmla="*/ 191 w 198"/>
                <a:gd name="T13" fmla="*/ 99 h 137"/>
                <a:gd name="T14" fmla="*/ 194 w 198"/>
                <a:gd name="T15" fmla="*/ 94 h 137"/>
                <a:gd name="T16" fmla="*/ 81 w 198"/>
                <a:gd name="T17" fmla="*/ 34 h 137"/>
                <a:gd name="T18" fmla="*/ 50 w 198"/>
                <a:gd name="T19" fmla="*/ 13 h 137"/>
                <a:gd name="T20" fmla="*/ 33 w 198"/>
                <a:gd name="T21" fmla="*/ 3 h 137"/>
                <a:gd name="T22" fmla="*/ 5 w 198"/>
                <a:gd name="T23" fmla="*/ 20 h 137"/>
                <a:gd name="T24" fmla="*/ 23 w 198"/>
                <a:gd name="T25" fmla="*/ 53 h 137"/>
                <a:gd name="T26" fmla="*/ 86 w 198"/>
                <a:gd name="T27" fmla="*/ 94 h 137"/>
                <a:gd name="T28" fmla="*/ 160 w 198"/>
                <a:gd name="T29" fmla="*/ 129 h 137"/>
                <a:gd name="T30" fmla="*/ 190 w 198"/>
                <a:gd name="T31" fmla="*/ 137 h 137"/>
                <a:gd name="T32" fmla="*/ 194 w 198"/>
                <a:gd name="T33" fmla="*/ 132 h 137"/>
                <a:gd name="T34" fmla="*/ 124 w 198"/>
                <a:gd name="T35" fmla="*/ 10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8" h="137">
                  <a:moveTo>
                    <a:pt x="124" y="109"/>
                  </a:moveTo>
                  <a:cubicBezTo>
                    <a:pt x="102" y="97"/>
                    <a:pt x="80" y="84"/>
                    <a:pt x="58" y="71"/>
                  </a:cubicBezTo>
                  <a:cubicBezTo>
                    <a:pt x="42" y="61"/>
                    <a:pt x="21" y="48"/>
                    <a:pt x="13" y="31"/>
                  </a:cubicBezTo>
                  <a:cubicBezTo>
                    <a:pt x="8" y="21"/>
                    <a:pt x="23" y="4"/>
                    <a:pt x="36" y="11"/>
                  </a:cubicBezTo>
                  <a:cubicBezTo>
                    <a:pt x="43" y="15"/>
                    <a:pt x="49" y="20"/>
                    <a:pt x="55" y="25"/>
                  </a:cubicBezTo>
                  <a:cubicBezTo>
                    <a:pt x="65" y="32"/>
                    <a:pt x="76" y="38"/>
                    <a:pt x="86" y="44"/>
                  </a:cubicBezTo>
                  <a:cubicBezTo>
                    <a:pt x="120" y="64"/>
                    <a:pt x="156" y="82"/>
                    <a:pt x="191" y="99"/>
                  </a:cubicBezTo>
                  <a:cubicBezTo>
                    <a:pt x="195" y="101"/>
                    <a:pt x="198" y="96"/>
                    <a:pt x="194" y="94"/>
                  </a:cubicBezTo>
                  <a:cubicBezTo>
                    <a:pt x="156" y="75"/>
                    <a:pt x="118" y="56"/>
                    <a:pt x="81" y="34"/>
                  </a:cubicBezTo>
                  <a:cubicBezTo>
                    <a:pt x="70" y="28"/>
                    <a:pt x="60" y="21"/>
                    <a:pt x="50" y="13"/>
                  </a:cubicBezTo>
                  <a:cubicBezTo>
                    <a:pt x="45" y="9"/>
                    <a:pt x="40" y="5"/>
                    <a:pt x="33" y="3"/>
                  </a:cubicBezTo>
                  <a:cubicBezTo>
                    <a:pt x="22" y="0"/>
                    <a:pt x="9" y="13"/>
                    <a:pt x="5" y="20"/>
                  </a:cubicBezTo>
                  <a:cubicBezTo>
                    <a:pt x="0" y="31"/>
                    <a:pt x="14" y="45"/>
                    <a:pt x="23" y="53"/>
                  </a:cubicBezTo>
                  <a:cubicBezTo>
                    <a:pt x="41" y="69"/>
                    <a:pt x="64" y="82"/>
                    <a:pt x="86" y="94"/>
                  </a:cubicBezTo>
                  <a:cubicBezTo>
                    <a:pt x="110" y="108"/>
                    <a:pt x="133" y="121"/>
                    <a:pt x="160" y="129"/>
                  </a:cubicBezTo>
                  <a:cubicBezTo>
                    <a:pt x="170" y="133"/>
                    <a:pt x="180" y="135"/>
                    <a:pt x="190" y="137"/>
                  </a:cubicBezTo>
                  <a:cubicBezTo>
                    <a:pt x="192" y="135"/>
                    <a:pt x="193" y="133"/>
                    <a:pt x="194" y="132"/>
                  </a:cubicBezTo>
                  <a:cubicBezTo>
                    <a:pt x="170" y="127"/>
                    <a:pt x="146" y="120"/>
                    <a:pt x="124" y="10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5" name="Oval 235"/>
            <p:cNvSpPr>
              <a:spLocks noChangeArrowheads="1"/>
            </p:cNvSpPr>
            <p:nvPr/>
          </p:nvSpPr>
          <p:spPr bwMode="auto">
            <a:xfrm>
              <a:off x="1587650" y="1324323"/>
              <a:ext cx="46038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6" name="Oval 236"/>
            <p:cNvSpPr>
              <a:spLocks noChangeArrowheads="1"/>
            </p:cNvSpPr>
            <p:nvPr/>
          </p:nvSpPr>
          <p:spPr bwMode="auto">
            <a:xfrm>
              <a:off x="2067075" y="1265586"/>
              <a:ext cx="47625" cy="46038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7" name="Oval 237"/>
            <p:cNvSpPr>
              <a:spLocks noChangeArrowheads="1"/>
            </p:cNvSpPr>
            <p:nvPr/>
          </p:nvSpPr>
          <p:spPr bwMode="auto">
            <a:xfrm>
              <a:off x="1952775" y="1456086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8" name="Oval 238"/>
            <p:cNvSpPr>
              <a:spLocks noChangeArrowheads="1"/>
            </p:cNvSpPr>
            <p:nvPr/>
          </p:nvSpPr>
          <p:spPr bwMode="auto">
            <a:xfrm>
              <a:off x="1413025" y="1438623"/>
              <a:ext cx="47625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9" name="Oval 239"/>
            <p:cNvSpPr>
              <a:spLocks noChangeArrowheads="1"/>
            </p:cNvSpPr>
            <p:nvPr/>
          </p:nvSpPr>
          <p:spPr bwMode="auto">
            <a:xfrm>
              <a:off x="1643212" y="1129061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0" name="Oval 240"/>
            <p:cNvSpPr>
              <a:spLocks noChangeArrowheads="1"/>
            </p:cNvSpPr>
            <p:nvPr/>
          </p:nvSpPr>
          <p:spPr bwMode="auto">
            <a:xfrm>
              <a:off x="2173437" y="1456086"/>
              <a:ext cx="47625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1" name="Freeform 241"/>
            <p:cNvSpPr>
              <a:spLocks/>
            </p:cNvSpPr>
            <p:nvPr/>
          </p:nvSpPr>
          <p:spPr bwMode="auto">
            <a:xfrm>
              <a:off x="2198837" y="1187798"/>
              <a:ext cx="242888" cy="557213"/>
            </a:xfrm>
            <a:custGeom>
              <a:avLst/>
              <a:gdLst>
                <a:gd name="T0" fmla="*/ 39 w 57"/>
                <a:gd name="T1" fmla="*/ 0 h 131"/>
                <a:gd name="T2" fmla="*/ 14 w 57"/>
                <a:gd name="T3" fmla="*/ 46 h 131"/>
                <a:gd name="T4" fmla="*/ 1 w 57"/>
                <a:gd name="T5" fmla="*/ 98 h 131"/>
                <a:gd name="T6" fmla="*/ 7 w 57"/>
                <a:gd name="T7" fmla="*/ 126 h 131"/>
                <a:gd name="T8" fmla="*/ 36 w 57"/>
                <a:gd name="T9" fmla="*/ 128 h 131"/>
                <a:gd name="T10" fmla="*/ 42 w 57"/>
                <a:gd name="T11" fmla="*/ 99 h 131"/>
                <a:gd name="T12" fmla="*/ 47 w 57"/>
                <a:gd name="T13" fmla="*/ 61 h 131"/>
                <a:gd name="T14" fmla="*/ 57 w 57"/>
                <a:gd name="T15" fmla="*/ 22 h 131"/>
                <a:gd name="T16" fmla="*/ 39 w 57"/>
                <a:gd name="T1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31">
                  <a:moveTo>
                    <a:pt x="39" y="0"/>
                  </a:moveTo>
                  <a:cubicBezTo>
                    <a:pt x="31" y="15"/>
                    <a:pt x="21" y="30"/>
                    <a:pt x="14" y="46"/>
                  </a:cubicBezTo>
                  <a:cubicBezTo>
                    <a:pt x="8" y="63"/>
                    <a:pt x="4" y="80"/>
                    <a:pt x="1" y="98"/>
                  </a:cubicBezTo>
                  <a:cubicBezTo>
                    <a:pt x="0" y="105"/>
                    <a:pt x="1" y="120"/>
                    <a:pt x="7" y="126"/>
                  </a:cubicBezTo>
                  <a:cubicBezTo>
                    <a:pt x="13" y="131"/>
                    <a:pt x="29" y="130"/>
                    <a:pt x="36" y="128"/>
                  </a:cubicBezTo>
                  <a:cubicBezTo>
                    <a:pt x="40" y="127"/>
                    <a:pt x="41" y="102"/>
                    <a:pt x="42" y="99"/>
                  </a:cubicBezTo>
                  <a:cubicBezTo>
                    <a:pt x="43" y="87"/>
                    <a:pt x="45" y="74"/>
                    <a:pt x="47" y="61"/>
                  </a:cubicBezTo>
                  <a:cubicBezTo>
                    <a:pt x="50" y="48"/>
                    <a:pt x="55" y="36"/>
                    <a:pt x="57" y="22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2" name="Freeform 242"/>
            <p:cNvSpPr>
              <a:spLocks noEditPoints="1"/>
            </p:cNvSpPr>
            <p:nvPr/>
          </p:nvSpPr>
          <p:spPr bwMode="auto">
            <a:xfrm>
              <a:off x="2287737" y="1290986"/>
              <a:ext cx="144463" cy="436563"/>
            </a:xfrm>
            <a:custGeom>
              <a:avLst/>
              <a:gdLst>
                <a:gd name="T0" fmla="*/ 9 w 34"/>
                <a:gd name="T1" fmla="*/ 54 h 103"/>
                <a:gd name="T2" fmla="*/ 4 w 34"/>
                <a:gd name="T3" fmla="*/ 81 h 103"/>
                <a:gd name="T4" fmla="*/ 4 w 34"/>
                <a:gd name="T5" fmla="*/ 102 h 103"/>
                <a:gd name="T6" fmla="*/ 5 w 34"/>
                <a:gd name="T7" fmla="*/ 103 h 103"/>
                <a:gd name="T8" fmla="*/ 5 w 34"/>
                <a:gd name="T9" fmla="*/ 103 h 103"/>
                <a:gd name="T10" fmla="*/ 6 w 34"/>
                <a:gd name="T11" fmla="*/ 103 h 103"/>
                <a:gd name="T12" fmla="*/ 15 w 34"/>
                <a:gd name="T13" fmla="*/ 100 h 103"/>
                <a:gd name="T14" fmla="*/ 17 w 34"/>
                <a:gd name="T15" fmla="*/ 90 h 103"/>
                <a:gd name="T16" fmla="*/ 19 w 34"/>
                <a:gd name="T17" fmla="*/ 72 h 103"/>
                <a:gd name="T18" fmla="*/ 19 w 34"/>
                <a:gd name="T19" fmla="*/ 70 h 103"/>
                <a:gd name="T20" fmla="*/ 19 w 34"/>
                <a:gd name="T21" fmla="*/ 70 h 103"/>
                <a:gd name="T22" fmla="*/ 16 w 34"/>
                <a:gd name="T23" fmla="*/ 70 h 103"/>
                <a:gd name="T24" fmla="*/ 12 w 34"/>
                <a:gd name="T25" fmla="*/ 64 h 103"/>
                <a:gd name="T26" fmla="*/ 9 w 34"/>
                <a:gd name="T27" fmla="*/ 54 h 103"/>
                <a:gd name="T28" fmla="*/ 34 w 34"/>
                <a:gd name="T29" fmla="*/ 0 h 103"/>
                <a:gd name="T30" fmla="*/ 30 w 34"/>
                <a:gd name="T31" fmla="*/ 0 h 103"/>
                <a:gd name="T32" fmla="*/ 26 w 34"/>
                <a:gd name="T33" fmla="*/ 5 h 103"/>
                <a:gd name="T34" fmla="*/ 18 w 34"/>
                <a:gd name="T35" fmla="*/ 18 h 103"/>
                <a:gd name="T36" fmla="*/ 11 w 34"/>
                <a:gd name="T37" fmla="*/ 44 h 103"/>
                <a:gd name="T38" fmla="*/ 19 w 34"/>
                <a:gd name="T39" fmla="*/ 47 h 103"/>
                <a:gd name="T40" fmla="*/ 19 w 34"/>
                <a:gd name="T41" fmla="*/ 47 h 103"/>
                <a:gd name="T42" fmla="*/ 22 w 34"/>
                <a:gd name="T43" fmla="*/ 47 h 103"/>
                <a:gd name="T44" fmla="*/ 24 w 34"/>
                <a:gd name="T45" fmla="*/ 34 h 103"/>
                <a:gd name="T46" fmla="*/ 34 w 34"/>
                <a:gd name="T4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103">
                  <a:moveTo>
                    <a:pt x="9" y="54"/>
                  </a:moveTo>
                  <a:cubicBezTo>
                    <a:pt x="7" y="63"/>
                    <a:pt x="5" y="71"/>
                    <a:pt x="4" y="81"/>
                  </a:cubicBezTo>
                  <a:cubicBezTo>
                    <a:pt x="3" y="86"/>
                    <a:pt x="0" y="97"/>
                    <a:pt x="4" y="102"/>
                  </a:cubicBezTo>
                  <a:cubicBezTo>
                    <a:pt x="4" y="103"/>
                    <a:pt x="4" y="103"/>
                    <a:pt x="5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5" y="103"/>
                    <a:pt x="6" y="103"/>
                    <a:pt x="6" y="103"/>
                  </a:cubicBezTo>
                  <a:cubicBezTo>
                    <a:pt x="10" y="103"/>
                    <a:pt x="14" y="103"/>
                    <a:pt x="15" y="100"/>
                  </a:cubicBezTo>
                  <a:cubicBezTo>
                    <a:pt x="16" y="97"/>
                    <a:pt x="17" y="93"/>
                    <a:pt x="17" y="90"/>
                  </a:cubicBezTo>
                  <a:cubicBezTo>
                    <a:pt x="18" y="84"/>
                    <a:pt x="18" y="78"/>
                    <a:pt x="19" y="72"/>
                  </a:cubicBezTo>
                  <a:cubicBezTo>
                    <a:pt x="19" y="72"/>
                    <a:pt x="19" y="71"/>
                    <a:pt x="19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8" y="70"/>
                    <a:pt x="17" y="70"/>
                    <a:pt x="16" y="70"/>
                  </a:cubicBezTo>
                  <a:cubicBezTo>
                    <a:pt x="13" y="70"/>
                    <a:pt x="11" y="68"/>
                    <a:pt x="12" y="64"/>
                  </a:cubicBezTo>
                  <a:cubicBezTo>
                    <a:pt x="13" y="60"/>
                    <a:pt x="11" y="57"/>
                    <a:pt x="9" y="54"/>
                  </a:cubicBezTo>
                  <a:moveTo>
                    <a:pt x="34" y="0"/>
                  </a:moveTo>
                  <a:cubicBezTo>
                    <a:pt x="32" y="0"/>
                    <a:pt x="31" y="0"/>
                    <a:pt x="30" y="0"/>
                  </a:cubicBezTo>
                  <a:cubicBezTo>
                    <a:pt x="28" y="1"/>
                    <a:pt x="27" y="3"/>
                    <a:pt x="26" y="5"/>
                  </a:cubicBezTo>
                  <a:cubicBezTo>
                    <a:pt x="23" y="9"/>
                    <a:pt x="20" y="12"/>
                    <a:pt x="18" y="18"/>
                  </a:cubicBezTo>
                  <a:cubicBezTo>
                    <a:pt x="15" y="26"/>
                    <a:pt x="13" y="35"/>
                    <a:pt x="11" y="44"/>
                  </a:cubicBezTo>
                  <a:cubicBezTo>
                    <a:pt x="15" y="44"/>
                    <a:pt x="19" y="47"/>
                    <a:pt x="19" y="47"/>
                  </a:cubicBezTo>
                  <a:cubicBezTo>
                    <a:pt x="19" y="47"/>
                    <a:pt x="18" y="47"/>
                    <a:pt x="19" y="47"/>
                  </a:cubicBezTo>
                  <a:cubicBezTo>
                    <a:pt x="20" y="47"/>
                    <a:pt x="21" y="47"/>
                    <a:pt x="22" y="47"/>
                  </a:cubicBezTo>
                  <a:cubicBezTo>
                    <a:pt x="23" y="43"/>
                    <a:pt x="23" y="39"/>
                    <a:pt x="24" y="34"/>
                  </a:cubicBezTo>
                  <a:cubicBezTo>
                    <a:pt x="27" y="23"/>
                    <a:pt x="31" y="11"/>
                    <a:pt x="3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3" name="Freeform 243"/>
            <p:cNvSpPr>
              <a:spLocks/>
            </p:cNvSpPr>
            <p:nvPr/>
          </p:nvSpPr>
          <p:spPr bwMode="auto">
            <a:xfrm>
              <a:off x="2203600" y="1638648"/>
              <a:ext cx="169863" cy="106363"/>
            </a:xfrm>
            <a:custGeom>
              <a:avLst/>
              <a:gdLst>
                <a:gd name="T0" fmla="*/ 29 w 40"/>
                <a:gd name="T1" fmla="*/ 14 h 25"/>
                <a:gd name="T2" fmla="*/ 22 w 40"/>
                <a:gd name="T3" fmla="*/ 1 h 25"/>
                <a:gd name="T4" fmla="*/ 13 w 40"/>
                <a:gd name="T5" fmla="*/ 13 h 25"/>
                <a:gd name="T6" fmla="*/ 6 w 40"/>
                <a:gd name="T7" fmla="*/ 2 h 25"/>
                <a:gd name="T8" fmla="*/ 0 w 40"/>
                <a:gd name="T9" fmla="*/ 4 h 25"/>
                <a:gd name="T10" fmla="*/ 6 w 40"/>
                <a:gd name="T11" fmla="*/ 20 h 25"/>
                <a:gd name="T12" fmla="*/ 35 w 40"/>
                <a:gd name="T13" fmla="*/ 22 h 25"/>
                <a:gd name="T14" fmla="*/ 40 w 40"/>
                <a:gd name="T15" fmla="*/ 3 h 25"/>
                <a:gd name="T16" fmla="*/ 29 w 40"/>
                <a:gd name="T17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5">
                  <a:moveTo>
                    <a:pt x="29" y="14"/>
                  </a:moveTo>
                  <a:cubicBezTo>
                    <a:pt x="29" y="9"/>
                    <a:pt x="28" y="1"/>
                    <a:pt x="22" y="1"/>
                  </a:cubicBezTo>
                  <a:cubicBezTo>
                    <a:pt x="15" y="0"/>
                    <a:pt x="14" y="8"/>
                    <a:pt x="13" y="13"/>
                  </a:cubicBezTo>
                  <a:cubicBezTo>
                    <a:pt x="14" y="9"/>
                    <a:pt x="11" y="3"/>
                    <a:pt x="6" y="2"/>
                  </a:cubicBezTo>
                  <a:cubicBezTo>
                    <a:pt x="4" y="1"/>
                    <a:pt x="1" y="2"/>
                    <a:pt x="0" y="4"/>
                  </a:cubicBezTo>
                  <a:cubicBezTo>
                    <a:pt x="0" y="10"/>
                    <a:pt x="2" y="17"/>
                    <a:pt x="6" y="20"/>
                  </a:cubicBezTo>
                  <a:cubicBezTo>
                    <a:pt x="12" y="25"/>
                    <a:pt x="28" y="24"/>
                    <a:pt x="35" y="22"/>
                  </a:cubicBezTo>
                  <a:cubicBezTo>
                    <a:pt x="38" y="22"/>
                    <a:pt x="39" y="11"/>
                    <a:pt x="40" y="3"/>
                  </a:cubicBezTo>
                  <a:cubicBezTo>
                    <a:pt x="34" y="1"/>
                    <a:pt x="31" y="5"/>
                    <a:pt x="29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4" name="Freeform 244"/>
            <p:cNvSpPr>
              <a:spLocks/>
            </p:cNvSpPr>
            <p:nvPr/>
          </p:nvSpPr>
          <p:spPr bwMode="auto">
            <a:xfrm>
              <a:off x="2186137" y="1175098"/>
              <a:ext cx="268288" cy="577850"/>
            </a:xfrm>
            <a:custGeom>
              <a:avLst/>
              <a:gdLst>
                <a:gd name="T0" fmla="*/ 40 w 63"/>
                <a:gd name="T1" fmla="*/ 2 h 136"/>
                <a:gd name="T2" fmla="*/ 17 w 63"/>
                <a:gd name="T3" fmla="*/ 43 h 136"/>
                <a:gd name="T4" fmla="*/ 4 w 63"/>
                <a:gd name="T5" fmla="*/ 89 h 136"/>
                <a:gd name="T6" fmla="*/ 3 w 63"/>
                <a:gd name="T7" fmla="*/ 121 h 136"/>
                <a:gd name="T8" fmla="*/ 23 w 63"/>
                <a:gd name="T9" fmla="*/ 135 h 136"/>
                <a:gd name="T10" fmla="*/ 43 w 63"/>
                <a:gd name="T11" fmla="*/ 131 h 136"/>
                <a:gd name="T12" fmla="*/ 46 w 63"/>
                <a:gd name="T13" fmla="*/ 108 h 136"/>
                <a:gd name="T14" fmla="*/ 51 w 63"/>
                <a:gd name="T15" fmla="*/ 73 h 136"/>
                <a:gd name="T16" fmla="*/ 63 w 63"/>
                <a:gd name="T17" fmla="*/ 26 h 136"/>
                <a:gd name="T18" fmla="*/ 58 w 63"/>
                <a:gd name="T19" fmla="*/ 25 h 136"/>
                <a:gd name="T20" fmla="*/ 48 w 63"/>
                <a:gd name="T21" fmla="*/ 61 h 136"/>
                <a:gd name="T22" fmla="*/ 43 w 63"/>
                <a:gd name="T23" fmla="*/ 99 h 136"/>
                <a:gd name="T24" fmla="*/ 41 w 63"/>
                <a:gd name="T25" fmla="*/ 117 h 136"/>
                <a:gd name="T26" fmla="*/ 39 w 63"/>
                <a:gd name="T27" fmla="*/ 127 h 136"/>
                <a:gd name="T28" fmla="*/ 29 w 63"/>
                <a:gd name="T29" fmla="*/ 130 h 136"/>
                <a:gd name="T30" fmla="*/ 27 w 63"/>
                <a:gd name="T31" fmla="*/ 130 h 136"/>
                <a:gd name="T32" fmla="*/ 12 w 63"/>
                <a:gd name="T33" fmla="*/ 127 h 136"/>
                <a:gd name="T34" fmla="*/ 6 w 63"/>
                <a:gd name="T35" fmla="*/ 112 h 136"/>
                <a:gd name="T36" fmla="*/ 11 w 63"/>
                <a:gd name="T37" fmla="*/ 79 h 136"/>
                <a:gd name="T38" fmla="*/ 24 w 63"/>
                <a:gd name="T39" fmla="*/ 40 h 136"/>
                <a:gd name="T40" fmla="*/ 44 w 63"/>
                <a:gd name="T41" fmla="*/ 4 h 136"/>
                <a:gd name="T42" fmla="*/ 40 w 63"/>
                <a:gd name="T43" fmla="*/ 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3" h="136">
                  <a:moveTo>
                    <a:pt x="40" y="2"/>
                  </a:moveTo>
                  <a:cubicBezTo>
                    <a:pt x="33" y="16"/>
                    <a:pt x="24" y="29"/>
                    <a:pt x="17" y="43"/>
                  </a:cubicBezTo>
                  <a:cubicBezTo>
                    <a:pt x="11" y="58"/>
                    <a:pt x="7" y="74"/>
                    <a:pt x="4" y="89"/>
                  </a:cubicBezTo>
                  <a:cubicBezTo>
                    <a:pt x="2" y="100"/>
                    <a:pt x="0" y="110"/>
                    <a:pt x="3" y="121"/>
                  </a:cubicBezTo>
                  <a:cubicBezTo>
                    <a:pt x="6" y="131"/>
                    <a:pt x="13" y="134"/>
                    <a:pt x="23" y="135"/>
                  </a:cubicBezTo>
                  <a:cubicBezTo>
                    <a:pt x="28" y="135"/>
                    <a:pt x="39" y="136"/>
                    <a:pt x="43" y="131"/>
                  </a:cubicBezTo>
                  <a:cubicBezTo>
                    <a:pt x="46" y="125"/>
                    <a:pt x="46" y="115"/>
                    <a:pt x="46" y="108"/>
                  </a:cubicBezTo>
                  <a:cubicBezTo>
                    <a:pt x="47" y="96"/>
                    <a:pt x="49" y="85"/>
                    <a:pt x="51" y="73"/>
                  </a:cubicBezTo>
                  <a:cubicBezTo>
                    <a:pt x="54" y="57"/>
                    <a:pt x="59" y="42"/>
                    <a:pt x="63" y="26"/>
                  </a:cubicBezTo>
                  <a:cubicBezTo>
                    <a:pt x="63" y="23"/>
                    <a:pt x="59" y="22"/>
                    <a:pt x="58" y="25"/>
                  </a:cubicBezTo>
                  <a:cubicBezTo>
                    <a:pt x="56" y="37"/>
                    <a:pt x="51" y="49"/>
                    <a:pt x="48" y="61"/>
                  </a:cubicBezTo>
                  <a:cubicBezTo>
                    <a:pt x="46" y="74"/>
                    <a:pt x="44" y="87"/>
                    <a:pt x="43" y="99"/>
                  </a:cubicBezTo>
                  <a:cubicBezTo>
                    <a:pt x="42" y="105"/>
                    <a:pt x="42" y="111"/>
                    <a:pt x="41" y="117"/>
                  </a:cubicBezTo>
                  <a:cubicBezTo>
                    <a:pt x="41" y="120"/>
                    <a:pt x="40" y="124"/>
                    <a:pt x="39" y="127"/>
                  </a:cubicBezTo>
                  <a:cubicBezTo>
                    <a:pt x="38" y="130"/>
                    <a:pt x="33" y="130"/>
                    <a:pt x="29" y="130"/>
                  </a:cubicBezTo>
                  <a:cubicBezTo>
                    <a:pt x="28" y="130"/>
                    <a:pt x="28" y="130"/>
                    <a:pt x="27" y="130"/>
                  </a:cubicBezTo>
                  <a:cubicBezTo>
                    <a:pt x="22" y="131"/>
                    <a:pt x="16" y="130"/>
                    <a:pt x="12" y="127"/>
                  </a:cubicBezTo>
                  <a:cubicBezTo>
                    <a:pt x="7" y="124"/>
                    <a:pt x="7" y="117"/>
                    <a:pt x="6" y="112"/>
                  </a:cubicBezTo>
                  <a:cubicBezTo>
                    <a:pt x="5" y="101"/>
                    <a:pt x="8" y="90"/>
                    <a:pt x="11" y="79"/>
                  </a:cubicBezTo>
                  <a:cubicBezTo>
                    <a:pt x="14" y="66"/>
                    <a:pt x="18" y="53"/>
                    <a:pt x="24" y="40"/>
                  </a:cubicBezTo>
                  <a:cubicBezTo>
                    <a:pt x="30" y="28"/>
                    <a:pt x="38" y="16"/>
                    <a:pt x="44" y="4"/>
                  </a:cubicBezTo>
                  <a:cubicBezTo>
                    <a:pt x="46" y="2"/>
                    <a:pt x="42" y="0"/>
                    <a:pt x="40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5" name="Freeform 245"/>
            <p:cNvSpPr>
              <a:spLocks/>
            </p:cNvSpPr>
            <p:nvPr/>
          </p:nvSpPr>
          <p:spPr bwMode="auto">
            <a:xfrm>
              <a:off x="2930675" y="1306861"/>
              <a:ext cx="223838" cy="582613"/>
            </a:xfrm>
            <a:custGeom>
              <a:avLst/>
              <a:gdLst>
                <a:gd name="T0" fmla="*/ 53 w 53"/>
                <a:gd name="T1" fmla="*/ 58 h 137"/>
                <a:gd name="T2" fmla="*/ 47 w 53"/>
                <a:gd name="T3" fmla="*/ 111 h 137"/>
                <a:gd name="T4" fmla="*/ 31 w 53"/>
                <a:gd name="T5" fmla="*/ 135 h 137"/>
                <a:gd name="T6" fmla="*/ 3 w 53"/>
                <a:gd name="T7" fmla="*/ 126 h 137"/>
                <a:gd name="T8" fmla="*/ 8 w 53"/>
                <a:gd name="T9" fmla="*/ 97 h 137"/>
                <a:gd name="T10" fmla="*/ 17 w 53"/>
                <a:gd name="T11" fmla="*/ 60 h 137"/>
                <a:gd name="T12" fmla="*/ 32 w 53"/>
                <a:gd name="T13" fmla="*/ 3 h 137"/>
                <a:gd name="T14" fmla="*/ 53 w 53"/>
                <a:gd name="T15" fmla="*/ 5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37">
                  <a:moveTo>
                    <a:pt x="53" y="58"/>
                  </a:moveTo>
                  <a:cubicBezTo>
                    <a:pt x="53" y="76"/>
                    <a:pt x="50" y="93"/>
                    <a:pt x="47" y="111"/>
                  </a:cubicBezTo>
                  <a:cubicBezTo>
                    <a:pt x="46" y="118"/>
                    <a:pt x="39" y="132"/>
                    <a:pt x="31" y="135"/>
                  </a:cubicBezTo>
                  <a:cubicBezTo>
                    <a:pt x="24" y="137"/>
                    <a:pt x="9" y="130"/>
                    <a:pt x="3" y="126"/>
                  </a:cubicBezTo>
                  <a:cubicBezTo>
                    <a:pt x="0" y="124"/>
                    <a:pt x="8" y="100"/>
                    <a:pt x="8" y="97"/>
                  </a:cubicBezTo>
                  <a:cubicBezTo>
                    <a:pt x="12" y="85"/>
                    <a:pt x="15" y="73"/>
                    <a:pt x="17" y="60"/>
                  </a:cubicBezTo>
                  <a:cubicBezTo>
                    <a:pt x="19" y="48"/>
                    <a:pt x="15" y="5"/>
                    <a:pt x="32" y="3"/>
                  </a:cubicBezTo>
                  <a:cubicBezTo>
                    <a:pt x="53" y="0"/>
                    <a:pt x="53" y="45"/>
                    <a:pt x="53" y="58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6" name="Freeform 246"/>
            <p:cNvSpPr>
              <a:spLocks/>
            </p:cNvSpPr>
            <p:nvPr/>
          </p:nvSpPr>
          <p:spPr bwMode="auto">
            <a:xfrm>
              <a:off x="2971950" y="1562448"/>
              <a:ext cx="30163" cy="131763"/>
            </a:xfrm>
            <a:custGeom>
              <a:avLst/>
              <a:gdLst>
                <a:gd name="T0" fmla="*/ 7 w 7"/>
                <a:gd name="T1" fmla="*/ 0 h 31"/>
                <a:gd name="T2" fmla="*/ 7 w 7"/>
                <a:gd name="T3" fmla="*/ 0 h 31"/>
                <a:gd name="T4" fmla="*/ 0 w 7"/>
                <a:gd name="T5" fmla="*/ 31 h 31"/>
                <a:gd name="T6" fmla="*/ 0 w 7"/>
                <a:gd name="T7" fmla="*/ 31 h 31"/>
                <a:gd name="T8" fmla="*/ 7 w 7"/>
                <a:gd name="T9" fmla="*/ 0 h 31"/>
                <a:gd name="T10" fmla="*/ 7 w 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1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11"/>
                    <a:pt x="3" y="2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" y="21"/>
                    <a:pt x="5" y="1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7" name="Freeform 247"/>
            <p:cNvSpPr>
              <a:spLocks/>
            </p:cNvSpPr>
            <p:nvPr/>
          </p:nvSpPr>
          <p:spPr bwMode="auto">
            <a:xfrm>
              <a:off x="2964012" y="1719611"/>
              <a:ext cx="4763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8" name="Freeform 248"/>
            <p:cNvSpPr>
              <a:spLocks noEditPoints="1"/>
            </p:cNvSpPr>
            <p:nvPr/>
          </p:nvSpPr>
          <p:spPr bwMode="auto">
            <a:xfrm>
              <a:off x="2930675" y="1727548"/>
              <a:ext cx="33338" cy="128588"/>
            </a:xfrm>
            <a:custGeom>
              <a:avLst/>
              <a:gdLst>
                <a:gd name="T0" fmla="*/ 4 w 8"/>
                <a:gd name="T1" fmla="*/ 28 h 30"/>
                <a:gd name="T2" fmla="*/ 8 w 8"/>
                <a:gd name="T3" fmla="*/ 30 h 30"/>
                <a:gd name="T4" fmla="*/ 4 w 8"/>
                <a:gd name="T5" fmla="*/ 28 h 30"/>
                <a:gd name="T6" fmla="*/ 8 w 8"/>
                <a:gd name="T7" fmla="*/ 0 h 30"/>
                <a:gd name="T8" fmla="*/ 2 w 8"/>
                <a:gd name="T9" fmla="*/ 25 h 30"/>
                <a:gd name="T10" fmla="*/ 2 w 8"/>
                <a:gd name="T11" fmla="*/ 25 h 30"/>
                <a:gd name="T12" fmla="*/ 8 w 8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0">
                  <a:moveTo>
                    <a:pt x="4" y="28"/>
                  </a:moveTo>
                  <a:cubicBezTo>
                    <a:pt x="5" y="29"/>
                    <a:pt x="6" y="30"/>
                    <a:pt x="8" y="30"/>
                  </a:cubicBezTo>
                  <a:cubicBezTo>
                    <a:pt x="6" y="30"/>
                    <a:pt x="5" y="29"/>
                    <a:pt x="4" y="28"/>
                  </a:cubicBezTo>
                  <a:moveTo>
                    <a:pt x="8" y="0"/>
                  </a:moveTo>
                  <a:cubicBezTo>
                    <a:pt x="6" y="7"/>
                    <a:pt x="0" y="18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19"/>
                    <a:pt x="7" y="4"/>
                    <a:pt x="8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9" name="Freeform 249"/>
            <p:cNvSpPr>
              <a:spLocks/>
            </p:cNvSpPr>
            <p:nvPr/>
          </p:nvSpPr>
          <p:spPr bwMode="auto">
            <a:xfrm>
              <a:off x="2938612" y="1397348"/>
              <a:ext cx="122238" cy="461963"/>
            </a:xfrm>
            <a:custGeom>
              <a:avLst/>
              <a:gdLst>
                <a:gd name="T0" fmla="*/ 20 w 29"/>
                <a:gd name="T1" fmla="*/ 0 h 109"/>
                <a:gd name="T2" fmla="*/ 19 w 29"/>
                <a:gd name="T3" fmla="*/ 0 h 109"/>
                <a:gd name="T4" fmla="*/ 15 w 29"/>
                <a:gd name="T5" fmla="*/ 39 h 109"/>
                <a:gd name="T6" fmla="*/ 15 w 29"/>
                <a:gd name="T7" fmla="*/ 39 h 109"/>
                <a:gd name="T8" fmla="*/ 8 w 29"/>
                <a:gd name="T9" fmla="*/ 70 h 109"/>
                <a:gd name="T10" fmla="*/ 7 w 29"/>
                <a:gd name="T11" fmla="*/ 76 h 109"/>
                <a:gd name="T12" fmla="*/ 6 w 29"/>
                <a:gd name="T13" fmla="*/ 76 h 109"/>
                <a:gd name="T14" fmla="*/ 6 w 29"/>
                <a:gd name="T15" fmla="*/ 77 h 109"/>
                <a:gd name="T16" fmla="*/ 6 w 29"/>
                <a:gd name="T17" fmla="*/ 78 h 109"/>
                <a:gd name="T18" fmla="*/ 0 w 29"/>
                <a:gd name="T19" fmla="*/ 103 h 109"/>
                <a:gd name="T20" fmla="*/ 2 w 29"/>
                <a:gd name="T21" fmla="*/ 106 h 109"/>
                <a:gd name="T22" fmla="*/ 6 w 29"/>
                <a:gd name="T23" fmla="*/ 108 h 109"/>
                <a:gd name="T24" fmla="*/ 9 w 29"/>
                <a:gd name="T25" fmla="*/ 109 h 109"/>
                <a:gd name="T26" fmla="*/ 12 w 29"/>
                <a:gd name="T27" fmla="*/ 108 h 109"/>
                <a:gd name="T28" fmla="*/ 20 w 29"/>
                <a:gd name="T29" fmla="*/ 87 h 109"/>
                <a:gd name="T30" fmla="*/ 25 w 29"/>
                <a:gd name="T31" fmla="*/ 60 h 109"/>
                <a:gd name="T32" fmla="*/ 29 w 29"/>
                <a:gd name="T33" fmla="*/ 24 h 109"/>
                <a:gd name="T34" fmla="*/ 27 w 29"/>
                <a:gd name="T35" fmla="*/ 9 h 109"/>
                <a:gd name="T36" fmla="*/ 25 w 29"/>
                <a:gd name="T37" fmla="*/ 3 h 109"/>
                <a:gd name="T38" fmla="*/ 20 w 29"/>
                <a:gd name="T3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109">
                  <a:moveTo>
                    <a:pt x="2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7" y="14"/>
                    <a:pt x="17" y="26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3" y="50"/>
                    <a:pt x="11" y="60"/>
                    <a:pt x="8" y="70"/>
                  </a:cubicBezTo>
                  <a:cubicBezTo>
                    <a:pt x="8" y="72"/>
                    <a:pt x="7" y="74"/>
                    <a:pt x="7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7"/>
                    <a:pt x="6" y="77"/>
                    <a:pt x="6" y="78"/>
                  </a:cubicBezTo>
                  <a:cubicBezTo>
                    <a:pt x="5" y="82"/>
                    <a:pt x="0" y="97"/>
                    <a:pt x="0" y="103"/>
                  </a:cubicBezTo>
                  <a:cubicBezTo>
                    <a:pt x="0" y="104"/>
                    <a:pt x="1" y="105"/>
                    <a:pt x="2" y="106"/>
                  </a:cubicBezTo>
                  <a:cubicBezTo>
                    <a:pt x="3" y="107"/>
                    <a:pt x="4" y="108"/>
                    <a:pt x="6" y="108"/>
                  </a:cubicBezTo>
                  <a:cubicBezTo>
                    <a:pt x="7" y="109"/>
                    <a:pt x="8" y="109"/>
                    <a:pt x="9" y="109"/>
                  </a:cubicBezTo>
                  <a:cubicBezTo>
                    <a:pt x="10" y="109"/>
                    <a:pt x="11" y="108"/>
                    <a:pt x="12" y="108"/>
                  </a:cubicBezTo>
                  <a:cubicBezTo>
                    <a:pt x="18" y="104"/>
                    <a:pt x="18" y="93"/>
                    <a:pt x="20" y="87"/>
                  </a:cubicBezTo>
                  <a:cubicBezTo>
                    <a:pt x="22" y="78"/>
                    <a:pt x="24" y="69"/>
                    <a:pt x="25" y="60"/>
                  </a:cubicBezTo>
                  <a:cubicBezTo>
                    <a:pt x="26" y="48"/>
                    <a:pt x="29" y="36"/>
                    <a:pt x="29" y="24"/>
                  </a:cubicBezTo>
                  <a:cubicBezTo>
                    <a:pt x="29" y="18"/>
                    <a:pt x="29" y="14"/>
                    <a:pt x="27" y="9"/>
                  </a:cubicBezTo>
                  <a:cubicBezTo>
                    <a:pt x="26" y="7"/>
                    <a:pt x="26" y="4"/>
                    <a:pt x="25" y="3"/>
                  </a:cubicBezTo>
                  <a:cubicBezTo>
                    <a:pt x="24" y="2"/>
                    <a:pt x="21" y="0"/>
                    <a:pt x="2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0" name="Freeform 250"/>
            <p:cNvSpPr>
              <a:spLocks/>
            </p:cNvSpPr>
            <p:nvPr/>
          </p:nvSpPr>
          <p:spPr bwMode="auto">
            <a:xfrm>
              <a:off x="2933850" y="1762473"/>
              <a:ext cx="179388" cy="127000"/>
            </a:xfrm>
            <a:custGeom>
              <a:avLst/>
              <a:gdLst>
                <a:gd name="T0" fmla="*/ 11 w 42"/>
                <a:gd name="T1" fmla="*/ 14 h 30"/>
                <a:gd name="T2" fmla="*/ 22 w 42"/>
                <a:gd name="T3" fmla="*/ 4 h 30"/>
                <a:gd name="T4" fmla="*/ 26 w 42"/>
                <a:gd name="T5" fmla="*/ 19 h 30"/>
                <a:gd name="T6" fmla="*/ 37 w 42"/>
                <a:gd name="T7" fmla="*/ 11 h 30"/>
                <a:gd name="T8" fmla="*/ 42 w 42"/>
                <a:gd name="T9" fmla="*/ 15 h 30"/>
                <a:gd name="T10" fmla="*/ 30 w 42"/>
                <a:gd name="T11" fmla="*/ 28 h 30"/>
                <a:gd name="T12" fmla="*/ 2 w 42"/>
                <a:gd name="T13" fmla="*/ 19 h 30"/>
                <a:gd name="T14" fmla="*/ 5 w 42"/>
                <a:gd name="T15" fmla="*/ 0 h 30"/>
                <a:gd name="T16" fmla="*/ 11 w 42"/>
                <a:gd name="T17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0">
                  <a:moveTo>
                    <a:pt x="11" y="14"/>
                  </a:moveTo>
                  <a:cubicBezTo>
                    <a:pt x="12" y="9"/>
                    <a:pt x="16" y="2"/>
                    <a:pt x="22" y="4"/>
                  </a:cubicBezTo>
                  <a:cubicBezTo>
                    <a:pt x="28" y="6"/>
                    <a:pt x="27" y="14"/>
                    <a:pt x="26" y="19"/>
                  </a:cubicBezTo>
                  <a:cubicBezTo>
                    <a:pt x="27" y="15"/>
                    <a:pt x="32" y="10"/>
                    <a:pt x="37" y="11"/>
                  </a:cubicBezTo>
                  <a:cubicBezTo>
                    <a:pt x="39" y="11"/>
                    <a:pt x="41" y="13"/>
                    <a:pt x="42" y="15"/>
                  </a:cubicBezTo>
                  <a:cubicBezTo>
                    <a:pt x="39" y="21"/>
                    <a:pt x="35" y="26"/>
                    <a:pt x="30" y="28"/>
                  </a:cubicBezTo>
                  <a:cubicBezTo>
                    <a:pt x="23" y="30"/>
                    <a:pt x="8" y="23"/>
                    <a:pt x="2" y="19"/>
                  </a:cubicBezTo>
                  <a:cubicBezTo>
                    <a:pt x="0" y="18"/>
                    <a:pt x="2" y="8"/>
                    <a:pt x="5" y="0"/>
                  </a:cubicBezTo>
                  <a:cubicBezTo>
                    <a:pt x="11" y="0"/>
                    <a:pt x="12" y="5"/>
                    <a:pt x="11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1" name="Freeform 251"/>
            <p:cNvSpPr>
              <a:spLocks/>
            </p:cNvSpPr>
            <p:nvPr/>
          </p:nvSpPr>
          <p:spPr bwMode="auto">
            <a:xfrm>
              <a:off x="2925912" y="1319561"/>
              <a:ext cx="241300" cy="574675"/>
            </a:xfrm>
            <a:custGeom>
              <a:avLst/>
              <a:gdLst>
                <a:gd name="T0" fmla="*/ 50 w 57"/>
                <a:gd name="T1" fmla="*/ 3 h 135"/>
                <a:gd name="T2" fmla="*/ 56 w 57"/>
                <a:gd name="T3" fmla="*/ 50 h 135"/>
                <a:gd name="T4" fmla="*/ 52 w 57"/>
                <a:gd name="T5" fmla="*/ 97 h 135"/>
                <a:gd name="T6" fmla="*/ 41 w 57"/>
                <a:gd name="T7" fmla="*/ 127 h 135"/>
                <a:gd name="T8" fmla="*/ 18 w 57"/>
                <a:gd name="T9" fmla="*/ 132 h 135"/>
                <a:gd name="T10" fmla="*/ 1 w 57"/>
                <a:gd name="T11" fmla="*/ 122 h 135"/>
                <a:gd name="T12" fmla="*/ 6 w 57"/>
                <a:gd name="T13" fmla="*/ 99 h 135"/>
                <a:gd name="T14" fmla="*/ 14 w 57"/>
                <a:gd name="T15" fmla="*/ 65 h 135"/>
                <a:gd name="T16" fmla="*/ 20 w 57"/>
                <a:gd name="T17" fmla="*/ 17 h 135"/>
                <a:gd name="T18" fmla="*/ 25 w 57"/>
                <a:gd name="T19" fmla="*/ 17 h 135"/>
                <a:gd name="T20" fmla="*/ 21 w 57"/>
                <a:gd name="T21" fmla="*/ 55 h 135"/>
                <a:gd name="T22" fmla="*/ 12 w 57"/>
                <a:gd name="T23" fmla="*/ 92 h 135"/>
                <a:gd name="T24" fmla="*/ 7 w 57"/>
                <a:gd name="T25" fmla="*/ 110 h 135"/>
                <a:gd name="T26" fmla="*/ 5 w 57"/>
                <a:gd name="T27" fmla="*/ 119 h 135"/>
                <a:gd name="T28" fmla="*/ 15 w 57"/>
                <a:gd name="T29" fmla="*/ 127 h 135"/>
                <a:gd name="T30" fmla="*/ 31 w 57"/>
                <a:gd name="T31" fmla="*/ 129 h 135"/>
                <a:gd name="T32" fmla="*/ 42 w 57"/>
                <a:gd name="T33" fmla="*/ 118 h 135"/>
                <a:gd name="T34" fmla="*/ 49 w 57"/>
                <a:gd name="T35" fmla="*/ 85 h 135"/>
                <a:gd name="T36" fmla="*/ 51 w 57"/>
                <a:gd name="T37" fmla="*/ 44 h 135"/>
                <a:gd name="T38" fmla="*/ 45 w 57"/>
                <a:gd name="T39" fmla="*/ 3 h 135"/>
                <a:gd name="T40" fmla="*/ 50 w 57"/>
                <a:gd name="T41" fmla="*/ 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135">
                  <a:moveTo>
                    <a:pt x="50" y="3"/>
                  </a:moveTo>
                  <a:cubicBezTo>
                    <a:pt x="52" y="18"/>
                    <a:pt x="55" y="34"/>
                    <a:pt x="56" y="50"/>
                  </a:cubicBezTo>
                  <a:cubicBezTo>
                    <a:pt x="57" y="65"/>
                    <a:pt x="55" y="82"/>
                    <a:pt x="52" y="97"/>
                  </a:cubicBezTo>
                  <a:cubicBezTo>
                    <a:pt x="50" y="108"/>
                    <a:pt x="48" y="118"/>
                    <a:pt x="41" y="127"/>
                  </a:cubicBezTo>
                  <a:cubicBezTo>
                    <a:pt x="35" y="135"/>
                    <a:pt x="27" y="135"/>
                    <a:pt x="18" y="132"/>
                  </a:cubicBezTo>
                  <a:cubicBezTo>
                    <a:pt x="13" y="131"/>
                    <a:pt x="2" y="128"/>
                    <a:pt x="1" y="122"/>
                  </a:cubicBezTo>
                  <a:cubicBezTo>
                    <a:pt x="0" y="115"/>
                    <a:pt x="4" y="106"/>
                    <a:pt x="6" y="99"/>
                  </a:cubicBezTo>
                  <a:cubicBezTo>
                    <a:pt x="9" y="88"/>
                    <a:pt x="12" y="76"/>
                    <a:pt x="14" y="65"/>
                  </a:cubicBezTo>
                  <a:cubicBezTo>
                    <a:pt x="18" y="49"/>
                    <a:pt x="18" y="33"/>
                    <a:pt x="20" y="17"/>
                  </a:cubicBezTo>
                  <a:cubicBezTo>
                    <a:pt x="21" y="14"/>
                    <a:pt x="25" y="15"/>
                    <a:pt x="25" y="17"/>
                  </a:cubicBezTo>
                  <a:cubicBezTo>
                    <a:pt x="23" y="30"/>
                    <a:pt x="23" y="42"/>
                    <a:pt x="21" y="55"/>
                  </a:cubicBezTo>
                  <a:cubicBezTo>
                    <a:pt x="19" y="68"/>
                    <a:pt x="16" y="80"/>
                    <a:pt x="12" y="92"/>
                  </a:cubicBezTo>
                  <a:cubicBezTo>
                    <a:pt x="11" y="98"/>
                    <a:pt x="9" y="104"/>
                    <a:pt x="7" y="110"/>
                  </a:cubicBezTo>
                  <a:cubicBezTo>
                    <a:pt x="7" y="113"/>
                    <a:pt x="6" y="116"/>
                    <a:pt x="5" y="119"/>
                  </a:cubicBezTo>
                  <a:cubicBezTo>
                    <a:pt x="5" y="124"/>
                    <a:pt x="12" y="125"/>
                    <a:pt x="15" y="127"/>
                  </a:cubicBezTo>
                  <a:cubicBezTo>
                    <a:pt x="20" y="129"/>
                    <a:pt x="26" y="131"/>
                    <a:pt x="31" y="129"/>
                  </a:cubicBezTo>
                  <a:cubicBezTo>
                    <a:pt x="36" y="128"/>
                    <a:pt x="40" y="122"/>
                    <a:pt x="42" y="118"/>
                  </a:cubicBezTo>
                  <a:cubicBezTo>
                    <a:pt x="47" y="108"/>
                    <a:pt x="48" y="96"/>
                    <a:pt x="49" y="85"/>
                  </a:cubicBezTo>
                  <a:cubicBezTo>
                    <a:pt x="52" y="72"/>
                    <a:pt x="52" y="58"/>
                    <a:pt x="51" y="44"/>
                  </a:cubicBezTo>
                  <a:cubicBezTo>
                    <a:pt x="50" y="30"/>
                    <a:pt x="47" y="17"/>
                    <a:pt x="45" y="3"/>
                  </a:cubicBezTo>
                  <a:cubicBezTo>
                    <a:pt x="45" y="0"/>
                    <a:pt x="49" y="0"/>
                    <a:pt x="5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2" name="Freeform 252"/>
            <p:cNvSpPr>
              <a:spLocks/>
            </p:cNvSpPr>
            <p:nvPr/>
          </p:nvSpPr>
          <p:spPr bwMode="auto">
            <a:xfrm>
              <a:off x="2313137" y="1070323"/>
              <a:ext cx="549275" cy="530225"/>
            </a:xfrm>
            <a:custGeom>
              <a:avLst/>
              <a:gdLst>
                <a:gd name="T0" fmla="*/ 97 w 129"/>
                <a:gd name="T1" fmla="*/ 0 h 125"/>
                <a:gd name="T2" fmla="*/ 50 w 129"/>
                <a:gd name="T3" fmla="*/ 90 h 125"/>
                <a:gd name="T4" fmla="*/ 13 w 129"/>
                <a:gd name="T5" fmla="*/ 99 h 125"/>
                <a:gd name="T6" fmla="*/ 2 w 129"/>
                <a:gd name="T7" fmla="*/ 98 h 125"/>
                <a:gd name="T8" fmla="*/ 6 w 129"/>
                <a:gd name="T9" fmla="*/ 116 h 125"/>
                <a:gd name="T10" fmla="*/ 19 w 129"/>
                <a:gd name="T11" fmla="*/ 118 h 125"/>
                <a:gd name="T12" fmla="*/ 128 w 129"/>
                <a:gd name="T13" fmla="*/ 6 h 125"/>
                <a:gd name="T14" fmla="*/ 97 w 129"/>
                <a:gd name="T1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125">
                  <a:moveTo>
                    <a:pt x="97" y="0"/>
                  </a:moveTo>
                  <a:cubicBezTo>
                    <a:pt x="97" y="0"/>
                    <a:pt x="93" y="77"/>
                    <a:pt x="50" y="90"/>
                  </a:cubicBezTo>
                  <a:cubicBezTo>
                    <a:pt x="6" y="103"/>
                    <a:pt x="13" y="99"/>
                    <a:pt x="13" y="99"/>
                  </a:cubicBezTo>
                  <a:cubicBezTo>
                    <a:pt x="13" y="99"/>
                    <a:pt x="3" y="93"/>
                    <a:pt x="2" y="98"/>
                  </a:cubicBezTo>
                  <a:cubicBezTo>
                    <a:pt x="0" y="104"/>
                    <a:pt x="7" y="109"/>
                    <a:pt x="6" y="116"/>
                  </a:cubicBezTo>
                  <a:cubicBezTo>
                    <a:pt x="5" y="123"/>
                    <a:pt x="12" y="125"/>
                    <a:pt x="19" y="118"/>
                  </a:cubicBezTo>
                  <a:cubicBezTo>
                    <a:pt x="19" y="118"/>
                    <a:pt x="129" y="117"/>
                    <a:pt x="128" y="6"/>
                  </a:cubicBez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3" name="Freeform 253"/>
            <p:cNvSpPr>
              <a:spLocks noEditPoints="1"/>
            </p:cNvSpPr>
            <p:nvPr/>
          </p:nvSpPr>
          <p:spPr bwMode="auto">
            <a:xfrm>
              <a:off x="2398862" y="1083023"/>
              <a:ext cx="476250" cy="487363"/>
            </a:xfrm>
            <a:custGeom>
              <a:avLst/>
              <a:gdLst>
                <a:gd name="T0" fmla="*/ 15 w 112"/>
                <a:gd name="T1" fmla="*/ 113 h 115"/>
                <a:gd name="T2" fmla="*/ 0 w 112"/>
                <a:gd name="T3" fmla="*/ 115 h 115"/>
                <a:gd name="T4" fmla="*/ 1 w 112"/>
                <a:gd name="T5" fmla="*/ 115 h 115"/>
                <a:gd name="T6" fmla="*/ 15 w 112"/>
                <a:gd name="T7" fmla="*/ 114 h 115"/>
                <a:gd name="T8" fmla="*/ 15 w 112"/>
                <a:gd name="T9" fmla="*/ 113 h 115"/>
                <a:gd name="T10" fmla="*/ 103 w 112"/>
                <a:gd name="T11" fmla="*/ 0 h 115"/>
                <a:gd name="T12" fmla="*/ 100 w 112"/>
                <a:gd name="T13" fmla="*/ 1 h 115"/>
                <a:gd name="T14" fmla="*/ 108 w 112"/>
                <a:gd name="T15" fmla="*/ 3 h 115"/>
                <a:gd name="T16" fmla="*/ 106 w 112"/>
                <a:gd name="T17" fmla="*/ 30 h 115"/>
                <a:gd name="T18" fmla="*/ 106 w 112"/>
                <a:gd name="T19" fmla="*/ 30 h 115"/>
                <a:gd name="T20" fmla="*/ 109 w 112"/>
                <a:gd name="T21" fmla="*/ 1 h 115"/>
                <a:gd name="T22" fmla="*/ 108 w 112"/>
                <a:gd name="T23" fmla="*/ 1 h 115"/>
                <a:gd name="T24" fmla="*/ 103 w 112"/>
                <a:gd name="T2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115">
                  <a:moveTo>
                    <a:pt x="15" y="113"/>
                  </a:moveTo>
                  <a:cubicBezTo>
                    <a:pt x="8" y="115"/>
                    <a:pt x="3" y="115"/>
                    <a:pt x="0" y="115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5" y="115"/>
                    <a:pt x="10" y="114"/>
                    <a:pt x="15" y="114"/>
                  </a:cubicBezTo>
                  <a:cubicBezTo>
                    <a:pt x="15" y="113"/>
                    <a:pt x="15" y="113"/>
                    <a:pt x="15" y="113"/>
                  </a:cubicBezTo>
                  <a:moveTo>
                    <a:pt x="103" y="0"/>
                  </a:moveTo>
                  <a:cubicBezTo>
                    <a:pt x="102" y="0"/>
                    <a:pt x="101" y="0"/>
                    <a:pt x="100" y="1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13"/>
                    <a:pt x="108" y="22"/>
                    <a:pt x="106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7" y="27"/>
                    <a:pt x="112" y="1"/>
                    <a:pt x="109" y="1"/>
                  </a:cubicBezTo>
                  <a:cubicBezTo>
                    <a:pt x="109" y="1"/>
                    <a:pt x="108" y="1"/>
                    <a:pt x="108" y="1"/>
                  </a:cubicBezTo>
                  <a:cubicBezTo>
                    <a:pt x="106" y="0"/>
                    <a:pt x="104" y="0"/>
                    <a:pt x="103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4" name="Freeform 254"/>
            <p:cNvSpPr>
              <a:spLocks/>
            </p:cNvSpPr>
            <p:nvPr/>
          </p:nvSpPr>
          <p:spPr bwMode="auto">
            <a:xfrm>
              <a:off x="2462362" y="1494186"/>
              <a:ext cx="192088" cy="73025"/>
            </a:xfrm>
            <a:custGeom>
              <a:avLst/>
              <a:gdLst>
                <a:gd name="T0" fmla="*/ 45 w 45"/>
                <a:gd name="T1" fmla="*/ 0 h 17"/>
                <a:gd name="T2" fmla="*/ 0 w 45"/>
                <a:gd name="T3" fmla="*/ 16 h 17"/>
                <a:gd name="T4" fmla="*/ 0 w 45"/>
                <a:gd name="T5" fmla="*/ 17 h 17"/>
                <a:gd name="T6" fmla="*/ 45 w 45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7">
                  <a:moveTo>
                    <a:pt x="45" y="0"/>
                  </a:moveTo>
                  <a:cubicBezTo>
                    <a:pt x="29" y="10"/>
                    <a:pt x="12" y="14"/>
                    <a:pt x="0" y="16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16" y="14"/>
                    <a:pt x="32" y="8"/>
                    <a:pt x="45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5" name="Freeform 255"/>
            <p:cNvSpPr>
              <a:spLocks/>
            </p:cNvSpPr>
            <p:nvPr/>
          </p:nvSpPr>
          <p:spPr bwMode="auto">
            <a:xfrm>
              <a:off x="2390925" y="1570386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6" name="Freeform 256"/>
            <p:cNvSpPr>
              <a:spLocks/>
            </p:cNvSpPr>
            <p:nvPr/>
          </p:nvSpPr>
          <p:spPr bwMode="auto">
            <a:xfrm>
              <a:off x="2368700" y="158784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7" name="Freeform 257"/>
            <p:cNvSpPr>
              <a:spLocks/>
            </p:cNvSpPr>
            <p:nvPr/>
          </p:nvSpPr>
          <p:spPr bwMode="auto">
            <a:xfrm>
              <a:off x="2368700" y="1575148"/>
              <a:ext cx="22225" cy="12700"/>
            </a:xfrm>
            <a:custGeom>
              <a:avLst/>
              <a:gdLst>
                <a:gd name="T0" fmla="*/ 5 w 5"/>
                <a:gd name="T1" fmla="*/ 0 h 3"/>
                <a:gd name="T2" fmla="*/ 0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3" y="2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3" y="2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8" name="Freeform 258"/>
            <p:cNvSpPr>
              <a:spLocks/>
            </p:cNvSpPr>
            <p:nvPr/>
          </p:nvSpPr>
          <p:spPr bwMode="auto">
            <a:xfrm>
              <a:off x="2340125" y="1086198"/>
              <a:ext cx="517525" cy="501650"/>
            </a:xfrm>
            <a:custGeom>
              <a:avLst/>
              <a:gdLst>
                <a:gd name="T0" fmla="*/ 114 w 122"/>
                <a:gd name="T1" fmla="*/ 0 h 118"/>
                <a:gd name="T2" fmla="*/ 113 w 122"/>
                <a:gd name="T3" fmla="*/ 2 h 118"/>
                <a:gd name="T4" fmla="*/ 111 w 122"/>
                <a:gd name="T5" fmla="*/ 15 h 118"/>
                <a:gd name="T6" fmla="*/ 104 w 122"/>
                <a:gd name="T7" fmla="*/ 49 h 118"/>
                <a:gd name="T8" fmla="*/ 77 w 122"/>
                <a:gd name="T9" fmla="*/ 82 h 118"/>
                <a:gd name="T10" fmla="*/ 0 w 122"/>
                <a:gd name="T11" fmla="*/ 113 h 118"/>
                <a:gd name="T12" fmla="*/ 4 w 122"/>
                <a:gd name="T13" fmla="*/ 118 h 118"/>
                <a:gd name="T14" fmla="*/ 7 w 122"/>
                <a:gd name="T15" fmla="*/ 118 h 118"/>
                <a:gd name="T16" fmla="*/ 7 w 122"/>
                <a:gd name="T17" fmla="*/ 118 h 118"/>
                <a:gd name="T18" fmla="*/ 12 w 122"/>
                <a:gd name="T19" fmla="*/ 115 h 118"/>
                <a:gd name="T20" fmla="*/ 13 w 122"/>
                <a:gd name="T21" fmla="*/ 114 h 118"/>
                <a:gd name="T22" fmla="*/ 13 w 122"/>
                <a:gd name="T23" fmla="*/ 114 h 118"/>
                <a:gd name="T24" fmla="*/ 14 w 122"/>
                <a:gd name="T25" fmla="*/ 114 h 118"/>
                <a:gd name="T26" fmla="*/ 29 w 122"/>
                <a:gd name="T27" fmla="*/ 112 h 118"/>
                <a:gd name="T28" fmla="*/ 74 w 122"/>
                <a:gd name="T29" fmla="*/ 96 h 118"/>
                <a:gd name="T30" fmla="*/ 76 w 122"/>
                <a:gd name="T31" fmla="*/ 95 h 118"/>
                <a:gd name="T32" fmla="*/ 110 w 122"/>
                <a:gd name="T33" fmla="*/ 58 h 118"/>
                <a:gd name="T34" fmla="*/ 120 w 122"/>
                <a:gd name="T35" fmla="*/ 29 h 118"/>
                <a:gd name="T36" fmla="*/ 122 w 122"/>
                <a:gd name="T37" fmla="*/ 2 h 118"/>
                <a:gd name="T38" fmla="*/ 114 w 122"/>
                <a:gd name="T3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" h="118">
                  <a:moveTo>
                    <a:pt x="114" y="0"/>
                  </a:moveTo>
                  <a:cubicBezTo>
                    <a:pt x="113" y="1"/>
                    <a:pt x="113" y="1"/>
                    <a:pt x="113" y="2"/>
                  </a:cubicBezTo>
                  <a:cubicBezTo>
                    <a:pt x="111" y="4"/>
                    <a:pt x="111" y="12"/>
                    <a:pt x="111" y="15"/>
                  </a:cubicBezTo>
                  <a:cubicBezTo>
                    <a:pt x="109" y="27"/>
                    <a:pt x="108" y="38"/>
                    <a:pt x="104" y="49"/>
                  </a:cubicBezTo>
                  <a:cubicBezTo>
                    <a:pt x="99" y="61"/>
                    <a:pt x="88" y="74"/>
                    <a:pt x="77" y="82"/>
                  </a:cubicBezTo>
                  <a:cubicBezTo>
                    <a:pt x="55" y="99"/>
                    <a:pt x="26" y="104"/>
                    <a:pt x="0" y="113"/>
                  </a:cubicBezTo>
                  <a:cubicBezTo>
                    <a:pt x="0" y="116"/>
                    <a:pt x="2" y="118"/>
                    <a:pt x="4" y="118"/>
                  </a:cubicBezTo>
                  <a:cubicBezTo>
                    <a:pt x="5" y="118"/>
                    <a:pt x="6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8" y="118"/>
                    <a:pt x="10" y="117"/>
                    <a:pt x="12" y="115"/>
                  </a:cubicBezTo>
                  <a:cubicBezTo>
                    <a:pt x="12" y="115"/>
                    <a:pt x="13" y="115"/>
                    <a:pt x="13" y="114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7" y="114"/>
                    <a:pt x="22" y="114"/>
                    <a:pt x="29" y="112"/>
                  </a:cubicBezTo>
                  <a:cubicBezTo>
                    <a:pt x="41" y="110"/>
                    <a:pt x="58" y="106"/>
                    <a:pt x="74" y="96"/>
                  </a:cubicBezTo>
                  <a:cubicBezTo>
                    <a:pt x="75" y="96"/>
                    <a:pt x="76" y="95"/>
                    <a:pt x="76" y="95"/>
                  </a:cubicBezTo>
                  <a:cubicBezTo>
                    <a:pt x="91" y="86"/>
                    <a:pt x="103" y="73"/>
                    <a:pt x="110" y="58"/>
                  </a:cubicBezTo>
                  <a:cubicBezTo>
                    <a:pt x="115" y="48"/>
                    <a:pt x="118" y="39"/>
                    <a:pt x="120" y="29"/>
                  </a:cubicBezTo>
                  <a:cubicBezTo>
                    <a:pt x="122" y="21"/>
                    <a:pt x="122" y="12"/>
                    <a:pt x="122" y="2"/>
                  </a:cubicBezTo>
                  <a:cubicBezTo>
                    <a:pt x="114" y="0"/>
                    <a:pt x="114" y="0"/>
                    <a:pt x="11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9" name="Freeform 259"/>
            <p:cNvSpPr>
              <a:spLocks/>
            </p:cNvSpPr>
            <p:nvPr/>
          </p:nvSpPr>
          <p:spPr bwMode="auto">
            <a:xfrm>
              <a:off x="2300437" y="1057623"/>
              <a:ext cx="569913" cy="547688"/>
            </a:xfrm>
            <a:custGeom>
              <a:avLst/>
              <a:gdLst>
                <a:gd name="T0" fmla="*/ 98 w 134"/>
                <a:gd name="T1" fmla="*/ 3 h 129"/>
                <a:gd name="T2" fmla="*/ 80 w 134"/>
                <a:gd name="T3" fmla="*/ 67 h 129"/>
                <a:gd name="T4" fmla="*/ 65 w 134"/>
                <a:gd name="T5" fmla="*/ 84 h 129"/>
                <a:gd name="T6" fmla="*/ 36 w 134"/>
                <a:gd name="T7" fmla="*/ 96 h 129"/>
                <a:gd name="T8" fmla="*/ 18 w 134"/>
                <a:gd name="T9" fmla="*/ 100 h 129"/>
                <a:gd name="T10" fmla="*/ 16 w 134"/>
                <a:gd name="T11" fmla="*/ 100 h 129"/>
                <a:gd name="T12" fmla="*/ 17 w 134"/>
                <a:gd name="T13" fmla="*/ 104 h 129"/>
                <a:gd name="T14" fmla="*/ 17 w 134"/>
                <a:gd name="T15" fmla="*/ 100 h 129"/>
                <a:gd name="T16" fmla="*/ 3 w 134"/>
                <a:gd name="T17" fmla="*/ 106 h 129"/>
                <a:gd name="T18" fmla="*/ 6 w 134"/>
                <a:gd name="T19" fmla="*/ 114 h 129"/>
                <a:gd name="T20" fmla="*/ 7 w 134"/>
                <a:gd name="T21" fmla="*/ 123 h 129"/>
                <a:gd name="T22" fmla="*/ 18 w 134"/>
                <a:gd name="T23" fmla="*/ 127 h 129"/>
                <a:gd name="T24" fmla="*/ 23 w 134"/>
                <a:gd name="T25" fmla="*/ 123 h 129"/>
                <a:gd name="T26" fmla="*/ 28 w 134"/>
                <a:gd name="T27" fmla="*/ 123 h 129"/>
                <a:gd name="T28" fmla="*/ 47 w 134"/>
                <a:gd name="T29" fmla="*/ 120 h 129"/>
                <a:gd name="T30" fmla="*/ 98 w 134"/>
                <a:gd name="T31" fmla="*/ 95 h 129"/>
                <a:gd name="T32" fmla="*/ 132 w 134"/>
                <a:gd name="T33" fmla="*/ 30 h 129"/>
                <a:gd name="T34" fmla="*/ 134 w 134"/>
                <a:gd name="T35" fmla="*/ 9 h 129"/>
                <a:gd name="T36" fmla="*/ 129 w 134"/>
                <a:gd name="T37" fmla="*/ 9 h 129"/>
                <a:gd name="T38" fmla="*/ 107 w 134"/>
                <a:gd name="T39" fmla="*/ 79 h 129"/>
                <a:gd name="T40" fmla="*/ 62 w 134"/>
                <a:gd name="T41" fmla="*/ 111 h 129"/>
                <a:gd name="T42" fmla="*/ 27 w 134"/>
                <a:gd name="T43" fmla="*/ 119 h 129"/>
                <a:gd name="T44" fmla="*/ 21 w 134"/>
                <a:gd name="T45" fmla="*/ 119 h 129"/>
                <a:gd name="T46" fmla="*/ 12 w 134"/>
                <a:gd name="T47" fmla="*/ 118 h 129"/>
                <a:gd name="T48" fmla="*/ 10 w 134"/>
                <a:gd name="T49" fmla="*/ 112 h 129"/>
                <a:gd name="T50" fmla="*/ 10 w 134"/>
                <a:gd name="T51" fmla="*/ 101 h 129"/>
                <a:gd name="T52" fmla="*/ 15 w 134"/>
                <a:gd name="T53" fmla="*/ 104 h 129"/>
                <a:gd name="T54" fmla="*/ 15 w 134"/>
                <a:gd name="T55" fmla="*/ 100 h 129"/>
                <a:gd name="T56" fmla="*/ 14 w 134"/>
                <a:gd name="T57" fmla="*/ 103 h 129"/>
                <a:gd name="T58" fmla="*/ 20 w 134"/>
                <a:gd name="T59" fmla="*/ 104 h 129"/>
                <a:gd name="T60" fmla="*/ 45 w 134"/>
                <a:gd name="T61" fmla="*/ 97 h 129"/>
                <a:gd name="T62" fmla="*/ 73 w 134"/>
                <a:gd name="T63" fmla="*/ 84 h 129"/>
                <a:gd name="T64" fmla="*/ 103 w 134"/>
                <a:gd name="T65" fmla="*/ 3 h 129"/>
                <a:gd name="T66" fmla="*/ 98 w 134"/>
                <a:gd name="T6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4" h="129">
                  <a:moveTo>
                    <a:pt x="98" y="3"/>
                  </a:moveTo>
                  <a:cubicBezTo>
                    <a:pt x="97" y="25"/>
                    <a:pt x="91" y="48"/>
                    <a:pt x="80" y="67"/>
                  </a:cubicBezTo>
                  <a:cubicBezTo>
                    <a:pt x="76" y="74"/>
                    <a:pt x="71" y="80"/>
                    <a:pt x="65" y="84"/>
                  </a:cubicBezTo>
                  <a:cubicBezTo>
                    <a:pt x="57" y="91"/>
                    <a:pt x="46" y="93"/>
                    <a:pt x="36" y="96"/>
                  </a:cubicBezTo>
                  <a:cubicBezTo>
                    <a:pt x="30" y="97"/>
                    <a:pt x="24" y="99"/>
                    <a:pt x="18" y="100"/>
                  </a:cubicBezTo>
                  <a:cubicBezTo>
                    <a:pt x="18" y="100"/>
                    <a:pt x="17" y="100"/>
                    <a:pt x="16" y="100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18" y="103"/>
                    <a:pt x="19" y="101"/>
                    <a:pt x="17" y="100"/>
                  </a:cubicBezTo>
                  <a:cubicBezTo>
                    <a:pt x="11" y="96"/>
                    <a:pt x="0" y="95"/>
                    <a:pt x="3" y="106"/>
                  </a:cubicBezTo>
                  <a:cubicBezTo>
                    <a:pt x="3" y="109"/>
                    <a:pt x="5" y="111"/>
                    <a:pt x="6" y="114"/>
                  </a:cubicBezTo>
                  <a:cubicBezTo>
                    <a:pt x="8" y="117"/>
                    <a:pt x="6" y="120"/>
                    <a:pt x="7" y="123"/>
                  </a:cubicBezTo>
                  <a:cubicBezTo>
                    <a:pt x="9" y="128"/>
                    <a:pt x="14" y="129"/>
                    <a:pt x="18" y="127"/>
                  </a:cubicBezTo>
                  <a:cubicBezTo>
                    <a:pt x="20" y="126"/>
                    <a:pt x="21" y="124"/>
                    <a:pt x="23" y="123"/>
                  </a:cubicBezTo>
                  <a:cubicBezTo>
                    <a:pt x="25" y="123"/>
                    <a:pt x="26" y="123"/>
                    <a:pt x="28" y="123"/>
                  </a:cubicBezTo>
                  <a:cubicBezTo>
                    <a:pt x="34" y="122"/>
                    <a:pt x="41" y="121"/>
                    <a:pt x="47" y="120"/>
                  </a:cubicBezTo>
                  <a:cubicBezTo>
                    <a:pt x="65" y="116"/>
                    <a:pt x="83" y="107"/>
                    <a:pt x="98" y="95"/>
                  </a:cubicBezTo>
                  <a:cubicBezTo>
                    <a:pt x="118" y="79"/>
                    <a:pt x="129" y="55"/>
                    <a:pt x="132" y="30"/>
                  </a:cubicBezTo>
                  <a:cubicBezTo>
                    <a:pt x="133" y="23"/>
                    <a:pt x="134" y="16"/>
                    <a:pt x="134" y="9"/>
                  </a:cubicBezTo>
                  <a:cubicBezTo>
                    <a:pt x="134" y="6"/>
                    <a:pt x="129" y="6"/>
                    <a:pt x="129" y="9"/>
                  </a:cubicBezTo>
                  <a:cubicBezTo>
                    <a:pt x="129" y="34"/>
                    <a:pt x="123" y="59"/>
                    <a:pt x="107" y="79"/>
                  </a:cubicBezTo>
                  <a:cubicBezTo>
                    <a:pt x="96" y="94"/>
                    <a:pt x="80" y="104"/>
                    <a:pt x="62" y="111"/>
                  </a:cubicBezTo>
                  <a:cubicBezTo>
                    <a:pt x="51" y="115"/>
                    <a:pt x="39" y="118"/>
                    <a:pt x="27" y="119"/>
                  </a:cubicBezTo>
                  <a:cubicBezTo>
                    <a:pt x="25" y="119"/>
                    <a:pt x="22" y="119"/>
                    <a:pt x="21" y="119"/>
                  </a:cubicBezTo>
                  <a:cubicBezTo>
                    <a:pt x="18" y="121"/>
                    <a:pt x="11" y="127"/>
                    <a:pt x="12" y="118"/>
                  </a:cubicBezTo>
                  <a:cubicBezTo>
                    <a:pt x="12" y="116"/>
                    <a:pt x="11" y="114"/>
                    <a:pt x="10" y="112"/>
                  </a:cubicBezTo>
                  <a:cubicBezTo>
                    <a:pt x="10" y="111"/>
                    <a:pt x="4" y="100"/>
                    <a:pt x="10" y="101"/>
                  </a:cubicBezTo>
                  <a:cubicBezTo>
                    <a:pt x="11" y="102"/>
                    <a:pt x="13" y="103"/>
                    <a:pt x="15" y="104"/>
                  </a:cubicBezTo>
                  <a:cubicBezTo>
                    <a:pt x="15" y="102"/>
                    <a:pt x="15" y="101"/>
                    <a:pt x="15" y="100"/>
                  </a:cubicBezTo>
                  <a:cubicBezTo>
                    <a:pt x="14" y="101"/>
                    <a:pt x="13" y="102"/>
                    <a:pt x="14" y="103"/>
                  </a:cubicBezTo>
                  <a:cubicBezTo>
                    <a:pt x="15" y="105"/>
                    <a:pt x="18" y="104"/>
                    <a:pt x="20" y="104"/>
                  </a:cubicBezTo>
                  <a:cubicBezTo>
                    <a:pt x="29" y="103"/>
                    <a:pt x="37" y="100"/>
                    <a:pt x="45" y="97"/>
                  </a:cubicBezTo>
                  <a:cubicBezTo>
                    <a:pt x="56" y="94"/>
                    <a:pt x="65" y="91"/>
                    <a:pt x="73" y="84"/>
                  </a:cubicBezTo>
                  <a:cubicBezTo>
                    <a:pt x="93" y="64"/>
                    <a:pt x="101" y="30"/>
                    <a:pt x="103" y="3"/>
                  </a:cubicBezTo>
                  <a:cubicBezTo>
                    <a:pt x="103" y="0"/>
                    <a:pt x="98" y="0"/>
                    <a:pt x="98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0" name="Freeform 260"/>
            <p:cNvSpPr>
              <a:spLocks/>
            </p:cNvSpPr>
            <p:nvPr/>
          </p:nvSpPr>
          <p:spPr bwMode="auto">
            <a:xfrm>
              <a:off x="2700487" y="1175098"/>
              <a:ext cx="161925" cy="39688"/>
            </a:xfrm>
            <a:custGeom>
              <a:avLst/>
              <a:gdLst>
                <a:gd name="T0" fmla="*/ 2 w 38"/>
                <a:gd name="T1" fmla="*/ 4 h 9"/>
                <a:gd name="T2" fmla="*/ 35 w 38"/>
                <a:gd name="T3" fmla="*/ 9 h 9"/>
                <a:gd name="T4" fmla="*/ 36 w 38"/>
                <a:gd name="T5" fmla="*/ 5 h 9"/>
                <a:gd name="T6" fmla="*/ 3 w 38"/>
                <a:gd name="T7" fmla="*/ 1 h 9"/>
                <a:gd name="T8" fmla="*/ 2 w 3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2" y="4"/>
                  </a:moveTo>
                  <a:cubicBezTo>
                    <a:pt x="13" y="6"/>
                    <a:pt x="24" y="7"/>
                    <a:pt x="35" y="9"/>
                  </a:cubicBezTo>
                  <a:cubicBezTo>
                    <a:pt x="38" y="9"/>
                    <a:pt x="38" y="5"/>
                    <a:pt x="36" y="5"/>
                  </a:cubicBezTo>
                  <a:cubicBezTo>
                    <a:pt x="25" y="4"/>
                    <a:pt x="14" y="2"/>
                    <a:pt x="3" y="1"/>
                  </a:cubicBezTo>
                  <a:cubicBezTo>
                    <a:pt x="0" y="0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1" name="Freeform 261"/>
            <p:cNvSpPr>
              <a:spLocks/>
            </p:cNvSpPr>
            <p:nvPr/>
          </p:nvSpPr>
          <p:spPr bwMode="auto">
            <a:xfrm>
              <a:off x="2679850" y="1265586"/>
              <a:ext cx="144463" cy="79375"/>
            </a:xfrm>
            <a:custGeom>
              <a:avLst/>
              <a:gdLst>
                <a:gd name="T0" fmla="*/ 2 w 34"/>
                <a:gd name="T1" fmla="*/ 4 h 19"/>
                <a:gd name="T2" fmla="*/ 30 w 34"/>
                <a:gd name="T3" fmla="*/ 18 h 19"/>
                <a:gd name="T4" fmla="*/ 32 w 34"/>
                <a:gd name="T5" fmla="*/ 14 h 19"/>
                <a:gd name="T6" fmla="*/ 4 w 34"/>
                <a:gd name="T7" fmla="*/ 1 h 19"/>
                <a:gd name="T8" fmla="*/ 2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2" y="4"/>
                  </a:moveTo>
                  <a:cubicBezTo>
                    <a:pt x="11" y="9"/>
                    <a:pt x="20" y="13"/>
                    <a:pt x="30" y="18"/>
                  </a:cubicBezTo>
                  <a:cubicBezTo>
                    <a:pt x="32" y="19"/>
                    <a:pt x="34" y="15"/>
                    <a:pt x="32" y="14"/>
                  </a:cubicBezTo>
                  <a:cubicBezTo>
                    <a:pt x="22" y="10"/>
                    <a:pt x="13" y="5"/>
                    <a:pt x="4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2" name="Freeform 262"/>
            <p:cNvSpPr>
              <a:spLocks/>
            </p:cNvSpPr>
            <p:nvPr/>
          </p:nvSpPr>
          <p:spPr bwMode="auto">
            <a:xfrm>
              <a:off x="2624287" y="1357661"/>
              <a:ext cx="119063" cy="93663"/>
            </a:xfrm>
            <a:custGeom>
              <a:avLst/>
              <a:gdLst>
                <a:gd name="T0" fmla="*/ 2 w 28"/>
                <a:gd name="T1" fmla="*/ 4 h 22"/>
                <a:gd name="T2" fmla="*/ 23 w 28"/>
                <a:gd name="T3" fmla="*/ 21 h 22"/>
                <a:gd name="T4" fmla="*/ 26 w 28"/>
                <a:gd name="T5" fmla="*/ 18 h 22"/>
                <a:gd name="T6" fmla="*/ 4 w 28"/>
                <a:gd name="T7" fmla="*/ 1 h 22"/>
                <a:gd name="T8" fmla="*/ 2 w 28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">
                  <a:moveTo>
                    <a:pt x="2" y="4"/>
                  </a:moveTo>
                  <a:cubicBezTo>
                    <a:pt x="9" y="10"/>
                    <a:pt x="16" y="15"/>
                    <a:pt x="23" y="21"/>
                  </a:cubicBezTo>
                  <a:cubicBezTo>
                    <a:pt x="25" y="22"/>
                    <a:pt x="28" y="19"/>
                    <a:pt x="26" y="18"/>
                  </a:cubicBezTo>
                  <a:cubicBezTo>
                    <a:pt x="19" y="12"/>
                    <a:pt x="11" y="7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3" name="Freeform 263"/>
            <p:cNvSpPr>
              <a:spLocks/>
            </p:cNvSpPr>
            <p:nvPr/>
          </p:nvSpPr>
          <p:spPr bwMode="auto">
            <a:xfrm>
              <a:off x="2548087" y="1417986"/>
              <a:ext cx="88900" cy="96838"/>
            </a:xfrm>
            <a:custGeom>
              <a:avLst/>
              <a:gdLst>
                <a:gd name="T0" fmla="*/ 2 w 21"/>
                <a:gd name="T1" fmla="*/ 4 h 23"/>
                <a:gd name="T2" fmla="*/ 16 w 21"/>
                <a:gd name="T3" fmla="*/ 21 h 23"/>
                <a:gd name="T4" fmla="*/ 20 w 21"/>
                <a:gd name="T5" fmla="*/ 19 h 23"/>
                <a:gd name="T6" fmla="*/ 5 w 21"/>
                <a:gd name="T7" fmla="*/ 2 h 23"/>
                <a:gd name="T8" fmla="*/ 2 w 21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3">
                  <a:moveTo>
                    <a:pt x="2" y="4"/>
                  </a:moveTo>
                  <a:cubicBezTo>
                    <a:pt x="7" y="10"/>
                    <a:pt x="12" y="15"/>
                    <a:pt x="16" y="21"/>
                  </a:cubicBezTo>
                  <a:cubicBezTo>
                    <a:pt x="18" y="23"/>
                    <a:pt x="21" y="21"/>
                    <a:pt x="20" y="19"/>
                  </a:cubicBezTo>
                  <a:cubicBezTo>
                    <a:pt x="15" y="13"/>
                    <a:pt x="10" y="7"/>
                    <a:pt x="5" y="2"/>
                  </a:cubicBezTo>
                  <a:cubicBezTo>
                    <a:pt x="4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4" name="Freeform 264"/>
            <p:cNvSpPr>
              <a:spLocks/>
            </p:cNvSpPr>
            <p:nvPr/>
          </p:nvSpPr>
          <p:spPr bwMode="auto">
            <a:xfrm>
              <a:off x="2467125" y="1448148"/>
              <a:ext cx="68263" cy="119063"/>
            </a:xfrm>
            <a:custGeom>
              <a:avLst/>
              <a:gdLst>
                <a:gd name="T0" fmla="*/ 1 w 16"/>
                <a:gd name="T1" fmla="*/ 4 h 28"/>
                <a:gd name="T2" fmla="*/ 12 w 16"/>
                <a:gd name="T3" fmla="*/ 26 h 28"/>
                <a:gd name="T4" fmla="*/ 15 w 16"/>
                <a:gd name="T5" fmla="*/ 25 h 28"/>
                <a:gd name="T6" fmla="*/ 4 w 16"/>
                <a:gd name="T7" fmla="*/ 3 h 28"/>
                <a:gd name="T8" fmla="*/ 1 w 16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8">
                  <a:moveTo>
                    <a:pt x="1" y="4"/>
                  </a:moveTo>
                  <a:cubicBezTo>
                    <a:pt x="4" y="11"/>
                    <a:pt x="8" y="19"/>
                    <a:pt x="12" y="26"/>
                  </a:cubicBezTo>
                  <a:cubicBezTo>
                    <a:pt x="13" y="28"/>
                    <a:pt x="16" y="27"/>
                    <a:pt x="15" y="25"/>
                  </a:cubicBezTo>
                  <a:cubicBezTo>
                    <a:pt x="12" y="17"/>
                    <a:pt x="8" y="10"/>
                    <a:pt x="4" y="3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5" name="Freeform 265"/>
            <p:cNvSpPr>
              <a:spLocks/>
            </p:cNvSpPr>
            <p:nvPr/>
          </p:nvSpPr>
          <p:spPr bwMode="auto">
            <a:xfrm>
              <a:off x="2394100" y="1473548"/>
              <a:ext cx="34925" cy="114300"/>
            </a:xfrm>
            <a:custGeom>
              <a:avLst/>
              <a:gdLst>
                <a:gd name="T0" fmla="*/ 1 w 8"/>
                <a:gd name="T1" fmla="*/ 3 h 27"/>
                <a:gd name="T2" fmla="*/ 4 w 8"/>
                <a:gd name="T3" fmla="*/ 24 h 27"/>
                <a:gd name="T4" fmla="*/ 8 w 8"/>
                <a:gd name="T5" fmla="*/ 24 h 27"/>
                <a:gd name="T6" fmla="*/ 5 w 8"/>
                <a:gd name="T7" fmla="*/ 2 h 27"/>
                <a:gd name="T8" fmla="*/ 1 w 8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1" y="3"/>
                  </a:moveTo>
                  <a:cubicBezTo>
                    <a:pt x="2" y="10"/>
                    <a:pt x="3" y="17"/>
                    <a:pt x="4" y="24"/>
                  </a:cubicBezTo>
                  <a:cubicBezTo>
                    <a:pt x="4" y="27"/>
                    <a:pt x="8" y="26"/>
                    <a:pt x="8" y="24"/>
                  </a:cubicBezTo>
                  <a:cubicBezTo>
                    <a:pt x="7" y="17"/>
                    <a:pt x="6" y="10"/>
                    <a:pt x="5" y="2"/>
                  </a:cubicBezTo>
                  <a:cubicBezTo>
                    <a:pt x="4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6" name="Freeform 266"/>
            <p:cNvSpPr>
              <a:spLocks/>
            </p:cNvSpPr>
            <p:nvPr/>
          </p:nvSpPr>
          <p:spPr bwMode="auto">
            <a:xfrm>
              <a:off x="1068537" y="1995836"/>
              <a:ext cx="200025" cy="339725"/>
            </a:xfrm>
            <a:custGeom>
              <a:avLst/>
              <a:gdLst>
                <a:gd name="T0" fmla="*/ 6 w 47"/>
                <a:gd name="T1" fmla="*/ 0 h 80"/>
                <a:gd name="T2" fmla="*/ 29 w 47"/>
                <a:gd name="T3" fmla="*/ 29 h 80"/>
                <a:gd name="T4" fmla="*/ 25 w 47"/>
                <a:gd name="T5" fmla="*/ 79 h 80"/>
                <a:gd name="T6" fmla="*/ 0 w 47"/>
                <a:gd name="T7" fmla="*/ 65 h 80"/>
                <a:gd name="T8" fmla="*/ 6 w 47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0">
                  <a:moveTo>
                    <a:pt x="6" y="0"/>
                  </a:moveTo>
                  <a:cubicBezTo>
                    <a:pt x="15" y="0"/>
                    <a:pt x="25" y="23"/>
                    <a:pt x="29" y="29"/>
                  </a:cubicBezTo>
                  <a:cubicBezTo>
                    <a:pt x="35" y="40"/>
                    <a:pt x="47" y="76"/>
                    <a:pt x="25" y="79"/>
                  </a:cubicBezTo>
                  <a:cubicBezTo>
                    <a:pt x="16" y="80"/>
                    <a:pt x="7" y="71"/>
                    <a:pt x="0" y="65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7" name="Freeform 267"/>
            <p:cNvSpPr>
              <a:spLocks/>
            </p:cNvSpPr>
            <p:nvPr/>
          </p:nvSpPr>
          <p:spPr bwMode="auto">
            <a:xfrm>
              <a:off x="1060600" y="1986311"/>
              <a:ext cx="182563" cy="379413"/>
            </a:xfrm>
            <a:custGeom>
              <a:avLst/>
              <a:gdLst>
                <a:gd name="T0" fmla="*/ 8 w 43"/>
                <a:gd name="T1" fmla="*/ 4 h 89"/>
                <a:gd name="T2" fmla="*/ 26 w 43"/>
                <a:gd name="T3" fmla="*/ 27 h 89"/>
                <a:gd name="T4" fmla="*/ 35 w 43"/>
                <a:gd name="T5" fmla="*/ 47 h 89"/>
                <a:gd name="T6" fmla="*/ 36 w 43"/>
                <a:gd name="T7" fmla="*/ 73 h 89"/>
                <a:gd name="T8" fmla="*/ 4 w 43"/>
                <a:gd name="T9" fmla="*/ 66 h 89"/>
                <a:gd name="T10" fmla="*/ 1 w 43"/>
                <a:gd name="T11" fmla="*/ 69 h 89"/>
                <a:gd name="T12" fmla="*/ 35 w 43"/>
                <a:gd name="T13" fmla="*/ 80 h 89"/>
                <a:gd name="T14" fmla="*/ 40 w 43"/>
                <a:gd name="T15" fmla="*/ 54 h 89"/>
                <a:gd name="T16" fmla="*/ 29 w 43"/>
                <a:gd name="T17" fmla="*/ 25 h 89"/>
                <a:gd name="T18" fmla="*/ 8 w 43"/>
                <a:gd name="T19" fmla="*/ 1 h 89"/>
                <a:gd name="T20" fmla="*/ 8 w 43"/>
                <a:gd name="T21" fmla="*/ 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9">
                  <a:moveTo>
                    <a:pt x="8" y="4"/>
                  </a:moveTo>
                  <a:cubicBezTo>
                    <a:pt x="17" y="5"/>
                    <a:pt x="23" y="20"/>
                    <a:pt x="26" y="27"/>
                  </a:cubicBezTo>
                  <a:cubicBezTo>
                    <a:pt x="30" y="33"/>
                    <a:pt x="33" y="40"/>
                    <a:pt x="35" y="47"/>
                  </a:cubicBezTo>
                  <a:cubicBezTo>
                    <a:pt x="38" y="55"/>
                    <a:pt x="40" y="65"/>
                    <a:pt x="36" y="73"/>
                  </a:cubicBezTo>
                  <a:cubicBezTo>
                    <a:pt x="29" y="89"/>
                    <a:pt x="11" y="73"/>
                    <a:pt x="4" y="66"/>
                  </a:cubicBezTo>
                  <a:cubicBezTo>
                    <a:pt x="2" y="65"/>
                    <a:pt x="0" y="67"/>
                    <a:pt x="1" y="69"/>
                  </a:cubicBezTo>
                  <a:cubicBezTo>
                    <a:pt x="10" y="77"/>
                    <a:pt x="22" y="88"/>
                    <a:pt x="35" y="80"/>
                  </a:cubicBezTo>
                  <a:cubicBezTo>
                    <a:pt x="43" y="75"/>
                    <a:pt x="42" y="62"/>
                    <a:pt x="40" y="54"/>
                  </a:cubicBezTo>
                  <a:cubicBezTo>
                    <a:pt x="38" y="44"/>
                    <a:pt x="34" y="34"/>
                    <a:pt x="29" y="25"/>
                  </a:cubicBezTo>
                  <a:cubicBezTo>
                    <a:pt x="25" y="17"/>
                    <a:pt x="19" y="2"/>
                    <a:pt x="8" y="1"/>
                  </a:cubicBezTo>
                  <a:cubicBezTo>
                    <a:pt x="6" y="0"/>
                    <a:pt x="6" y="3"/>
                    <a:pt x="8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8" name="Freeform 268"/>
            <p:cNvSpPr>
              <a:spLocks/>
            </p:cNvSpPr>
            <p:nvPr/>
          </p:nvSpPr>
          <p:spPr bwMode="auto">
            <a:xfrm>
              <a:off x="738337" y="2021236"/>
              <a:ext cx="415925" cy="446088"/>
            </a:xfrm>
            <a:custGeom>
              <a:avLst/>
              <a:gdLst>
                <a:gd name="T0" fmla="*/ 18 w 98"/>
                <a:gd name="T1" fmla="*/ 6 h 105"/>
                <a:gd name="T2" fmla="*/ 0 w 98"/>
                <a:gd name="T3" fmla="*/ 104 h 105"/>
                <a:gd name="T4" fmla="*/ 98 w 98"/>
                <a:gd name="T5" fmla="*/ 101 h 105"/>
                <a:gd name="T6" fmla="*/ 67 w 98"/>
                <a:gd name="T7" fmla="*/ 0 h 105"/>
                <a:gd name="T8" fmla="*/ 18 w 98"/>
                <a:gd name="T9" fmla="*/ 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05">
                  <a:moveTo>
                    <a:pt x="18" y="6"/>
                  </a:moveTo>
                  <a:cubicBezTo>
                    <a:pt x="18" y="6"/>
                    <a:pt x="12" y="51"/>
                    <a:pt x="0" y="104"/>
                  </a:cubicBezTo>
                  <a:cubicBezTo>
                    <a:pt x="0" y="104"/>
                    <a:pt x="71" y="105"/>
                    <a:pt x="98" y="101"/>
                  </a:cubicBezTo>
                  <a:cubicBezTo>
                    <a:pt x="98" y="101"/>
                    <a:pt x="73" y="44"/>
                    <a:pt x="67" y="0"/>
                  </a:cubicBezTo>
                  <a:cubicBezTo>
                    <a:pt x="18" y="6"/>
                    <a:pt x="18" y="6"/>
                    <a:pt x="18" y="6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9" name="Freeform 269"/>
            <p:cNvSpPr>
              <a:spLocks/>
            </p:cNvSpPr>
            <p:nvPr/>
          </p:nvSpPr>
          <p:spPr bwMode="auto">
            <a:xfrm>
              <a:off x="797075" y="2135536"/>
              <a:ext cx="250825" cy="17463"/>
            </a:xfrm>
            <a:custGeom>
              <a:avLst/>
              <a:gdLst>
                <a:gd name="T0" fmla="*/ 58 w 59"/>
                <a:gd name="T1" fmla="*/ 0 h 4"/>
                <a:gd name="T2" fmla="*/ 1 w 59"/>
                <a:gd name="T3" fmla="*/ 0 h 4"/>
                <a:gd name="T4" fmla="*/ 0 w 59"/>
                <a:gd name="T5" fmla="*/ 4 h 4"/>
                <a:gd name="T6" fmla="*/ 59 w 59"/>
                <a:gd name="T7" fmla="*/ 4 h 4"/>
                <a:gd name="T8" fmla="*/ 58 w 5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">
                  <a:moveTo>
                    <a:pt x="5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3"/>
                    <a:pt x="0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2"/>
                    <a:pt x="59" y="1"/>
                    <a:pt x="5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0" name="Freeform 270"/>
            <p:cNvSpPr>
              <a:spLocks/>
            </p:cNvSpPr>
            <p:nvPr/>
          </p:nvSpPr>
          <p:spPr bwMode="auto">
            <a:xfrm>
              <a:off x="784375" y="2208561"/>
              <a:ext cx="288925" cy="20638"/>
            </a:xfrm>
            <a:custGeom>
              <a:avLst/>
              <a:gdLst>
                <a:gd name="T0" fmla="*/ 66 w 68"/>
                <a:gd name="T1" fmla="*/ 0 h 5"/>
                <a:gd name="T2" fmla="*/ 1 w 68"/>
                <a:gd name="T3" fmla="*/ 1 h 5"/>
                <a:gd name="T4" fmla="*/ 0 w 68"/>
                <a:gd name="T5" fmla="*/ 5 h 5"/>
                <a:gd name="T6" fmla="*/ 68 w 68"/>
                <a:gd name="T7" fmla="*/ 5 h 5"/>
                <a:gd name="T8" fmla="*/ 66 w 6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5">
                  <a:moveTo>
                    <a:pt x="6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7" y="3"/>
                    <a:pt x="67" y="2"/>
                    <a:pt x="6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1" name="Freeform 271"/>
            <p:cNvSpPr>
              <a:spLocks/>
            </p:cNvSpPr>
            <p:nvPr/>
          </p:nvSpPr>
          <p:spPr bwMode="auto">
            <a:xfrm>
              <a:off x="771675" y="2284761"/>
              <a:ext cx="327025" cy="20638"/>
            </a:xfrm>
            <a:custGeom>
              <a:avLst/>
              <a:gdLst>
                <a:gd name="T0" fmla="*/ 75 w 77"/>
                <a:gd name="T1" fmla="*/ 0 h 5"/>
                <a:gd name="T2" fmla="*/ 1 w 77"/>
                <a:gd name="T3" fmla="*/ 1 h 5"/>
                <a:gd name="T4" fmla="*/ 0 w 77"/>
                <a:gd name="T5" fmla="*/ 5 h 5"/>
                <a:gd name="T6" fmla="*/ 77 w 77"/>
                <a:gd name="T7" fmla="*/ 5 h 5"/>
                <a:gd name="T8" fmla="*/ 75 w 7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">
                  <a:moveTo>
                    <a:pt x="75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6" y="3"/>
                    <a:pt x="76" y="2"/>
                    <a:pt x="7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2" name="Freeform 272"/>
            <p:cNvSpPr>
              <a:spLocks/>
            </p:cNvSpPr>
            <p:nvPr/>
          </p:nvSpPr>
          <p:spPr bwMode="auto">
            <a:xfrm>
              <a:off x="754212" y="2360961"/>
              <a:ext cx="369888" cy="20638"/>
            </a:xfrm>
            <a:custGeom>
              <a:avLst/>
              <a:gdLst>
                <a:gd name="T0" fmla="*/ 86 w 87"/>
                <a:gd name="T1" fmla="*/ 0 h 5"/>
                <a:gd name="T2" fmla="*/ 1 w 87"/>
                <a:gd name="T3" fmla="*/ 1 h 5"/>
                <a:gd name="T4" fmla="*/ 0 w 87"/>
                <a:gd name="T5" fmla="*/ 5 h 5"/>
                <a:gd name="T6" fmla="*/ 87 w 87"/>
                <a:gd name="T7" fmla="*/ 4 h 5"/>
                <a:gd name="T8" fmla="*/ 86 w 8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5">
                  <a:moveTo>
                    <a:pt x="8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3"/>
                    <a:pt x="86" y="2"/>
                    <a:pt x="8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3" name="Freeform 273"/>
            <p:cNvSpPr>
              <a:spLocks noEditPoints="1"/>
            </p:cNvSpPr>
            <p:nvPr/>
          </p:nvSpPr>
          <p:spPr bwMode="auto">
            <a:xfrm>
              <a:off x="1052662" y="2305398"/>
              <a:ext cx="93663" cy="144463"/>
            </a:xfrm>
            <a:custGeom>
              <a:avLst/>
              <a:gdLst>
                <a:gd name="T0" fmla="*/ 15 w 22"/>
                <a:gd name="T1" fmla="*/ 17 h 34"/>
                <a:gd name="T2" fmla="*/ 4 w 22"/>
                <a:gd name="T3" fmla="*/ 17 h 34"/>
                <a:gd name="T4" fmla="*/ 9 w 22"/>
                <a:gd name="T5" fmla="*/ 34 h 34"/>
                <a:gd name="T6" fmla="*/ 22 w 22"/>
                <a:gd name="T7" fmla="*/ 32 h 34"/>
                <a:gd name="T8" fmla="*/ 15 w 22"/>
                <a:gd name="T9" fmla="*/ 17 h 34"/>
                <a:gd name="T10" fmla="*/ 8 w 22"/>
                <a:gd name="T11" fmla="*/ 0 h 34"/>
                <a:gd name="T12" fmla="*/ 0 w 22"/>
                <a:gd name="T13" fmla="*/ 7 h 34"/>
                <a:gd name="T14" fmla="*/ 2 w 22"/>
                <a:gd name="T15" fmla="*/ 13 h 34"/>
                <a:gd name="T16" fmla="*/ 14 w 22"/>
                <a:gd name="T17" fmla="*/ 13 h 34"/>
                <a:gd name="T18" fmla="*/ 8 w 22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34">
                  <a:moveTo>
                    <a:pt x="15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23"/>
                    <a:pt x="7" y="28"/>
                    <a:pt x="9" y="34"/>
                  </a:cubicBezTo>
                  <a:cubicBezTo>
                    <a:pt x="13" y="33"/>
                    <a:pt x="17" y="33"/>
                    <a:pt x="22" y="32"/>
                  </a:cubicBezTo>
                  <a:cubicBezTo>
                    <a:pt x="19" y="27"/>
                    <a:pt x="17" y="22"/>
                    <a:pt x="15" y="17"/>
                  </a:cubicBezTo>
                  <a:moveTo>
                    <a:pt x="8" y="0"/>
                  </a:moveTo>
                  <a:cubicBezTo>
                    <a:pt x="6" y="2"/>
                    <a:pt x="3" y="5"/>
                    <a:pt x="0" y="7"/>
                  </a:cubicBezTo>
                  <a:cubicBezTo>
                    <a:pt x="1" y="9"/>
                    <a:pt x="2" y="11"/>
                    <a:pt x="2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9"/>
                    <a:pt x="10" y="4"/>
                    <a:pt x="8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4" name="Freeform 274"/>
            <p:cNvSpPr>
              <a:spLocks/>
            </p:cNvSpPr>
            <p:nvPr/>
          </p:nvSpPr>
          <p:spPr bwMode="auto">
            <a:xfrm>
              <a:off x="1060600" y="2360961"/>
              <a:ext cx="55563" cy="17463"/>
            </a:xfrm>
            <a:custGeom>
              <a:avLst/>
              <a:gdLst>
                <a:gd name="T0" fmla="*/ 12 w 13"/>
                <a:gd name="T1" fmla="*/ 0 h 4"/>
                <a:gd name="T2" fmla="*/ 0 w 13"/>
                <a:gd name="T3" fmla="*/ 0 h 4"/>
                <a:gd name="T4" fmla="*/ 2 w 13"/>
                <a:gd name="T5" fmla="*/ 4 h 4"/>
                <a:gd name="T6" fmla="*/ 13 w 13"/>
                <a:gd name="T7" fmla="*/ 4 h 4"/>
                <a:gd name="T8" fmla="*/ 12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3"/>
                    <a:pt x="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2" y="2"/>
                    <a:pt x="12" y="0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5" name="Freeform 275"/>
            <p:cNvSpPr>
              <a:spLocks/>
            </p:cNvSpPr>
            <p:nvPr/>
          </p:nvSpPr>
          <p:spPr bwMode="auto">
            <a:xfrm>
              <a:off x="728812" y="2008536"/>
              <a:ext cx="438150" cy="471488"/>
            </a:xfrm>
            <a:custGeom>
              <a:avLst/>
              <a:gdLst>
                <a:gd name="T0" fmla="*/ 18 w 103"/>
                <a:gd name="T1" fmla="*/ 8 h 111"/>
                <a:gd name="T2" fmla="*/ 0 w 103"/>
                <a:gd name="T3" fmla="*/ 106 h 111"/>
                <a:gd name="T4" fmla="*/ 2 w 103"/>
                <a:gd name="T5" fmla="*/ 109 h 111"/>
                <a:gd name="T6" fmla="*/ 100 w 103"/>
                <a:gd name="T7" fmla="*/ 106 h 111"/>
                <a:gd name="T8" fmla="*/ 102 w 103"/>
                <a:gd name="T9" fmla="*/ 103 h 111"/>
                <a:gd name="T10" fmla="*/ 70 w 103"/>
                <a:gd name="T11" fmla="*/ 3 h 111"/>
                <a:gd name="T12" fmla="*/ 67 w 103"/>
                <a:gd name="T13" fmla="*/ 4 h 111"/>
                <a:gd name="T14" fmla="*/ 99 w 103"/>
                <a:gd name="T15" fmla="*/ 105 h 111"/>
                <a:gd name="T16" fmla="*/ 100 w 103"/>
                <a:gd name="T17" fmla="*/ 102 h 111"/>
                <a:gd name="T18" fmla="*/ 2 w 103"/>
                <a:gd name="T19" fmla="*/ 105 h 111"/>
                <a:gd name="T20" fmla="*/ 4 w 103"/>
                <a:gd name="T21" fmla="*/ 107 h 111"/>
                <a:gd name="T22" fmla="*/ 22 w 103"/>
                <a:gd name="T23" fmla="*/ 9 h 111"/>
                <a:gd name="T24" fmla="*/ 18 w 103"/>
                <a:gd name="T25" fmla="*/ 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11">
                  <a:moveTo>
                    <a:pt x="18" y="8"/>
                  </a:moveTo>
                  <a:cubicBezTo>
                    <a:pt x="14" y="41"/>
                    <a:pt x="8" y="74"/>
                    <a:pt x="0" y="106"/>
                  </a:cubicBezTo>
                  <a:cubicBezTo>
                    <a:pt x="0" y="108"/>
                    <a:pt x="1" y="109"/>
                    <a:pt x="2" y="109"/>
                  </a:cubicBezTo>
                  <a:cubicBezTo>
                    <a:pt x="35" y="109"/>
                    <a:pt x="68" y="111"/>
                    <a:pt x="100" y="106"/>
                  </a:cubicBezTo>
                  <a:cubicBezTo>
                    <a:pt x="102" y="106"/>
                    <a:pt x="103" y="105"/>
                    <a:pt x="102" y="103"/>
                  </a:cubicBezTo>
                  <a:cubicBezTo>
                    <a:pt x="88" y="71"/>
                    <a:pt x="76" y="37"/>
                    <a:pt x="70" y="3"/>
                  </a:cubicBezTo>
                  <a:cubicBezTo>
                    <a:pt x="70" y="0"/>
                    <a:pt x="66" y="1"/>
                    <a:pt x="67" y="4"/>
                  </a:cubicBezTo>
                  <a:cubicBezTo>
                    <a:pt x="72" y="39"/>
                    <a:pt x="85" y="73"/>
                    <a:pt x="99" y="105"/>
                  </a:cubicBezTo>
                  <a:cubicBezTo>
                    <a:pt x="99" y="104"/>
                    <a:pt x="100" y="103"/>
                    <a:pt x="100" y="102"/>
                  </a:cubicBezTo>
                  <a:cubicBezTo>
                    <a:pt x="68" y="106"/>
                    <a:pt x="35" y="105"/>
                    <a:pt x="2" y="105"/>
                  </a:cubicBezTo>
                  <a:cubicBezTo>
                    <a:pt x="3" y="106"/>
                    <a:pt x="3" y="106"/>
                    <a:pt x="4" y="107"/>
                  </a:cubicBezTo>
                  <a:cubicBezTo>
                    <a:pt x="11" y="75"/>
                    <a:pt x="18" y="42"/>
                    <a:pt x="22" y="9"/>
                  </a:cubicBezTo>
                  <a:cubicBezTo>
                    <a:pt x="22" y="7"/>
                    <a:pt x="19" y="6"/>
                    <a:pt x="18" y="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6" name="Freeform 276"/>
            <p:cNvSpPr>
              <a:spLocks/>
            </p:cNvSpPr>
            <p:nvPr/>
          </p:nvSpPr>
          <p:spPr bwMode="auto">
            <a:xfrm>
              <a:off x="236687" y="1205261"/>
              <a:ext cx="1308100" cy="990600"/>
            </a:xfrm>
            <a:custGeom>
              <a:avLst/>
              <a:gdLst>
                <a:gd name="T0" fmla="*/ 141 w 308"/>
                <a:gd name="T1" fmla="*/ 204 h 233"/>
                <a:gd name="T2" fmla="*/ 29 w 308"/>
                <a:gd name="T3" fmla="*/ 156 h 233"/>
                <a:gd name="T4" fmla="*/ 145 w 308"/>
                <a:gd name="T5" fmla="*/ 6 h 233"/>
                <a:gd name="T6" fmla="*/ 265 w 308"/>
                <a:gd name="T7" fmla="*/ 93 h 233"/>
                <a:gd name="T8" fmla="*/ 308 w 308"/>
                <a:gd name="T9" fmla="*/ 117 h 233"/>
                <a:gd name="T10" fmla="*/ 186 w 308"/>
                <a:gd name="T11" fmla="*/ 193 h 233"/>
                <a:gd name="T12" fmla="*/ 141 w 308"/>
                <a:gd name="T13" fmla="*/ 20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8" h="233">
                  <a:moveTo>
                    <a:pt x="141" y="204"/>
                  </a:moveTo>
                  <a:cubicBezTo>
                    <a:pt x="141" y="204"/>
                    <a:pt x="65" y="233"/>
                    <a:pt x="29" y="156"/>
                  </a:cubicBezTo>
                  <a:cubicBezTo>
                    <a:pt x="0" y="92"/>
                    <a:pt x="61" y="12"/>
                    <a:pt x="145" y="6"/>
                  </a:cubicBezTo>
                  <a:cubicBezTo>
                    <a:pt x="229" y="0"/>
                    <a:pt x="260" y="63"/>
                    <a:pt x="265" y="93"/>
                  </a:cubicBezTo>
                  <a:cubicBezTo>
                    <a:pt x="270" y="123"/>
                    <a:pt x="292" y="129"/>
                    <a:pt x="308" y="117"/>
                  </a:cubicBezTo>
                  <a:cubicBezTo>
                    <a:pt x="308" y="117"/>
                    <a:pt x="286" y="170"/>
                    <a:pt x="186" y="193"/>
                  </a:cubicBezTo>
                  <a:cubicBezTo>
                    <a:pt x="141" y="204"/>
                    <a:pt x="141" y="204"/>
                    <a:pt x="141" y="20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7" name="Freeform 277"/>
            <p:cNvSpPr>
              <a:spLocks/>
            </p:cNvSpPr>
            <p:nvPr/>
          </p:nvSpPr>
          <p:spPr bwMode="auto">
            <a:xfrm>
              <a:off x="308125" y="1154461"/>
              <a:ext cx="1249363" cy="973138"/>
            </a:xfrm>
            <a:custGeom>
              <a:avLst/>
              <a:gdLst>
                <a:gd name="T0" fmla="*/ 124 w 294"/>
                <a:gd name="T1" fmla="*/ 214 h 229"/>
                <a:gd name="T2" fmla="*/ 34 w 294"/>
                <a:gd name="T3" fmla="*/ 196 h 229"/>
                <a:gd name="T4" fmla="*/ 10 w 294"/>
                <a:gd name="T5" fmla="*/ 110 h 229"/>
                <a:gd name="T6" fmla="*/ 71 w 294"/>
                <a:gd name="T7" fmla="*/ 37 h 229"/>
                <a:gd name="T8" fmla="*/ 225 w 294"/>
                <a:gd name="T9" fmla="*/ 60 h 229"/>
                <a:gd name="T10" fmla="*/ 246 w 294"/>
                <a:gd name="T11" fmla="*/ 106 h 229"/>
                <a:gd name="T12" fmla="*/ 265 w 294"/>
                <a:gd name="T13" fmla="*/ 135 h 229"/>
                <a:gd name="T14" fmla="*/ 292 w 294"/>
                <a:gd name="T15" fmla="*/ 131 h 229"/>
                <a:gd name="T16" fmla="*/ 289 w 294"/>
                <a:gd name="T17" fmla="*/ 129 h 229"/>
                <a:gd name="T18" fmla="*/ 237 w 294"/>
                <a:gd name="T19" fmla="*/ 178 h 229"/>
                <a:gd name="T20" fmla="*/ 124 w 294"/>
                <a:gd name="T21" fmla="*/ 214 h 229"/>
                <a:gd name="T22" fmla="*/ 125 w 294"/>
                <a:gd name="T23" fmla="*/ 218 h 229"/>
                <a:gd name="T24" fmla="*/ 240 w 294"/>
                <a:gd name="T25" fmla="*/ 181 h 229"/>
                <a:gd name="T26" fmla="*/ 293 w 294"/>
                <a:gd name="T27" fmla="*/ 130 h 229"/>
                <a:gd name="T28" fmla="*/ 290 w 294"/>
                <a:gd name="T29" fmla="*/ 127 h 229"/>
                <a:gd name="T30" fmla="*/ 255 w 294"/>
                <a:gd name="T31" fmla="*/ 120 h 229"/>
                <a:gd name="T32" fmla="*/ 246 w 294"/>
                <a:gd name="T33" fmla="*/ 89 h 229"/>
                <a:gd name="T34" fmla="*/ 211 w 294"/>
                <a:gd name="T35" fmla="*/ 39 h 229"/>
                <a:gd name="T36" fmla="*/ 44 w 294"/>
                <a:gd name="T37" fmla="*/ 50 h 229"/>
                <a:gd name="T38" fmla="*/ 3 w 294"/>
                <a:gd name="T39" fmla="*/ 125 h 229"/>
                <a:gd name="T40" fmla="*/ 33 w 294"/>
                <a:gd name="T41" fmla="*/ 201 h 229"/>
                <a:gd name="T42" fmla="*/ 124 w 294"/>
                <a:gd name="T43" fmla="*/ 218 h 229"/>
                <a:gd name="T44" fmla="*/ 125 w 294"/>
                <a:gd name="T45" fmla="*/ 218 h 229"/>
                <a:gd name="T46" fmla="*/ 124 w 294"/>
                <a:gd name="T47" fmla="*/ 21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4" h="229">
                  <a:moveTo>
                    <a:pt x="124" y="214"/>
                  </a:moveTo>
                  <a:cubicBezTo>
                    <a:pt x="93" y="225"/>
                    <a:pt x="57" y="219"/>
                    <a:pt x="34" y="196"/>
                  </a:cubicBezTo>
                  <a:cubicBezTo>
                    <a:pt x="11" y="173"/>
                    <a:pt x="2" y="141"/>
                    <a:pt x="10" y="110"/>
                  </a:cubicBezTo>
                  <a:cubicBezTo>
                    <a:pt x="18" y="78"/>
                    <a:pt x="43" y="53"/>
                    <a:pt x="71" y="37"/>
                  </a:cubicBezTo>
                  <a:cubicBezTo>
                    <a:pt x="121" y="10"/>
                    <a:pt x="189" y="14"/>
                    <a:pt x="225" y="60"/>
                  </a:cubicBezTo>
                  <a:cubicBezTo>
                    <a:pt x="236" y="73"/>
                    <a:pt x="243" y="89"/>
                    <a:pt x="246" y="106"/>
                  </a:cubicBezTo>
                  <a:cubicBezTo>
                    <a:pt x="248" y="118"/>
                    <a:pt x="254" y="130"/>
                    <a:pt x="265" y="135"/>
                  </a:cubicBezTo>
                  <a:cubicBezTo>
                    <a:pt x="274" y="139"/>
                    <a:pt x="284" y="137"/>
                    <a:pt x="292" y="131"/>
                  </a:cubicBezTo>
                  <a:cubicBezTo>
                    <a:pt x="291" y="130"/>
                    <a:pt x="290" y="130"/>
                    <a:pt x="289" y="129"/>
                  </a:cubicBezTo>
                  <a:cubicBezTo>
                    <a:pt x="280" y="149"/>
                    <a:pt x="256" y="167"/>
                    <a:pt x="237" y="178"/>
                  </a:cubicBezTo>
                  <a:cubicBezTo>
                    <a:pt x="202" y="197"/>
                    <a:pt x="162" y="204"/>
                    <a:pt x="124" y="214"/>
                  </a:cubicBezTo>
                  <a:cubicBezTo>
                    <a:pt x="121" y="214"/>
                    <a:pt x="122" y="219"/>
                    <a:pt x="125" y="218"/>
                  </a:cubicBezTo>
                  <a:cubicBezTo>
                    <a:pt x="164" y="208"/>
                    <a:pt x="205" y="201"/>
                    <a:pt x="240" y="181"/>
                  </a:cubicBezTo>
                  <a:cubicBezTo>
                    <a:pt x="260" y="169"/>
                    <a:pt x="284" y="152"/>
                    <a:pt x="293" y="130"/>
                  </a:cubicBezTo>
                  <a:cubicBezTo>
                    <a:pt x="294" y="128"/>
                    <a:pt x="291" y="126"/>
                    <a:pt x="290" y="127"/>
                  </a:cubicBezTo>
                  <a:cubicBezTo>
                    <a:pt x="277" y="136"/>
                    <a:pt x="263" y="133"/>
                    <a:pt x="255" y="120"/>
                  </a:cubicBezTo>
                  <a:cubicBezTo>
                    <a:pt x="250" y="111"/>
                    <a:pt x="250" y="99"/>
                    <a:pt x="246" y="89"/>
                  </a:cubicBezTo>
                  <a:cubicBezTo>
                    <a:pt x="239" y="70"/>
                    <a:pt x="227" y="52"/>
                    <a:pt x="211" y="39"/>
                  </a:cubicBezTo>
                  <a:cubicBezTo>
                    <a:pt x="163" y="0"/>
                    <a:pt x="89" y="13"/>
                    <a:pt x="44" y="50"/>
                  </a:cubicBezTo>
                  <a:cubicBezTo>
                    <a:pt x="22" y="69"/>
                    <a:pt x="6" y="96"/>
                    <a:pt x="3" y="125"/>
                  </a:cubicBezTo>
                  <a:cubicBezTo>
                    <a:pt x="0" y="153"/>
                    <a:pt x="13" y="182"/>
                    <a:pt x="33" y="201"/>
                  </a:cubicBezTo>
                  <a:cubicBezTo>
                    <a:pt x="57" y="224"/>
                    <a:pt x="94" y="229"/>
                    <a:pt x="124" y="218"/>
                  </a:cubicBezTo>
                  <a:cubicBezTo>
                    <a:pt x="125" y="218"/>
                    <a:pt x="125" y="218"/>
                    <a:pt x="125" y="218"/>
                  </a:cubicBezTo>
                  <a:cubicBezTo>
                    <a:pt x="127" y="217"/>
                    <a:pt x="126" y="213"/>
                    <a:pt x="124" y="21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8" name="Freeform 278"/>
            <p:cNvSpPr>
              <a:spLocks/>
            </p:cNvSpPr>
            <p:nvPr/>
          </p:nvSpPr>
          <p:spPr bwMode="auto">
            <a:xfrm>
              <a:off x="657375" y="1694211"/>
              <a:ext cx="461963" cy="407988"/>
            </a:xfrm>
            <a:custGeom>
              <a:avLst/>
              <a:gdLst>
                <a:gd name="T0" fmla="*/ 0 w 109"/>
                <a:gd name="T1" fmla="*/ 24 h 96"/>
                <a:gd name="T2" fmla="*/ 4 w 109"/>
                <a:gd name="T3" fmla="*/ 45 h 96"/>
                <a:gd name="T4" fmla="*/ 66 w 109"/>
                <a:gd name="T5" fmla="*/ 87 h 96"/>
                <a:gd name="T6" fmla="*/ 102 w 109"/>
                <a:gd name="T7" fmla="*/ 21 h 96"/>
                <a:gd name="T8" fmla="*/ 96 w 109"/>
                <a:gd name="T9" fmla="*/ 0 h 96"/>
                <a:gd name="T10" fmla="*/ 0 w 109"/>
                <a:gd name="T11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96">
                  <a:moveTo>
                    <a:pt x="0" y="24"/>
                  </a:moveTo>
                  <a:cubicBezTo>
                    <a:pt x="1" y="28"/>
                    <a:pt x="3" y="41"/>
                    <a:pt x="4" y="45"/>
                  </a:cubicBezTo>
                  <a:cubicBezTo>
                    <a:pt x="12" y="75"/>
                    <a:pt x="32" y="96"/>
                    <a:pt x="66" y="87"/>
                  </a:cubicBezTo>
                  <a:cubicBezTo>
                    <a:pt x="101" y="79"/>
                    <a:pt x="109" y="51"/>
                    <a:pt x="102" y="21"/>
                  </a:cubicBezTo>
                  <a:cubicBezTo>
                    <a:pt x="101" y="17"/>
                    <a:pt x="97" y="4"/>
                    <a:pt x="96" y="0"/>
                  </a:cubicBezTo>
                  <a:cubicBezTo>
                    <a:pt x="0" y="24"/>
                    <a:pt x="0" y="24"/>
                    <a:pt x="0" y="24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9" name="Freeform 279"/>
            <p:cNvSpPr>
              <a:spLocks noEditPoints="1"/>
            </p:cNvSpPr>
            <p:nvPr/>
          </p:nvSpPr>
          <p:spPr bwMode="auto">
            <a:xfrm>
              <a:off x="1009800" y="1706911"/>
              <a:ext cx="80963" cy="258763"/>
            </a:xfrm>
            <a:custGeom>
              <a:avLst/>
              <a:gdLst>
                <a:gd name="T0" fmla="*/ 14 w 19"/>
                <a:gd name="T1" fmla="*/ 60 h 61"/>
                <a:gd name="T2" fmla="*/ 13 w 19"/>
                <a:gd name="T3" fmla="*/ 61 h 61"/>
                <a:gd name="T4" fmla="*/ 14 w 19"/>
                <a:gd name="T5" fmla="*/ 61 h 61"/>
                <a:gd name="T6" fmla="*/ 14 w 19"/>
                <a:gd name="T7" fmla="*/ 60 h 61"/>
                <a:gd name="T8" fmla="*/ 11 w 19"/>
                <a:gd name="T9" fmla="*/ 0 h 61"/>
                <a:gd name="T10" fmla="*/ 0 w 19"/>
                <a:gd name="T11" fmla="*/ 2 h 61"/>
                <a:gd name="T12" fmla="*/ 5 w 19"/>
                <a:gd name="T13" fmla="*/ 20 h 61"/>
                <a:gd name="T14" fmla="*/ 7 w 19"/>
                <a:gd name="T15" fmla="*/ 29 h 61"/>
                <a:gd name="T16" fmla="*/ 19 w 19"/>
                <a:gd name="T17" fmla="*/ 35 h 61"/>
                <a:gd name="T18" fmla="*/ 11 w 19"/>
                <a:gd name="T1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61">
                  <a:moveTo>
                    <a:pt x="14" y="60"/>
                  </a:moveTo>
                  <a:cubicBezTo>
                    <a:pt x="14" y="60"/>
                    <a:pt x="14" y="61"/>
                    <a:pt x="13" y="61"/>
                  </a:cubicBezTo>
                  <a:cubicBezTo>
                    <a:pt x="13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0"/>
                  </a:cubicBezTo>
                  <a:moveTo>
                    <a:pt x="11" y="0"/>
                  </a:moveTo>
                  <a:cubicBezTo>
                    <a:pt x="8" y="1"/>
                    <a:pt x="4" y="1"/>
                    <a:pt x="0" y="2"/>
                  </a:cubicBezTo>
                  <a:cubicBezTo>
                    <a:pt x="2" y="8"/>
                    <a:pt x="5" y="17"/>
                    <a:pt x="5" y="20"/>
                  </a:cubicBezTo>
                  <a:cubicBezTo>
                    <a:pt x="6" y="23"/>
                    <a:pt x="7" y="26"/>
                    <a:pt x="7" y="29"/>
                  </a:cubicBezTo>
                  <a:cubicBezTo>
                    <a:pt x="12" y="29"/>
                    <a:pt x="16" y="31"/>
                    <a:pt x="19" y="35"/>
                  </a:cubicBezTo>
                  <a:cubicBezTo>
                    <a:pt x="19" y="23"/>
                    <a:pt x="16" y="10"/>
                    <a:pt x="1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0" name="Freeform 280"/>
            <p:cNvSpPr>
              <a:spLocks/>
            </p:cNvSpPr>
            <p:nvPr/>
          </p:nvSpPr>
          <p:spPr bwMode="auto">
            <a:xfrm>
              <a:off x="644675" y="1686273"/>
              <a:ext cx="474663" cy="403225"/>
            </a:xfrm>
            <a:custGeom>
              <a:avLst/>
              <a:gdLst>
                <a:gd name="T0" fmla="*/ 1 w 112"/>
                <a:gd name="T1" fmla="*/ 25 h 95"/>
                <a:gd name="T2" fmla="*/ 18 w 112"/>
                <a:gd name="T3" fmla="*/ 76 h 95"/>
                <a:gd name="T4" fmla="*/ 70 w 112"/>
                <a:gd name="T5" fmla="*/ 91 h 95"/>
                <a:gd name="T6" fmla="*/ 109 w 112"/>
                <a:gd name="T7" fmla="*/ 54 h 95"/>
                <a:gd name="T8" fmla="*/ 100 w 112"/>
                <a:gd name="T9" fmla="*/ 1 h 95"/>
                <a:gd name="T10" fmla="*/ 98 w 112"/>
                <a:gd name="T11" fmla="*/ 0 h 95"/>
                <a:gd name="T12" fmla="*/ 3 w 112"/>
                <a:gd name="T13" fmla="*/ 23 h 95"/>
                <a:gd name="T14" fmla="*/ 4 w 112"/>
                <a:gd name="T15" fmla="*/ 28 h 95"/>
                <a:gd name="T16" fmla="*/ 99 w 112"/>
                <a:gd name="T17" fmla="*/ 4 h 95"/>
                <a:gd name="T18" fmla="*/ 97 w 112"/>
                <a:gd name="T19" fmla="*/ 3 h 95"/>
                <a:gd name="T20" fmla="*/ 105 w 112"/>
                <a:gd name="T21" fmla="*/ 50 h 95"/>
                <a:gd name="T22" fmla="*/ 69 w 112"/>
                <a:gd name="T23" fmla="*/ 87 h 95"/>
                <a:gd name="T24" fmla="*/ 20 w 112"/>
                <a:gd name="T25" fmla="*/ 71 h 95"/>
                <a:gd name="T26" fmla="*/ 5 w 112"/>
                <a:gd name="T27" fmla="*/ 26 h 95"/>
                <a:gd name="T28" fmla="*/ 1 w 112"/>
                <a:gd name="T29" fmla="*/ 2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95">
                  <a:moveTo>
                    <a:pt x="1" y="25"/>
                  </a:moveTo>
                  <a:cubicBezTo>
                    <a:pt x="2" y="43"/>
                    <a:pt x="8" y="62"/>
                    <a:pt x="18" y="76"/>
                  </a:cubicBezTo>
                  <a:cubicBezTo>
                    <a:pt x="31" y="92"/>
                    <a:pt x="51" y="95"/>
                    <a:pt x="70" y="91"/>
                  </a:cubicBezTo>
                  <a:cubicBezTo>
                    <a:pt x="89" y="87"/>
                    <a:pt x="104" y="74"/>
                    <a:pt x="109" y="54"/>
                  </a:cubicBezTo>
                  <a:cubicBezTo>
                    <a:pt x="112" y="37"/>
                    <a:pt x="107" y="17"/>
                    <a:pt x="100" y="1"/>
                  </a:cubicBezTo>
                  <a:cubicBezTo>
                    <a:pt x="100" y="0"/>
                    <a:pt x="99" y="0"/>
                    <a:pt x="98" y="0"/>
                  </a:cubicBezTo>
                  <a:cubicBezTo>
                    <a:pt x="66" y="8"/>
                    <a:pt x="35" y="16"/>
                    <a:pt x="3" y="23"/>
                  </a:cubicBezTo>
                  <a:cubicBezTo>
                    <a:pt x="0" y="24"/>
                    <a:pt x="1" y="28"/>
                    <a:pt x="4" y="28"/>
                  </a:cubicBezTo>
                  <a:cubicBezTo>
                    <a:pt x="36" y="20"/>
                    <a:pt x="67" y="12"/>
                    <a:pt x="99" y="4"/>
                  </a:cubicBezTo>
                  <a:cubicBezTo>
                    <a:pt x="98" y="4"/>
                    <a:pt x="98" y="4"/>
                    <a:pt x="97" y="3"/>
                  </a:cubicBezTo>
                  <a:cubicBezTo>
                    <a:pt x="103" y="17"/>
                    <a:pt x="107" y="35"/>
                    <a:pt x="105" y="50"/>
                  </a:cubicBezTo>
                  <a:cubicBezTo>
                    <a:pt x="103" y="70"/>
                    <a:pt x="87" y="82"/>
                    <a:pt x="69" y="87"/>
                  </a:cubicBezTo>
                  <a:cubicBezTo>
                    <a:pt x="50" y="92"/>
                    <a:pt x="32" y="87"/>
                    <a:pt x="20" y="71"/>
                  </a:cubicBezTo>
                  <a:cubicBezTo>
                    <a:pt x="11" y="59"/>
                    <a:pt x="7" y="41"/>
                    <a:pt x="5" y="26"/>
                  </a:cubicBezTo>
                  <a:cubicBezTo>
                    <a:pt x="5" y="23"/>
                    <a:pt x="1" y="23"/>
                    <a:pt x="1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91" name="Picture 281"/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650" y="1979961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2" name="Picture 282"/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712" y="1878361"/>
              <a:ext cx="1651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3" name="Picture 283"/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125" y="1929161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4" name="Picture 284"/>
            <p:cNvPicPr>
              <a:picLocks noChangeAspect="1"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875" y="1914873"/>
              <a:ext cx="103188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5" name="Picture 285"/>
            <p:cNvPicPr>
              <a:picLocks noChangeAspect="1" noChangeArrowheads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587" y="1897411"/>
              <a:ext cx="381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6" name="Picture 286"/>
            <p:cNvPicPr>
              <a:picLocks noChangeAspect="1" noChangeArrowheads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950" y="1808511"/>
              <a:ext cx="1143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" name="Picture 287"/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150" y="1814861"/>
              <a:ext cx="88900" cy="16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8" name="Picture 288"/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662" y="1840261"/>
              <a:ext cx="76200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9" name="Picture 289"/>
            <p:cNvPicPr>
              <a:picLocks noChangeAspect="1" noChangeArrowheads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812" y="1849786"/>
              <a:ext cx="6985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0" name="Picture 290"/>
            <p:cNvPicPr>
              <a:picLocks noChangeAspect="1" noChangeArrowheads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262" y="1849786"/>
              <a:ext cx="61913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1" name="Freeform 291"/>
            <p:cNvSpPr>
              <a:spLocks/>
            </p:cNvSpPr>
            <p:nvPr/>
          </p:nvSpPr>
          <p:spPr bwMode="auto">
            <a:xfrm>
              <a:off x="946300" y="1354486"/>
              <a:ext cx="106363" cy="106363"/>
            </a:xfrm>
            <a:custGeom>
              <a:avLst/>
              <a:gdLst>
                <a:gd name="T0" fmla="*/ 67 w 67"/>
                <a:gd name="T1" fmla="*/ 56 h 67"/>
                <a:gd name="T2" fmla="*/ 24 w 67"/>
                <a:gd name="T3" fmla="*/ 0 h 67"/>
                <a:gd name="T4" fmla="*/ 0 w 67"/>
                <a:gd name="T5" fmla="*/ 67 h 67"/>
                <a:gd name="T6" fmla="*/ 67 w 67"/>
                <a:gd name="T7" fmla="*/ 5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7">
                  <a:moveTo>
                    <a:pt x="67" y="56"/>
                  </a:moveTo>
                  <a:lnTo>
                    <a:pt x="24" y="0"/>
                  </a:lnTo>
                  <a:lnTo>
                    <a:pt x="0" y="67"/>
                  </a:lnTo>
                  <a:lnTo>
                    <a:pt x="67" y="56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2" name="Freeform 292"/>
            <p:cNvSpPr>
              <a:spLocks/>
            </p:cNvSpPr>
            <p:nvPr/>
          </p:nvSpPr>
          <p:spPr bwMode="auto">
            <a:xfrm>
              <a:off x="933600" y="1341786"/>
              <a:ext cx="131763" cy="127000"/>
            </a:xfrm>
            <a:custGeom>
              <a:avLst/>
              <a:gdLst>
                <a:gd name="T0" fmla="*/ 30 w 31"/>
                <a:gd name="T1" fmla="*/ 23 h 30"/>
                <a:gd name="T2" fmla="*/ 13 w 31"/>
                <a:gd name="T3" fmla="*/ 2 h 30"/>
                <a:gd name="T4" fmla="*/ 10 w 31"/>
                <a:gd name="T5" fmla="*/ 2 h 30"/>
                <a:gd name="T6" fmla="*/ 1 w 31"/>
                <a:gd name="T7" fmla="*/ 27 h 30"/>
                <a:gd name="T8" fmla="*/ 3 w 31"/>
                <a:gd name="T9" fmla="*/ 30 h 30"/>
                <a:gd name="T10" fmla="*/ 29 w 31"/>
                <a:gd name="T11" fmla="*/ 26 h 30"/>
                <a:gd name="T12" fmla="*/ 28 w 31"/>
                <a:gd name="T13" fmla="*/ 22 h 30"/>
                <a:gd name="T14" fmla="*/ 2 w 31"/>
                <a:gd name="T15" fmla="*/ 26 h 30"/>
                <a:gd name="T16" fmla="*/ 5 w 31"/>
                <a:gd name="T17" fmla="*/ 28 h 30"/>
                <a:gd name="T18" fmla="*/ 14 w 31"/>
                <a:gd name="T19" fmla="*/ 4 h 30"/>
                <a:gd name="T20" fmla="*/ 10 w 31"/>
                <a:gd name="T21" fmla="*/ 4 h 30"/>
                <a:gd name="T22" fmla="*/ 27 w 31"/>
                <a:gd name="T23" fmla="*/ 25 h 30"/>
                <a:gd name="T24" fmla="*/ 30 w 31"/>
                <a:gd name="T25" fmla="*/ 2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30">
                  <a:moveTo>
                    <a:pt x="30" y="23"/>
                  </a:moveTo>
                  <a:cubicBezTo>
                    <a:pt x="24" y="16"/>
                    <a:pt x="19" y="9"/>
                    <a:pt x="13" y="2"/>
                  </a:cubicBezTo>
                  <a:cubicBezTo>
                    <a:pt x="12" y="0"/>
                    <a:pt x="10" y="1"/>
                    <a:pt x="10" y="2"/>
                  </a:cubicBezTo>
                  <a:cubicBezTo>
                    <a:pt x="7" y="11"/>
                    <a:pt x="4" y="19"/>
                    <a:pt x="1" y="27"/>
                  </a:cubicBezTo>
                  <a:cubicBezTo>
                    <a:pt x="0" y="29"/>
                    <a:pt x="2" y="30"/>
                    <a:pt x="3" y="30"/>
                  </a:cubicBezTo>
                  <a:cubicBezTo>
                    <a:pt x="12" y="28"/>
                    <a:pt x="20" y="27"/>
                    <a:pt x="29" y="26"/>
                  </a:cubicBezTo>
                  <a:cubicBezTo>
                    <a:pt x="31" y="26"/>
                    <a:pt x="30" y="22"/>
                    <a:pt x="28" y="22"/>
                  </a:cubicBezTo>
                  <a:cubicBezTo>
                    <a:pt x="19" y="23"/>
                    <a:pt x="11" y="24"/>
                    <a:pt x="2" y="26"/>
                  </a:cubicBezTo>
                  <a:cubicBezTo>
                    <a:pt x="3" y="26"/>
                    <a:pt x="4" y="27"/>
                    <a:pt x="5" y="28"/>
                  </a:cubicBezTo>
                  <a:cubicBezTo>
                    <a:pt x="8" y="20"/>
                    <a:pt x="11" y="12"/>
                    <a:pt x="14" y="4"/>
                  </a:cubicBezTo>
                  <a:cubicBezTo>
                    <a:pt x="13" y="4"/>
                    <a:pt x="12" y="4"/>
                    <a:pt x="10" y="4"/>
                  </a:cubicBezTo>
                  <a:cubicBezTo>
                    <a:pt x="16" y="11"/>
                    <a:pt x="21" y="18"/>
                    <a:pt x="27" y="25"/>
                  </a:cubicBezTo>
                  <a:cubicBezTo>
                    <a:pt x="28" y="28"/>
                    <a:pt x="31" y="25"/>
                    <a:pt x="30" y="23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3" name="Freeform 293"/>
            <p:cNvSpPr>
              <a:spLocks/>
            </p:cNvSpPr>
            <p:nvPr/>
          </p:nvSpPr>
          <p:spPr bwMode="auto">
            <a:xfrm>
              <a:off x="1090762" y="1430686"/>
              <a:ext cx="109538" cy="106363"/>
            </a:xfrm>
            <a:custGeom>
              <a:avLst/>
              <a:gdLst>
                <a:gd name="T0" fmla="*/ 0 w 69"/>
                <a:gd name="T1" fmla="*/ 13 h 67"/>
                <a:gd name="T2" fmla="*/ 69 w 69"/>
                <a:gd name="T3" fmla="*/ 0 h 67"/>
                <a:gd name="T4" fmla="*/ 43 w 69"/>
                <a:gd name="T5" fmla="*/ 67 h 67"/>
                <a:gd name="T6" fmla="*/ 0 w 69"/>
                <a:gd name="T7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7">
                  <a:moveTo>
                    <a:pt x="0" y="13"/>
                  </a:moveTo>
                  <a:lnTo>
                    <a:pt x="69" y="0"/>
                  </a:lnTo>
                  <a:lnTo>
                    <a:pt x="43" y="6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4" name="Freeform 294"/>
            <p:cNvSpPr>
              <a:spLocks/>
            </p:cNvSpPr>
            <p:nvPr/>
          </p:nvSpPr>
          <p:spPr bwMode="auto">
            <a:xfrm>
              <a:off x="1073300" y="1422748"/>
              <a:ext cx="136525" cy="127000"/>
            </a:xfrm>
            <a:custGeom>
              <a:avLst/>
              <a:gdLst>
                <a:gd name="T0" fmla="*/ 4 w 32"/>
                <a:gd name="T1" fmla="*/ 9 h 30"/>
                <a:gd name="T2" fmla="*/ 30 w 32"/>
                <a:gd name="T3" fmla="*/ 4 h 30"/>
                <a:gd name="T4" fmla="*/ 28 w 32"/>
                <a:gd name="T5" fmla="*/ 2 h 30"/>
                <a:gd name="T6" fmla="*/ 18 w 32"/>
                <a:gd name="T7" fmla="*/ 26 h 30"/>
                <a:gd name="T8" fmla="*/ 22 w 32"/>
                <a:gd name="T9" fmla="*/ 26 h 30"/>
                <a:gd name="T10" fmla="*/ 5 w 32"/>
                <a:gd name="T11" fmla="*/ 6 h 30"/>
                <a:gd name="T12" fmla="*/ 2 w 32"/>
                <a:gd name="T13" fmla="*/ 9 h 30"/>
                <a:gd name="T14" fmla="*/ 19 w 32"/>
                <a:gd name="T15" fmla="*/ 28 h 30"/>
                <a:gd name="T16" fmla="*/ 23 w 32"/>
                <a:gd name="T17" fmla="*/ 28 h 30"/>
                <a:gd name="T18" fmla="*/ 32 w 32"/>
                <a:gd name="T19" fmla="*/ 3 h 30"/>
                <a:gd name="T20" fmla="*/ 29 w 32"/>
                <a:gd name="T21" fmla="*/ 0 h 30"/>
                <a:gd name="T22" fmla="*/ 3 w 32"/>
                <a:gd name="T23" fmla="*/ 5 h 30"/>
                <a:gd name="T24" fmla="*/ 4 w 32"/>
                <a:gd name="T25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0">
                  <a:moveTo>
                    <a:pt x="4" y="9"/>
                  </a:moveTo>
                  <a:cubicBezTo>
                    <a:pt x="13" y="8"/>
                    <a:pt x="22" y="6"/>
                    <a:pt x="30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5" y="10"/>
                    <a:pt x="22" y="18"/>
                    <a:pt x="18" y="26"/>
                  </a:cubicBezTo>
                  <a:cubicBezTo>
                    <a:pt x="20" y="26"/>
                    <a:pt x="21" y="26"/>
                    <a:pt x="22" y="26"/>
                  </a:cubicBezTo>
                  <a:cubicBezTo>
                    <a:pt x="16" y="19"/>
                    <a:pt x="11" y="12"/>
                    <a:pt x="5" y="6"/>
                  </a:cubicBezTo>
                  <a:cubicBezTo>
                    <a:pt x="3" y="4"/>
                    <a:pt x="0" y="7"/>
                    <a:pt x="2" y="9"/>
                  </a:cubicBezTo>
                  <a:cubicBezTo>
                    <a:pt x="8" y="15"/>
                    <a:pt x="13" y="22"/>
                    <a:pt x="19" y="28"/>
                  </a:cubicBezTo>
                  <a:cubicBezTo>
                    <a:pt x="20" y="30"/>
                    <a:pt x="22" y="29"/>
                    <a:pt x="23" y="28"/>
                  </a:cubicBezTo>
                  <a:cubicBezTo>
                    <a:pt x="26" y="19"/>
                    <a:pt x="29" y="11"/>
                    <a:pt x="32" y="3"/>
                  </a:cubicBezTo>
                  <a:cubicBezTo>
                    <a:pt x="32" y="1"/>
                    <a:pt x="31" y="0"/>
                    <a:pt x="29" y="0"/>
                  </a:cubicBezTo>
                  <a:cubicBezTo>
                    <a:pt x="21" y="2"/>
                    <a:pt x="12" y="4"/>
                    <a:pt x="3" y="5"/>
                  </a:cubicBezTo>
                  <a:cubicBezTo>
                    <a:pt x="0" y="6"/>
                    <a:pt x="1" y="10"/>
                    <a:pt x="4" y="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5" name="Freeform 295"/>
            <p:cNvSpPr>
              <a:spLocks/>
            </p:cNvSpPr>
            <p:nvPr/>
          </p:nvSpPr>
          <p:spPr bwMode="auto">
            <a:xfrm>
              <a:off x="1005037" y="1392586"/>
              <a:ext cx="119063" cy="109538"/>
            </a:xfrm>
            <a:custGeom>
              <a:avLst/>
              <a:gdLst>
                <a:gd name="T0" fmla="*/ 26 w 28"/>
                <a:gd name="T1" fmla="*/ 17 h 26"/>
                <a:gd name="T2" fmla="*/ 13 w 28"/>
                <a:gd name="T3" fmla="*/ 23 h 26"/>
                <a:gd name="T4" fmla="*/ 9 w 28"/>
                <a:gd name="T5" fmla="*/ 22 h 26"/>
                <a:gd name="T6" fmla="*/ 2 w 28"/>
                <a:gd name="T7" fmla="*/ 8 h 26"/>
                <a:gd name="T8" fmla="*/ 16 w 28"/>
                <a:gd name="T9" fmla="*/ 2 h 26"/>
                <a:gd name="T10" fmla="*/ 20 w 28"/>
                <a:gd name="T11" fmla="*/ 4 h 26"/>
                <a:gd name="T12" fmla="*/ 26 w 28"/>
                <a:gd name="T1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6">
                  <a:moveTo>
                    <a:pt x="26" y="17"/>
                  </a:moveTo>
                  <a:cubicBezTo>
                    <a:pt x="24" y="23"/>
                    <a:pt x="18" y="26"/>
                    <a:pt x="13" y="23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3" y="20"/>
                    <a:pt x="0" y="14"/>
                    <a:pt x="2" y="8"/>
                  </a:cubicBezTo>
                  <a:cubicBezTo>
                    <a:pt x="4" y="3"/>
                    <a:pt x="11" y="0"/>
                    <a:pt x="16" y="2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6" y="6"/>
                    <a:pt x="28" y="12"/>
                    <a:pt x="26" y="17"/>
                  </a:cubicBez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6" name="Freeform 296"/>
            <p:cNvSpPr>
              <a:spLocks/>
            </p:cNvSpPr>
            <p:nvPr/>
          </p:nvSpPr>
          <p:spPr bwMode="auto">
            <a:xfrm>
              <a:off x="992337" y="1384648"/>
              <a:ext cx="144463" cy="127000"/>
            </a:xfrm>
            <a:custGeom>
              <a:avLst/>
              <a:gdLst>
                <a:gd name="T0" fmla="*/ 27 w 34"/>
                <a:gd name="T1" fmla="*/ 19 h 30"/>
                <a:gd name="T2" fmla="*/ 7 w 34"/>
                <a:gd name="T3" fmla="*/ 11 h 30"/>
                <a:gd name="T4" fmla="*/ 21 w 34"/>
                <a:gd name="T5" fmla="*/ 7 h 30"/>
                <a:gd name="T6" fmla="*/ 27 w 34"/>
                <a:gd name="T7" fmla="*/ 19 h 30"/>
                <a:gd name="T8" fmla="*/ 31 w 34"/>
                <a:gd name="T9" fmla="*/ 20 h 30"/>
                <a:gd name="T10" fmla="*/ 22 w 34"/>
                <a:gd name="T11" fmla="*/ 3 h 30"/>
                <a:gd name="T12" fmla="*/ 3 w 34"/>
                <a:gd name="T13" fmla="*/ 10 h 30"/>
                <a:gd name="T14" fmla="*/ 13 w 34"/>
                <a:gd name="T15" fmla="*/ 27 h 30"/>
                <a:gd name="T16" fmla="*/ 31 w 34"/>
                <a:gd name="T17" fmla="*/ 20 h 30"/>
                <a:gd name="T18" fmla="*/ 27 w 34"/>
                <a:gd name="T19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0">
                  <a:moveTo>
                    <a:pt x="27" y="19"/>
                  </a:moveTo>
                  <a:cubicBezTo>
                    <a:pt x="23" y="29"/>
                    <a:pt x="4" y="22"/>
                    <a:pt x="7" y="11"/>
                  </a:cubicBezTo>
                  <a:cubicBezTo>
                    <a:pt x="9" y="5"/>
                    <a:pt x="16" y="5"/>
                    <a:pt x="21" y="7"/>
                  </a:cubicBezTo>
                  <a:cubicBezTo>
                    <a:pt x="26" y="9"/>
                    <a:pt x="29" y="13"/>
                    <a:pt x="27" y="19"/>
                  </a:cubicBezTo>
                  <a:cubicBezTo>
                    <a:pt x="27" y="21"/>
                    <a:pt x="31" y="22"/>
                    <a:pt x="31" y="20"/>
                  </a:cubicBezTo>
                  <a:cubicBezTo>
                    <a:pt x="34" y="12"/>
                    <a:pt x="29" y="6"/>
                    <a:pt x="22" y="3"/>
                  </a:cubicBezTo>
                  <a:cubicBezTo>
                    <a:pt x="14" y="0"/>
                    <a:pt x="7" y="2"/>
                    <a:pt x="3" y="10"/>
                  </a:cubicBezTo>
                  <a:cubicBezTo>
                    <a:pt x="0" y="18"/>
                    <a:pt x="6" y="24"/>
                    <a:pt x="13" y="27"/>
                  </a:cubicBezTo>
                  <a:cubicBezTo>
                    <a:pt x="21" y="30"/>
                    <a:pt x="28" y="28"/>
                    <a:pt x="31" y="20"/>
                  </a:cubicBezTo>
                  <a:cubicBezTo>
                    <a:pt x="32" y="17"/>
                    <a:pt x="28" y="16"/>
                    <a:pt x="27" y="1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7" name="Freeform 297"/>
            <p:cNvSpPr>
              <a:spLocks/>
            </p:cNvSpPr>
            <p:nvPr/>
          </p:nvSpPr>
          <p:spPr bwMode="auto">
            <a:xfrm>
              <a:off x="1039962" y="1425923"/>
              <a:ext cx="15875" cy="17463"/>
            </a:xfrm>
            <a:custGeom>
              <a:avLst/>
              <a:gdLst>
                <a:gd name="T0" fmla="*/ 3 w 4"/>
                <a:gd name="T1" fmla="*/ 2 h 4"/>
                <a:gd name="T2" fmla="*/ 2 w 4"/>
                <a:gd name="T3" fmla="*/ 4 h 4"/>
                <a:gd name="T4" fmla="*/ 0 w 4"/>
                <a:gd name="T5" fmla="*/ 3 h 4"/>
                <a:gd name="T6" fmla="*/ 1 w 4"/>
                <a:gd name="T7" fmla="*/ 1 h 4"/>
                <a:gd name="T8" fmla="*/ 3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8" name="Freeform 298"/>
            <p:cNvSpPr>
              <a:spLocks/>
            </p:cNvSpPr>
            <p:nvPr/>
          </p:nvSpPr>
          <p:spPr bwMode="auto">
            <a:xfrm>
              <a:off x="779612" y="2360961"/>
              <a:ext cx="131763" cy="504825"/>
            </a:xfrm>
            <a:custGeom>
              <a:avLst/>
              <a:gdLst>
                <a:gd name="T0" fmla="*/ 4 w 31"/>
                <a:gd name="T1" fmla="*/ 13 h 119"/>
                <a:gd name="T2" fmla="*/ 1 w 31"/>
                <a:gd name="T3" fmla="*/ 86 h 119"/>
                <a:gd name="T4" fmla="*/ 15 w 31"/>
                <a:gd name="T5" fmla="*/ 118 h 119"/>
                <a:gd name="T6" fmla="*/ 27 w 31"/>
                <a:gd name="T7" fmla="*/ 79 h 119"/>
                <a:gd name="T8" fmla="*/ 25 w 31"/>
                <a:gd name="T9" fmla="*/ 15 h 119"/>
                <a:gd name="T10" fmla="*/ 12 w 31"/>
                <a:gd name="T11" fmla="*/ 1 h 119"/>
                <a:gd name="T12" fmla="*/ 4 w 31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9">
                  <a:moveTo>
                    <a:pt x="4" y="13"/>
                  </a:moveTo>
                  <a:cubicBezTo>
                    <a:pt x="4" y="13"/>
                    <a:pt x="1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1" y="117"/>
                    <a:pt x="27" y="89"/>
                    <a:pt x="27" y="79"/>
                  </a:cubicBezTo>
                  <a:cubicBezTo>
                    <a:pt x="25" y="58"/>
                    <a:pt x="25" y="37"/>
                    <a:pt x="25" y="15"/>
                  </a:cubicBezTo>
                  <a:cubicBezTo>
                    <a:pt x="25" y="6"/>
                    <a:pt x="22" y="0"/>
                    <a:pt x="12" y="1"/>
                  </a:cubicBezTo>
                  <a:cubicBezTo>
                    <a:pt x="12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9" name="Freeform 299"/>
            <p:cNvSpPr>
              <a:spLocks/>
            </p:cNvSpPr>
            <p:nvPr/>
          </p:nvSpPr>
          <p:spPr bwMode="auto">
            <a:xfrm>
              <a:off x="839937" y="2373661"/>
              <a:ext cx="50800" cy="382588"/>
            </a:xfrm>
            <a:custGeom>
              <a:avLst/>
              <a:gdLst>
                <a:gd name="T0" fmla="*/ 0 w 12"/>
                <a:gd name="T1" fmla="*/ 0 h 90"/>
                <a:gd name="T2" fmla="*/ 0 w 12"/>
                <a:gd name="T3" fmla="*/ 0 h 90"/>
                <a:gd name="T4" fmla="*/ 3 w 12"/>
                <a:gd name="T5" fmla="*/ 11 h 90"/>
                <a:gd name="T6" fmla="*/ 4 w 12"/>
                <a:gd name="T7" fmla="*/ 75 h 90"/>
                <a:gd name="T8" fmla="*/ 5 w 12"/>
                <a:gd name="T9" fmla="*/ 90 h 90"/>
                <a:gd name="T10" fmla="*/ 12 w 12"/>
                <a:gd name="T11" fmla="*/ 88 h 90"/>
                <a:gd name="T12" fmla="*/ 11 w 12"/>
                <a:gd name="T13" fmla="*/ 78 h 90"/>
                <a:gd name="T14" fmla="*/ 9 w 12"/>
                <a:gd name="T15" fmla="*/ 27 h 90"/>
                <a:gd name="T16" fmla="*/ 5 w 12"/>
                <a:gd name="T17" fmla="*/ 1 h 90"/>
                <a:gd name="T18" fmla="*/ 0 w 12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4" y="79"/>
                    <a:pt x="5" y="84"/>
                    <a:pt x="5" y="90"/>
                  </a:cubicBezTo>
                  <a:cubicBezTo>
                    <a:pt x="7" y="90"/>
                    <a:pt x="9" y="89"/>
                    <a:pt x="12" y="88"/>
                  </a:cubicBezTo>
                  <a:cubicBezTo>
                    <a:pt x="11" y="85"/>
                    <a:pt x="11" y="81"/>
                    <a:pt x="11" y="78"/>
                  </a:cubicBezTo>
                  <a:cubicBezTo>
                    <a:pt x="9" y="61"/>
                    <a:pt x="9" y="44"/>
                    <a:pt x="9" y="27"/>
                  </a:cubicBezTo>
                  <a:cubicBezTo>
                    <a:pt x="9" y="22"/>
                    <a:pt x="12" y="5"/>
                    <a:pt x="5" y="1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0" name="Freeform 300"/>
            <p:cNvSpPr>
              <a:spLocks/>
            </p:cNvSpPr>
            <p:nvPr/>
          </p:nvSpPr>
          <p:spPr bwMode="auto">
            <a:xfrm>
              <a:off x="789137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3 w 26"/>
                <a:gd name="T3" fmla="*/ 27 h 28"/>
                <a:gd name="T4" fmla="*/ 25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0" y="15"/>
                    <a:pt x="2" y="28"/>
                    <a:pt x="13" y="27"/>
                  </a:cubicBezTo>
                  <a:cubicBezTo>
                    <a:pt x="25" y="27"/>
                    <a:pt x="26" y="12"/>
                    <a:pt x="25" y="0"/>
                  </a:cubicBezTo>
                  <a:cubicBezTo>
                    <a:pt x="17" y="3"/>
                    <a:pt x="8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1" name="Freeform 301"/>
            <p:cNvSpPr>
              <a:spLocks/>
            </p:cNvSpPr>
            <p:nvPr/>
          </p:nvSpPr>
          <p:spPr bwMode="auto">
            <a:xfrm>
              <a:off x="852637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2" name="Freeform 302"/>
            <p:cNvSpPr>
              <a:spLocks/>
            </p:cNvSpPr>
            <p:nvPr/>
          </p:nvSpPr>
          <p:spPr bwMode="auto">
            <a:xfrm>
              <a:off x="860575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4" y="1"/>
                    <a:pt x="2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3" name="Freeform 303"/>
            <p:cNvSpPr>
              <a:spLocks/>
            </p:cNvSpPr>
            <p:nvPr/>
          </p:nvSpPr>
          <p:spPr bwMode="auto">
            <a:xfrm>
              <a:off x="847875" y="2746723"/>
              <a:ext cx="42863" cy="106363"/>
            </a:xfrm>
            <a:custGeom>
              <a:avLst/>
              <a:gdLst>
                <a:gd name="T0" fmla="*/ 10 w 10"/>
                <a:gd name="T1" fmla="*/ 0 h 25"/>
                <a:gd name="T2" fmla="*/ 3 w 10"/>
                <a:gd name="T3" fmla="*/ 2 h 25"/>
                <a:gd name="T4" fmla="*/ 1 w 10"/>
                <a:gd name="T5" fmla="*/ 3 h 25"/>
                <a:gd name="T6" fmla="*/ 0 w 10"/>
                <a:gd name="T7" fmla="*/ 25 h 25"/>
                <a:gd name="T8" fmla="*/ 8 w 10"/>
                <a:gd name="T9" fmla="*/ 16 h 25"/>
                <a:gd name="T10" fmla="*/ 10 w 10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5">
                  <a:moveTo>
                    <a:pt x="10" y="0"/>
                  </a:moveTo>
                  <a:cubicBezTo>
                    <a:pt x="7" y="1"/>
                    <a:pt x="5" y="2"/>
                    <a:pt x="3" y="2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3" y="11"/>
                    <a:pt x="2" y="18"/>
                    <a:pt x="0" y="25"/>
                  </a:cubicBezTo>
                  <a:cubicBezTo>
                    <a:pt x="4" y="24"/>
                    <a:pt x="7" y="21"/>
                    <a:pt x="8" y="16"/>
                  </a:cubicBezTo>
                  <a:cubicBezTo>
                    <a:pt x="10" y="11"/>
                    <a:pt x="10" y="6"/>
                    <a:pt x="10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4" name="Freeform 304"/>
            <p:cNvSpPr>
              <a:spLocks/>
            </p:cNvSpPr>
            <p:nvPr/>
          </p:nvSpPr>
          <p:spPr bwMode="auto">
            <a:xfrm>
              <a:off x="763737" y="2343498"/>
              <a:ext cx="144463" cy="534988"/>
            </a:xfrm>
            <a:custGeom>
              <a:avLst/>
              <a:gdLst>
                <a:gd name="T0" fmla="*/ 7 w 34"/>
                <a:gd name="T1" fmla="*/ 17 h 126"/>
                <a:gd name="T2" fmla="*/ 4 w 34"/>
                <a:gd name="T3" fmla="*/ 77 h 126"/>
                <a:gd name="T4" fmla="*/ 21 w 34"/>
                <a:gd name="T5" fmla="*/ 124 h 126"/>
                <a:gd name="T6" fmla="*/ 33 w 34"/>
                <a:gd name="T7" fmla="*/ 102 h 126"/>
                <a:gd name="T8" fmla="*/ 31 w 34"/>
                <a:gd name="T9" fmla="*/ 50 h 126"/>
                <a:gd name="T10" fmla="*/ 31 w 34"/>
                <a:gd name="T11" fmla="*/ 15 h 126"/>
                <a:gd name="T12" fmla="*/ 23 w 34"/>
                <a:gd name="T13" fmla="*/ 4 h 126"/>
                <a:gd name="T14" fmla="*/ 7 w 34"/>
                <a:gd name="T15" fmla="*/ 16 h 126"/>
                <a:gd name="T16" fmla="*/ 10 w 34"/>
                <a:gd name="T17" fmla="*/ 17 h 126"/>
                <a:gd name="T18" fmla="*/ 23 w 34"/>
                <a:gd name="T19" fmla="*/ 8 h 126"/>
                <a:gd name="T20" fmla="*/ 27 w 34"/>
                <a:gd name="T21" fmla="*/ 34 h 126"/>
                <a:gd name="T22" fmla="*/ 29 w 34"/>
                <a:gd name="T23" fmla="*/ 85 h 126"/>
                <a:gd name="T24" fmla="*/ 28 w 34"/>
                <a:gd name="T25" fmla="*/ 111 h 126"/>
                <a:gd name="T26" fmla="*/ 13 w 34"/>
                <a:gd name="T27" fmla="*/ 118 h 126"/>
                <a:gd name="T28" fmla="*/ 8 w 34"/>
                <a:gd name="T29" fmla="*/ 102 h 126"/>
                <a:gd name="T30" fmla="*/ 10 w 34"/>
                <a:gd name="T31" fmla="*/ 17 h 126"/>
                <a:gd name="T32" fmla="*/ 7 w 34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126">
                  <a:moveTo>
                    <a:pt x="7" y="17"/>
                  </a:moveTo>
                  <a:cubicBezTo>
                    <a:pt x="5" y="37"/>
                    <a:pt x="4" y="57"/>
                    <a:pt x="4" y="77"/>
                  </a:cubicBezTo>
                  <a:cubicBezTo>
                    <a:pt x="3" y="91"/>
                    <a:pt x="0" y="126"/>
                    <a:pt x="21" y="124"/>
                  </a:cubicBezTo>
                  <a:cubicBezTo>
                    <a:pt x="31" y="123"/>
                    <a:pt x="33" y="110"/>
                    <a:pt x="33" y="102"/>
                  </a:cubicBezTo>
                  <a:cubicBezTo>
                    <a:pt x="34" y="85"/>
                    <a:pt x="31" y="67"/>
                    <a:pt x="31" y="50"/>
                  </a:cubicBezTo>
                  <a:cubicBezTo>
                    <a:pt x="31" y="38"/>
                    <a:pt x="32" y="26"/>
                    <a:pt x="31" y="15"/>
                  </a:cubicBezTo>
                  <a:cubicBezTo>
                    <a:pt x="30" y="10"/>
                    <a:pt x="28" y="6"/>
                    <a:pt x="23" y="4"/>
                  </a:cubicBezTo>
                  <a:cubicBezTo>
                    <a:pt x="14" y="0"/>
                    <a:pt x="8" y="8"/>
                    <a:pt x="7" y="16"/>
                  </a:cubicBezTo>
                  <a:cubicBezTo>
                    <a:pt x="6" y="18"/>
                    <a:pt x="10" y="20"/>
                    <a:pt x="10" y="17"/>
                  </a:cubicBezTo>
                  <a:cubicBezTo>
                    <a:pt x="11" y="10"/>
                    <a:pt x="15" y="5"/>
                    <a:pt x="23" y="8"/>
                  </a:cubicBezTo>
                  <a:cubicBezTo>
                    <a:pt x="30" y="12"/>
                    <a:pt x="27" y="29"/>
                    <a:pt x="27" y="34"/>
                  </a:cubicBezTo>
                  <a:cubicBezTo>
                    <a:pt x="27" y="51"/>
                    <a:pt x="27" y="68"/>
                    <a:pt x="29" y="85"/>
                  </a:cubicBezTo>
                  <a:cubicBezTo>
                    <a:pt x="30" y="94"/>
                    <a:pt x="30" y="103"/>
                    <a:pt x="28" y="111"/>
                  </a:cubicBezTo>
                  <a:cubicBezTo>
                    <a:pt x="27" y="118"/>
                    <a:pt x="19" y="123"/>
                    <a:pt x="13" y="118"/>
                  </a:cubicBezTo>
                  <a:cubicBezTo>
                    <a:pt x="9" y="115"/>
                    <a:pt x="8" y="107"/>
                    <a:pt x="8" y="102"/>
                  </a:cubicBezTo>
                  <a:cubicBezTo>
                    <a:pt x="6" y="74"/>
                    <a:pt x="9" y="45"/>
                    <a:pt x="10" y="17"/>
                  </a:cubicBezTo>
                  <a:cubicBezTo>
                    <a:pt x="10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5" name="Freeform 305"/>
            <p:cNvSpPr>
              <a:spLocks/>
            </p:cNvSpPr>
            <p:nvPr/>
          </p:nvSpPr>
          <p:spPr bwMode="auto">
            <a:xfrm>
              <a:off x="784375" y="2751486"/>
              <a:ext cx="111125" cy="20638"/>
            </a:xfrm>
            <a:custGeom>
              <a:avLst/>
              <a:gdLst>
                <a:gd name="T0" fmla="*/ 0 w 26"/>
                <a:gd name="T1" fmla="*/ 3 h 5"/>
                <a:gd name="T2" fmla="*/ 26 w 26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5">
                  <a:moveTo>
                    <a:pt x="0" y="3"/>
                  </a:moveTo>
                  <a:cubicBezTo>
                    <a:pt x="7" y="4"/>
                    <a:pt x="20" y="5"/>
                    <a:pt x="2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6" name="Freeform 306"/>
            <p:cNvSpPr>
              <a:spLocks/>
            </p:cNvSpPr>
            <p:nvPr/>
          </p:nvSpPr>
          <p:spPr bwMode="auto">
            <a:xfrm>
              <a:off x="776437" y="2738786"/>
              <a:ext cx="131763" cy="42863"/>
            </a:xfrm>
            <a:custGeom>
              <a:avLst/>
              <a:gdLst>
                <a:gd name="T0" fmla="*/ 2 w 31"/>
                <a:gd name="T1" fmla="*/ 8 h 10"/>
                <a:gd name="T2" fmla="*/ 29 w 31"/>
                <a:gd name="T3" fmla="*/ 5 h 10"/>
                <a:gd name="T4" fmla="*/ 27 w 31"/>
                <a:gd name="T5" fmla="*/ 1 h 10"/>
                <a:gd name="T6" fmla="*/ 2 w 31"/>
                <a:gd name="T7" fmla="*/ 4 h 10"/>
                <a:gd name="T8" fmla="*/ 2 w 3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">
                  <a:moveTo>
                    <a:pt x="2" y="8"/>
                  </a:moveTo>
                  <a:cubicBezTo>
                    <a:pt x="11" y="9"/>
                    <a:pt x="22" y="10"/>
                    <a:pt x="29" y="5"/>
                  </a:cubicBezTo>
                  <a:cubicBezTo>
                    <a:pt x="31" y="3"/>
                    <a:pt x="29" y="0"/>
                    <a:pt x="27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7" name="Freeform 307"/>
            <p:cNvSpPr>
              <a:spLocks/>
            </p:cNvSpPr>
            <p:nvPr/>
          </p:nvSpPr>
          <p:spPr bwMode="auto">
            <a:xfrm>
              <a:off x="941537" y="2360961"/>
              <a:ext cx="127000" cy="504825"/>
            </a:xfrm>
            <a:custGeom>
              <a:avLst/>
              <a:gdLst>
                <a:gd name="T0" fmla="*/ 4 w 30"/>
                <a:gd name="T1" fmla="*/ 13 h 119"/>
                <a:gd name="T2" fmla="*/ 1 w 30"/>
                <a:gd name="T3" fmla="*/ 86 h 119"/>
                <a:gd name="T4" fmla="*/ 15 w 30"/>
                <a:gd name="T5" fmla="*/ 118 h 119"/>
                <a:gd name="T6" fmla="*/ 26 w 30"/>
                <a:gd name="T7" fmla="*/ 79 h 119"/>
                <a:gd name="T8" fmla="*/ 25 w 30"/>
                <a:gd name="T9" fmla="*/ 15 h 119"/>
                <a:gd name="T10" fmla="*/ 11 w 30"/>
                <a:gd name="T11" fmla="*/ 1 h 119"/>
                <a:gd name="T12" fmla="*/ 4 w 30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9">
                  <a:moveTo>
                    <a:pt x="4" y="13"/>
                  </a:moveTo>
                  <a:cubicBezTo>
                    <a:pt x="4" y="13"/>
                    <a:pt x="0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0" y="117"/>
                    <a:pt x="27" y="89"/>
                    <a:pt x="26" y="79"/>
                  </a:cubicBezTo>
                  <a:cubicBezTo>
                    <a:pt x="24" y="58"/>
                    <a:pt x="25" y="37"/>
                    <a:pt x="25" y="15"/>
                  </a:cubicBezTo>
                  <a:cubicBezTo>
                    <a:pt x="25" y="6"/>
                    <a:pt x="21" y="0"/>
                    <a:pt x="11" y="1"/>
                  </a:cubicBezTo>
                  <a:cubicBezTo>
                    <a:pt x="11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8" name="Freeform 308"/>
            <p:cNvSpPr>
              <a:spLocks/>
            </p:cNvSpPr>
            <p:nvPr/>
          </p:nvSpPr>
          <p:spPr bwMode="auto">
            <a:xfrm>
              <a:off x="997100" y="2373661"/>
              <a:ext cx="55563" cy="382588"/>
            </a:xfrm>
            <a:custGeom>
              <a:avLst/>
              <a:gdLst>
                <a:gd name="T0" fmla="*/ 1 w 13"/>
                <a:gd name="T1" fmla="*/ 0 h 90"/>
                <a:gd name="T2" fmla="*/ 0 w 13"/>
                <a:gd name="T3" fmla="*/ 0 h 90"/>
                <a:gd name="T4" fmla="*/ 3 w 13"/>
                <a:gd name="T5" fmla="*/ 11 h 90"/>
                <a:gd name="T6" fmla="*/ 4 w 13"/>
                <a:gd name="T7" fmla="*/ 75 h 90"/>
                <a:gd name="T8" fmla="*/ 5 w 13"/>
                <a:gd name="T9" fmla="*/ 90 h 90"/>
                <a:gd name="T10" fmla="*/ 12 w 13"/>
                <a:gd name="T11" fmla="*/ 88 h 90"/>
                <a:gd name="T12" fmla="*/ 11 w 13"/>
                <a:gd name="T13" fmla="*/ 78 h 90"/>
                <a:gd name="T14" fmla="*/ 10 w 13"/>
                <a:gd name="T15" fmla="*/ 27 h 90"/>
                <a:gd name="T16" fmla="*/ 6 w 13"/>
                <a:gd name="T17" fmla="*/ 1 h 90"/>
                <a:gd name="T18" fmla="*/ 1 w 13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0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5" y="79"/>
                    <a:pt x="5" y="84"/>
                    <a:pt x="5" y="90"/>
                  </a:cubicBezTo>
                  <a:cubicBezTo>
                    <a:pt x="8" y="90"/>
                    <a:pt x="10" y="89"/>
                    <a:pt x="12" y="88"/>
                  </a:cubicBezTo>
                  <a:cubicBezTo>
                    <a:pt x="12" y="85"/>
                    <a:pt x="11" y="81"/>
                    <a:pt x="11" y="78"/>
                  </a:cubicBezTo>
                  <a:cubicBezTo>
                    <a:pt x="10" y="61"/>
                    <a:pt x="10" y="44"/>
                    <a:pt x="10" y="27"/>
                  </a:cubicBezTo>
                  <a:cubicBezTo>
                    <a:pt x="10" y="22"/>
                    <a:pt x="13" y="5"/>
                    <a:pt x="6" y="1"/>
                  </a:cubicBezTo>
                  <a:cubicBezTo>
                    <a:pt x="4" y="0"/>
                    <a:pt x="2" y="0"/>
                    <a:pt x="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9" name="Freeform 309"/>
            <p:cNvSpPr>
              <a:spLocks/>
            </p:cNvSpPr>
            <p:nvPr/>
          </p:nvSpPr>
          <p:spPr bwMode="auto">
            <a:xfrm>
              <a:off x="946300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4 w 26"/>
                <a:gd name="T3" fmla="*/ 27 h 28"/>
                <a:gd name="T4" fmla="*/ 26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1" y="15"/>
                    <a:pt x="3" y="28"/>
                    <a:pt x="14" y="27"/>
                  </a:cubicBezTo>
                  <a:cubicBezTo>
                    <a:pt x="25" y="27"/>
                    <a:pt x="26" y="12"/>
                    <a:pt x="26" y="0"/>
                  </a:cubicBezTo>
                  <a:cubicBezTo>
                    <a:pt x="18" y="3"/>
                    <a:pt x="9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0" name="Freeform 310"/>
            <p:cNvSpPr>
              <a:spLocks/>
            </p:cNvSpPr>
            <p:nvPr/>
          </p:nvSpPr>
          <p:spPr bwMode="auto">
            <a:xfrm>
              <a:off x="1009800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1" name="Freeform 311"/>
            <p:cNvSpPr>
              <a:spLocks/>
            </p:cNvSpPr>
            <p:nvPr/>
          </p:nvSpPr>
          <p:spPr bwMode="auto">
            <a:xfrm>
              <a:off x="1017737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5" y="1"/>
                    <a:pt x="3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5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2" name="Freeform 312"/>
            <p:cNvSpPr>
              <a:spLocks/>
            </p:cNvSpPr>
            <p:nvPr/>
          </p:nvSpPr>
          <p:spPr bwMode="auto">
            <a:xfrm>
              <a:off x="1009800" y="2746723"/>
              <a:ext cx="38100" cy="106363"/>
            </a:xfrm>
            <a:custGeom>
              <a:avLst/>
              <a:gdLst>
                <a:gd name="T0" fmla="*/ 9 w 9"/>
                <a:gd name="T1" fmla="*/ 0 h 25"/>
                <a:gd name="T2" fmla="*/ 2 w 9"/>
                <a:gd name="T3" fmla="*/ 2 h 25"/>
                <a:gd name="T4" fmla="*/ 0 w 9"/>
                <a:gd name="T5" fmla="*/ 3 h 25"/>
                <a:gd name="T6" fmla="*/ 0 w 9"/>
                <a:gd name="T7" fmla="*/ 25 h 25"/>
                <a:gd name="T8" fmla="*/ 8 w 9"/>
                <a:gd name="T9" fmla="*/ 16 h 25"/>
                <a:gd name="T10" fmla="*/ 9 w 9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5">
                  <a:moveTo>
                    <a:pt x="9" y="0"/>
                  </a:moveTo>
                  <a:cubicBezTo>
                    <a:pt x="7" y="1"/>
                    <a:pt x="5" y="2"/>
                    <a:pt x="2" y="2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2" y="11"/>
                    <a:pt x="2" y="18"/>
                    <a:pt x="0" y="25"/>
                  </a:cubicBezTo>
                  <a:cubicBezTo>
                    <a:pt x="3" y="24"/>
                    <a:pt x="7" y="21"/>
                    <a:pt x="8" y="16"/>
                  </a:cubicBezTo>
                  <a:cubicBezTo>
                    <a:pt x="9" y="11"/>
                    <a:pt x="9" y="6"/>
                    <a:pt x="9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3" name="Freeform 313"/>
            <p:cNvSpPr>
              <a:spLocks/>
            </p:cNvSpPr>
            <p:nvPr/>
          </p:nvSpPr>
          <p:spPr bwMode="auto">
            <a:xfrm>
              <a:off x="920900" y="2343498"/>
              <a:ext cx="147638" cy="534988"/>
            </a:xfrm>
            <a:custGeom>
              <a:avLst/>
              <a:gdLst>
                <a:gd name="T0" fmla="*/ 7 w 35"/>
                <a:gd name="T1" fmla="*/ 17 h 126"/>
                <a:gd name="T2" fmla="*/ 4 w 35"/>
                <a:gd name="T3" fmla="*/ 77 h 126"/>
                <a:gd name="T4" fmla="*/ 21 w 35"/>
                <a:gd name="T5" fmla="*/ 124 h 126"/>
                <a:gd name="T6" fmla="*/ 34 w 35"/>
                <a:gd name="T7" fmla="*/ 102 h 126"/>
                <a:gd name="T8" fmla="*/ 32 w 35"/>
                <a:gd name="T9" fmla="*/ 50 h 126"/>
                <a:gd name="T10" fmla="*/ 31 w 35"/>
                <a:gd name="T11" fmla="*/ 15 h 126"/>
                <a:gd name="T12" fmla="*/ 24 w 35"/>
                <a:gd name="T13" fmla="*/ 4 h 126"/>
                <a:gd name="T14" fmla="*/ 7 w 35"/>
                <a:gd name="T15" fmla="*/ 16 h 126"/>
                <a:gd name="T16" fmla="*/ 11 w 35"/>
                <a:gd name="T17" fmla="*/ 17 h 126"/>
                <a:gd name="T18" fmla="*/ 24 w 35"/>
                <a:gd name="T19" fmla="*/ 8 h 126"/>
                <a:gd name="T20" fmla="*/ 28 w 35"/>
                <a:gd name="T21" fmla="*/ 34 h 126"/>
                <a:gd name="T22" fmla="*/ 29 w 35"/>
                <a:gd name="T23" fmla="*/ 85 h 126"/>
                <a:gd name="T24" fmla="*/ 29 w 35"/>
                <a:gd name="T25" fmla="*/ 111 h 126"/>
                <a:gd name="T26" fmla="*/ 13 w 35"/>
                <a:gd name="T27" fmla="*/ 118 h 126"/>
                <a:gd name="T28" fmla="*/ 8 w 35"/>
                <a:gd name="T29" fmla="*/ 102 h 126"/>
                <a:gd name="T30" fmla="*/ 11 w 35"/>
                <a:gd name="T31" fmla="*/ 17 h 126"/>
                <a:gd name="T32" fmla="*/ 7 w 35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126">
                  <a:moveTo>
                    <a:pt x="7" y="17"/>
                  </a:moveTo>
                  <a:cubicBezTo>
                    <a:pt x="6" y="37"/>
                    <a:pt x="5" y="57"/>
                    <a:pt x="4" y="77"/>
                  </a:cubicBezTo>
                  <a:cubicBezTo>
                    <a:pt x="4" y="91"/>
                    <a:pt x="0" y="126"/>
                    <a:pt x="21" y="124"/>
                  </a:cubicBezTo>
                  <a:cubicBezTo>
                    <a:pt x="31" y="123"/>
                    <a:pt x="33" y="110"/>
                    <a:pt x="34" y="102"/>
                  </a:cubicBezTo>
                  <a:cubicBezTo>
                    <a:pt x="35" y="85"/>
                    <a:pt x="32" y="67"/>
                    <a:pt x="32" y="50"/>
                  </a:cubicBezTo>
                  <a:cubicBezTo>
                    <a:pt x="32" y="38"/>
                    <a:pt x="33" y="26"/>
                    <a:pt x="31" y="15"/>
                  </a:cubicBezTo>
                  <a:cubicBezTo>
                    <a:pt x="31" y="10"/>
                    <a:pt x="28" y="6"/>
                    <a:pt x="24" y="4"/>
                  </a:cubicBezTo>
                  <a:cubicBezTo>
                    <a:pt x="15" y="0"/>
                    <a:pt x="8" y="8"/>
                    <a:pt x="7" y="16"/>
                  </a:cubicBezTo>
                  <a:cubicBezTo>
                    <a:pt x="7" y="18"/>
                    <a:pt x="10" y="20"/>
                    <a:pt x="11" y="17"/>
                  </a:cubicBezTo>
                  <a:cubicBezTo>
                    <a:pt x="12" y="10"/>
                    <a:pt x="16" y="5"/>
                    <a:pt x="24" y="8"/>
                  </a:cubicBezTo>
                  <a:cubicBezTo>
                    <a:pt x="31" y="12"/>
                    <a:pt x="28" y="29"/>
                    <a:pt x="28" y="34"/>
                  </a:cubicBezTo>
                  <a:cubicBezTo>
                    <a:pt x="28" y="51"/>
                    <a:pt x="28" y="68"/>
                    <a:pt x="29" y="85"/>
                  </a:cubicBezTo>
                  <a:cubicBezTo>
                    <a:pt x="30" y="94"/>
                    <a:pt x="31" y="103"/>
                    <a:pt x="29" y="111"/>
                  </a:cubicBezTo>
                  <a:cubicBezTo>
                    <a:pt x="27" y="118"/>
                    <a:pt x="20" y="123"/>
                    <a:pt x="13" y="118"/>
                  </a:cubicBezTo>
                  <a:cubicBezTo>
                    <a:pt x="9" y="115"/>
                    <a:pt x="9" y="107"/>
                    <a:pt x="8" y="102"/>
                  </a:cubicBezTo>
                  <a:cubicBezTo>
                    <a:pt x="6" y="74"/>
                    <a:pt x="9" y="45"/>
                    <a:pt x="11" y="17"/>
                  </a:cubicBezTo>
                  <a:cubicBezTo>
                    <a:pt x="11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314"/>
            <p:cNvSpPr>
              <a:spLocks/>
            </p:cNvSpPr>
            <p:nvPr/>
          </p:nvSpPr>
          <p:spPr bwMode="auto">
            <a:xfrm>
              <a:off x="946300" y="2751486"/>
              <a:ext cx="106363" cy="20638"/>
            </a:xfrm>
            <a:custGeom>
              <a:avLst/>
              <a:gdLst>
                <a:gd name="T0" fmla="*/ 0 w 25"/>
                <a:gd name="T1" fmla="*/ 3 h 5"/>
                <a:gd name="T2" fmla="*/ 25 w 25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" h="5">
                  <a:moveTo>
                    <a:pt x="0" y="3"/>
                  </a:moveTo>
                  <a:cubicBezTo>
                    <a:pt x="6" y="4"/>
                    <a:pt x="19" y="5"/>
                    <a:pt x="2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315"/>
            <p:cNvSpPr>
              <a:spLocks/>
            </p:cNvSpPr>
            <p:nvPr/>
          </p:nvSpPr>
          <p:spPr bwMode="auto">
            <a:xfrm>
              <a:off x="936775" y="2738786"/>
              <a:ext cx="128588" cy="42863"/>
            </a:xfrm>
            <a:custGeom>
              <a:avLst/>
              <a:gdLst>
                <a:gd name="T0" fmla="*/ 2 w 30"/>
                <a:gd name="T1" fmla="*/ 8 h 10"/>
                <a:gd name="T2" fmla="*/ 28 w 30"/>
                <a:gd name="T3" fmla="*/ 5 h 10"/>
                <a:gd name="T4" fmla="*/ 26 w 30"/>
                <a:gd name="T5" fmla="*/ 1 h 10"/>
                <a:gd name="T6" fmla="*/ 2 w 30"/>
                <a:gd name="T7" fmla="*/ 4 h 10"/>
                <a:gd name="T8" fmla="*/ 2 w 30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">
                  <a:moveTo>
                    <a:pt x="2" y="8"/>
                  </a:moveTo>
                  <a:cubicBezTo>
                    <a:pt x="10" y="9"/>
                    <a:pt x="21" y="10"/>
                    <a:pt x="28" y="5"/>
                  </a:cubicBezTo>
                  <a:cubicBezTo>
                    <a:pt x="30" y="3"/>
                    <a:pt x="28" y="0"/>
                    <a:pt x="26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316"/>
            <p:cNvSpPr>
              <a:spLocks/>
            </p:cNvSpPr>
            <p:nvPr/>
          </p:nvSpPr>
          <p:spPr bwMode="auto">
            <a:xfrm>
              <a:off x="852637" y="1872011"/>
              <a:ext cx="114300" cy="238125"/>
            </a:xfrm>
            <a:custGeom>
              <a:avLst/>
              <a:gdLst>
                <a:gd name="T0" fmla="*/ 25 w 27"/>
                <a:gd name="T1" fmla="*/ 27 h 56"/>
                <a:gd name="T2" fmla="*/ 17 w 27"/>
                <a:gd name="T3" fmla="*/ 56 h 56"/>
                <a:gd name="T4" fmla="*/ 2 w 27"/>
                <a:gd name="T5" fmla="*/ 30 h 56"/>
                <a:gd name="T6" fmla="*/ 10 w 27"/>
                <a:gd name="T7" fmla="*/ 1 h 56"/>
                <a:gd name="T8" fmla="*/ 25 w 27"/>
                <a:gd name="T9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6">
                  <a:moveTo>
                    <a:pt x="25" y="27"/>
                  </a:moveTo>
                  <a:cubicBezTo>
                    <a:pt x="27" y="42"/>
                    <a:pt x="23" y="55"/>
                    <a:pt x="17" y="56"/>
                  </a:cubicBezTo>
                  <a:cubicBezTo>
                    <a:pt x="11" y="56"/>
                    <a:pt x="4" y="45"/>
                    <a:pt x="2" y="30"/>
                  </a:cubicBezTo>
                  <a:cubicBezTo>
                    <a:pt x="0" y="15"/>
                    <a:pt x="4" y="2"/>
                    <a:pt x="10" y="1"/>
                  </a:cubicBezTo>
                  <a:cubicBezTo>
                    <a:pt x="16" y="0"/>
                    <a:pt x="23" y="12"/>
                    <a:pt x="25" y="2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317"/>
            <p:cNvSpPr>
              <a:spLocks/>
            </p:cNvSpPr>
            <p:nvPr/>
          </p:nvSpPr>
          <p:spPr bwMode="auto">
            <a:xfrm>
              <a:off x="720875" y="1825973"/>
              <a:ext cx="76200" cy="84138"/>
            </a:xfrm>
            <a:custGeom>
              <a:avLst/>
              <a:gdLst>
                <a:gd name="T0" fmla="*/ 3 w 18"/>
                <a:gd name="T1" fmla="*/ 3 h 20"/>
                <a:gd name="T2" fmla="*/ 15 w 18"/>
                <a:gd name="T3" fmla="*/ 12 h 20"/>
                <a:gd name="T4" fmla="*/ 16 w 18"/>
                <a:gd name="T5" fmla="*/ 10 h 20"/>
                <a:gd name="T6" fmla="*/ 1 w 18"/>
                <a:gd name="T7" fmla="*/ 17 h 20"/>
                <a:gd name="T8" fmla="*/ 2 w 18"/>
                <a:gd name="T9" fmla="*/ 19 h 20"/>
                <a:gd name="T10" fmla="*/ 17 w 18"/>
                <a:gd name="T11" fmla="*/ 12 h 20"/>
                <a:gd name="T12" fmla="*/ 17 w 18"/>
                <a:gd name="T13" fmla="*/ 10 h 20"/>
                <a:gd name="T14" fmla="*/ 4 w 18"/>
                <a:gd name="T15" fmla="*/ 1 h 20"/>
                <a:gd name="T16" fmla="*/ 3 w 18"/>
                <a:gd name="T17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0">
                  <a:moveTo>
                    <a:pt x="3" y="3"/>
                  </a:moveTo>
                  <a:cubicBezTo>
                    <a:pt x="7" y="6"/>
                    <a:pt x="11" y="9"/>
                    <a:pt x="15" y="12"/>
                  </a:cubicBezTo>
                  <a:cubicBezTo>
                    <a:pt x="15" y="11"/>
                    <a:pt x="15" y="11"/>
                    <a:pt x="16" y="10"/>
                  </a:cubicBezTo>
                  <a:cubicBezTo>
                    <a:pt x="11" y="12"/>
                    <a:pt x="6" y="15"/>
                    <a:pt x="1" y="17"/>
                  </a:cubicBezTo>
                  <a:cubicBezTo>
                    <a:pt x="0" y="18"/>
                    <a:pt x="1" y="20"/>
                    <a:pt x="2" y="19"/>
                  </a:cubicBezTo>
                  <a:cubicBezTo>
                    <a:pt x="7" y="17"/>
                    <a:pt x="12" y="15"/>
                    <a:pt x="17" y="12"/>
                  </a:cubicBezTo>
                  <a:cubicBezTo>
                    <a:pt x="17" y="12"/>
                    <a:pt x="18" y="11"/>
                    <a:pt x="17" y="10"/>
                  </a:cubicBezTo>
                  <a:cubicBezTo>
                    <a:pt x="13" y="7"/>
                    <a:pt x="9" y="4"/>
                    <a:pt x="4" y="1"/>
                  </a:cubicBezTo>
                  <a:cubicBezTo>
                    <a:pt x="3" y="0"/>
                    <a:pt x="1" y="2"/>
                    <a:pt x="3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318"/>
            <p:cNvSpPr>
              <a:spLocks/>
            </p:cNvSpPr>
            <p:nvPr/>
          </p:nvSpPr>
          <p:spPr bwMode="auto">
            <a:xfrm>
              <a:off x="720875" y="1859311"/>
              <a:ext cx="76200" cy="22225"/>
            </a:xfrm>
            <a:custGeom>
              <a:avLst/>
              <a:gdLst>
                <a:gd name="T0" fmla="*/ 16 w 18"/>
                <a:gd name="T1" fmla="*/ 2 h 5"/>
                <a:gd name="T2" fmla="*/ 2 w 18"/>
                <a:gd name="T3" fmla="*/ 1 h 5"/>
                <a:gd name="T4" fmla="*/ 2 w 18"/>
                <a:gd name="T5" fmla="*/ 3 h 5"/>
                <a:gd name="T6" fmla="*/ 16 w 18"/>
                <a:gd name="T7" fmla="*/ 4 h 5"/>
                <a:gd name="T8" fmla="*/ 16 w 18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">
                  <a:moveTo>
                    <a:pt x="16" y="2"/>
                  </a:moveTo>
                  <a:cubicBezTo>
                    <a:pt x="12" y="1"/>
                    <a:pt x="7" y="1"/>
                    <a:pt x="2" y="1"/>
                  </a:cubicBezTo>
                  <a:cubicBezTo>
                    <a:pt x="1" y="0"/>
                    <a:pt x="0" y="3"/>
                    <a:pt x="2" y="3"/>
                  </a:cubicBezTo>
                  <a:cubicBezTo>
                    <a:pt x="7" y="4"/>
                    <a:pt x="11" y="4"/>
                    <a:pt x="16" y="4"/>
                  </a:cubicBezTo>
                  <a:cubicBezTo>
                    <a:pt x="17" y="5"/>
                    <a:pt x="18" y="2"/>
                    <a:pt x="16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319"/>
            <p:cNvSpPr>
              <a:spLocks/>
            </p:cNvSpPr>
            <p:nvPr/>
          </p:nvSpPr>
          <p:spPr bwMode="auto">
            <a:xfrm>
              <a:off x="984400" y="1765648"/>
              <a:ext cx="80963" cy="76200"/>
            </a:xfrm>
            <a:custGeom>
              <a:avLst/>
              <a:gdLst>
                <a:gd name="T0" fmla="*/ 11 w 19"/>
                <a:gd name="T1" fmla="*/ 3 h 18"/>
                <a:gd name="T2" fmla="*/ 3 w 19"/>
                <a:gd name="T3" fmla="*/ 17 h 18"/>
                <a:gd name="T4" fmla="*/ 2 w 19"/>
                <a:gd name="T5" fmla="*/ 15 h 18"/>
                <a:gd name="T6" fmla="*/ 18 w 19"/>
                <a:gd name="T7" fmla="*/ 15 h 18"/>
                <a:gd name="T8" fmla="*/ 18 w 19"/>
                <a:gd name="T9" fmla="*/ 18 h 18"/>
                <a:gd name="T10" fmla="*/ 2 w 19"/>
                <a:gd name="T11" fmla="*/ 17 h 18"/>
                <a:gd name="T12" fmla="*/ 1 w 19"/>
                <a:gd name="T13" fmla="*/ 15 h 18"/>
                <a:gd name="T14" fmla="*/ 8 w 19"/>
                <a:gd name="T15" fmla="*/ 2 h 18"/>
                <a:gd name="T16" fmla="*/ 11 w 19"/>
                <a:gd name="T17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1" y="3"/>
                  </a:moveTo>
                  <a:cubicBezTo>
                    <a:pt x="8" y="7"/>
                    <a:pt x="6" y="12"/>
                    <a:pt x="3" y="17"/>
                  </a:cubicBezTo>
                  <a:cubicBezTo>
                    <a:pt x="3" y="16"/>
                    <a:pt x="2" y="15"/>
                    <a:pt x="2" y="15"/>
                  </a:cubicBezTo>
                  <a:cubicBezTo>
                    <a:pt x="7" y="15"/>
                    <a:pt x="12" y="15"/>
                    <a:pt x="18" y="15"/>
                  </a:cubicBezTo>
                  <a:cubicBezTo>
                    <a:pt x="19" y="15"/>
                    <a:pt x="19" y="18"/>
                    <a:pt x="18" y="18"/>
                  </a:cubicBezTo>
                  <a:cubicBezTo>
                    <a:pt x="13" y="18"/>
                    <a:pt x="7" y="17"/>
                    <a:pt x="2" y="17"/>
                  </a:cubicBezTo>
                  <a:cubicBezTo>
                    <a:pt x="1" y="17"/>
                    <a:pt x="0" y="16"/>
                    <a:pt x="1" y="15"/>
                  </a:cubicBezTo>
                  <a:cubicBezTo>
                    <a:pt x="3" y="11"/>
                    <a:pt x="6" y="6"/>
                    <a:pt x="8" y="2"/>
                  </a:cubicBezTo>
                  <a:cubicBezTo>
                    <a:pt x="9" y="0"/>
                    <a:pt x="11" y="1"/>
                    <a:pt x="1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320"/>
            <p:cNvSpPr>
              <a:spLocks/>
            </p:cNvSpPr>
            <p:nvPr/>
          </p:nvSpPr>
          <p:spPr bwMode="auto">
            <a:xfrm>
              <a:off x="984400" y="1795811"/>
              <a:ext cx="68263" cy="46038"/>
            </a:xfrm>
            <a:custGeom>
              <a:avLst/>
              <a:gdLst>
                <a:gd name="T0" fmla="*/ 1 w 16"/>
                <a:gd name="T1" fmla="*/ 8 h 11"/>
                <a:gd name="T2" fmla="*/ 13 w 16"/>
                <a:gd name="T3" fmla="*/ 1 h 11"/>
                <a:gd name="T4" fmla="*/ 15 w 16"/>
                <a:gd name="T5" fmla="*/ 3 h 11"/>
                <a:gd name="T6" fmla="*/ 3 w 16"/>
                <a:gd name="T7" fmla="*/ 10 h 11"/>
                <a:gd name="T8" fmla="*/ 1 w 16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" y="8"/>
                  </a:moveTo>
                  <a:cubicBezTo>
                    <a:pt x="5" y="6"/>
                    <a:pt x="9" y="3"/>
                    <a:pt x="13" y="1"/>
                  </a:cubicBezTo>
                  <a:cubicBezTo>
                    <a:pt x="15" y="0"/>
                    <a:pt x="16" y="2"/>
                    <a:pt x="15" y="3"/>
                  </a:cubicBezTo>
                  <a:cubicBezTo>
                    <a:pt x="11" y="5"/>
                    <a:pt x="7" y="8"/>
                    <a:pt x="3" y="10"/>
                  </a:cubicBezTo>
                  <a:cubicBezTo>
                    <a:pt x="1" y="11"/>
                    <a:pt x="0" y="9"/>
                    <a:pt x="1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321"/>
            <p:cNvSpPr>
              <a:spLocks/>
            </p:cNvSpPr>
            <p:nvPr/>
          </p:nvSpPr>
          <p:spPr bwMode="auto">
            <a:xfrm>
              <a:off x="568475" y="2051398"/>
              <a:ext cx="198438" cy="342900"/>
            </a:xfrm>
            <a:custGeom>
              <a:avLst/>
              <a:gdLst>
                <a:gd name="T0" fmla="*/ 41 w 47"/>
                <a:gd name="T1" fmla="*/ 0 h 81"/>
                <a:gd name="T2" fmla="*/ 19 w 47"/>
                <a:gd name="T3" fmla="*/ 30 h 81"/>
                <a:gd name="T4" fmla="*/ 22 w 47"/>
                <a:gd name="T5" fmla="*/ 80 h 81"/>
                <a:gd name="T6" fmla="*/ 47 w 47"/>
                <a:gd name="T7" fmla="*/ 66 h 81"/>
                <a:gd name="T8" fmla="*/ 41 w 47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1">
                  <a:moveTo>
                    <a:pt x="41" y="0"/>
                  </a:moveTo>
                  <a:cubicBezTo>
                    <a:pt x="33" y="0"/>
                    <a:pt x="22" y="23"/>
                    <a:pt x="19" y="30"/>
                  </a:cubicBezTo>
                  <a:cubicBezTo>
                    <a:pt x="13" y="41"/>
                    <a:pt x="0" y="76"/>
                    <a:pt x="22" y="80"/>
                  </a:cubicBezTo>
                  <a:cubicBezTo>
                    <a:pt x="32" y="81"/>
                    <a:pt x="41" y="71"/>
                    <a:pt x="47" y="66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322"/>
            <p:cNvSpPr>
              <a:spLocks/>
            </p:cNvSpPr>
            <p:nvPr/>
          </p:nvSpPr>
          <p:spPr bwMode="auto">
            <a:xfrm>
              <a:off x="597050" y="2046636"/>
              <a:ext cx="182563" cy="369888"/>
            </a:xfrm>
            <a:custGeom>
              <a:avLst/>
              <a:gdLst>
                <a:gd name="T0" fmla="*/ 34 w 43"/>
                <a:gd name="T1" fmla="*/ 0 h 87"/>
                <a:gd name="T2" fmla="*/ 14 w 43"/>
                <a:gd name="T3" fmla="*/ 24 h 87"/>
                <a:gd name="T4" fmla="*/ 2 w 43"/>
                <a:gd name="T5" fmla="*/ 53 h 87"/>
                <a:gd name="T6" fmla="*/ 8 w 43"/>
                <a:gd name="T7" fmla="*/ 79 h 87"/>
                <a:gd name="T8" fmla="*/ 41 w 43"/>
                <a:gd name="T9" fmla="*/ 68 h 87"/>
                <a:gd name="T10" fmla="*/ 39 w 43"/>
                <a:gd name="T11" fmla="*/ 66 h 87"/>
                <a:gd name="T12" fmla="*/ 7 w 43"/>
                <a:gd name="T13" fmla="*/ 74 h 87"/>
                <a:gd name="T14" fmla="*/ 7 w 43"/>
                <a:gd name="T15" fmla="*/ 47 h 87"/>
                <a:gd name="T16" fmla="*/ 16 w 43"/>
                <a:gd name="T17" fmla="*/ 27 h 87"/>
                <a:gd name="T18" fmla="*/ 34 w 43"/>
                <a:gd name="T19" fmla="*/ 3 h 87"/>
                <a:gd name="T20" fmla="*/ 34 w 43"/>
                <a:gd name="T2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7">
                  <a:moveTo>
                    <a:pt x="34" y="0"/>
                  </a:moveTo>
                  <a:cubicBezTo>
                    <a:pt x="24" y="1"/>
                    <a:pt x="18" y="16"/>
                    <a:pt x="14" y="24"/>
                  </a:cubicBezTo>
                  <a:cubicBezTo>
                    <a:pt x="9" y="34"/>
                    <a:pt x="4" y="43"/>
                    <a:pt x="2" y="53"/>
                  </a:cubicBezTo>
                  <a:cubicBezTo>
                    <a:pt x="1" y="62"/>
                    <a:pt x="0" y="74"/>
                    <a:pt x="8" y="79"/>
                  </a:cubicBezTo>
                  <a:cubicBezTo>
                    <a:pt x="21" y="87"/>
                    <a:pt x="32" y="76"/>
                    <a:pt x="41" y="68"/>
                  </a:cubicBezTo>
                  <a:cubicBezTo>
                    <a:pt x="43" y="66"/>
                    <a:pt x="40" y="64"/>
                    <a:pt x="39" y="66"/>
                  </a:cubicBezTo>
                  <a:cubicBezTo>
                    <a:pt x="31" y="73"/>
                    <a:pt x="16" y="87"/>
                    <a:pt x="7" y="74"/>
                  </a:cubicBezTo>
                  <a:cubicBezTo>
                    <a:pt x="2" y="66"/>
                    <a:pt x="5" y="54"/>
                    <a:pt x="7" y="47"/>
                  </a:cubicBezTo>
                  <a:cubicBezTo>
                    <a:pt x="9" y="40"/>
                    <a:pt x="12" y="34"/>
                    <a:pt x="16" y="27"/>
                  </a:cubicBezTo>
                  <a:cubicBezTo>
                    <a:pt x="19" y="20"/>
                    <a:pt x="25" y="4"/>
                    <a:pt x="34" y="3"/>
                  </a:cubicBezTo>
                  <a:cubicBezTo>
                    <a:pt x="36" y="3"/>
                    <a:pt x="36" y="0"/>
                    <a:pt x="34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Oval 323"/>
            <p:cNvSpPr>
              <a:spLocks noChangeArrowheads="1"/>
            </p:cNvSpPr>
            <p:nvPr/>
          </p:nvSpPr>
          <p:spPr bwMode="auto">
            <a:xfrm>
              <a:off x="720875" y="1932336"/>
              <a:ext cx="425450" cy="420688"/>
            </a:xfrm>
            <a:prstGeom prst="ellipse">
              <a:avLst/>
            </a:pr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324"/>
            <p:cNvSpPr>
              <a:spLocks noEditPoints="1"/>
            </p:cNvSpPr>
            <p:nvPr/>
          </p:nvSpPr>
          <p:spPr bwMode="auto">
            <a:xfrm>
              <a:off x="895500" y="1945036"/>
              <a:ext cx="236538" cy="395288"/>
            </a:xfrm>
            <a:custGeom>
              <a:avLst/>
              <a:gdLst>
                <a:gd name="T0" fmla="*/ 29 w 56"/>
                <a:gd name="T1" fmla="*/ 62 h 93"/>
                <a:gd name="T2" fmla="*/ 0 w 56"/>
                <a:gd name="T3" fmla="*/ 93 h 93"/>
                <a:gd name="T4" fmla="*/ 7 w 56"/>
                <a:gd name="T5" fmla="*/ 93 h 93"/>
                <a:gd name="T6" fmla="*/ 9 w 56"/>
                <a:gd name="T7" fmla="*/ 93 h 93"/>
                <a:gd name="T8" fmla="*/ 42 w 56"/>
                <a:gd name="T9" fmla="*/ 79 h 93"/>
                <a:gd name="T10" fmla="*/ 29 w 56"/>
                <a:gd name="T11" fmla="*/ 62 h 93"/>
                <a:gd name="T12" fmla="*/ 11 w 56"/>
                <a:gd name="T13" fmla="*/ 0 h 93"/>
                <a:gd name="T14" fmla="*/ 9 w 56"/>
                <a:gd name="T15" fmla="*/ 0 h 93"/>
                <a:gd name="T16" fmla="*/ 1 w 56"/>
                <a:gd name="T17" fmla="*/ 1 h 93"/>
                <a:gd name="T18" fmla="*/ 31 w 56"/>
                <a:gd name="T19" fmla="*/ 46 h 93"/>
                <a:gd name="T20" fmla="*/ 35 w 56"/>
                <a:gd name="T21" fmla="*/ 43 h 93"/>
                <a:gd name="T22" fmla="*/ 44 w 56"/>
                <a:gd name="T23" fmla="*/ 40 h 93"/>
                <a:gd name="T24" fmla="*/ 56 w 56"/>
                <a:gd name="T25" fmla="*/ 50 h 93"/>
                <a:gd name="T26" fmla="*/ 56 w 56"/>
                <a:gd name="T27" fmla="*/ 47 h 93"/>
                <a:gd name="T28" fmla="*/ 56 w 56"/>
                <a:gd name="T29" fmla="*/ 47 h 93"/>
                <a:gd name="T30" fmla="*/ 56 w 56"/>
                <a:gd name="T31" fmla="*/ 47 h 93"/>
                <a:gd name="T32" fmla="*/ 11 w 56"/>
                <a:gd name="T3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93">
                  <a:moveTo>
                    <a:pt x="29" y="62"/>
                  </a:moveTo>
                  <a:cubicBezTo>
                    <a:pt x="24" y="76"/>
                    <a:pt x="14" y="87"/>
                    <a:pt x="0" y="93"/>
                  </a:cubicBezTo>
                  <a:cubicBezTo>
                    <a:pt x="2" y="93"/>
                    <a:pt x="5" y="93"/>
                    <a:pt x="7" y="93"/>
                  </a:cubicBezTo>
                  <a:cubicBezTo>
                    <a:pt x="8" y="93"/>
                    <a:pt x="8" y="93"/>
                    <a:pt x="9" y="93"/>
                  </a:cubicBezTo>
                  <a:cubicBezTo>
                    <a:pt x="22" y="93"/>
                    <a:pt x="34" y="88"/>
                    <a:pt x="42" y="79"/>
                  </a:cubicBezTo>
                  <a:cubicBezTo>
                    <a:pt x="37" y="74"/>
                    <a:pt x="32" y="68"/>
                    <a:pt x="29" y="62"/>
                  </a:cubicBezTo>
                  <a:moveTo>
                    <a:pt x="11" y="0"/>
                  </a:moveTo>
                  <a:cubicBezTo>
                    <a:pt x="10" y="0"/>
                    <a:pt x="10" y="0"/>
                    <a:pt x="9" y="0"/>
                  </a:cubicBezTo>
                  <a:cubicBezTo>
                    <a:pt x="6" y="0"/>
                    <a:pt x="4" y="0"/>
                    <a:pt x="1" y="1"/>
                  </a:cubicBezTo>
                  <a:cubicBezTo>
                    <a:pt x="19" y="8"/>
                    <a:pt x="31" y="26"/>
                    <a:pt x="31" y="46"/>
                  </a:cubicBezTo>
                  <a:cubicBezTo>
                    <a:pt x="32" y="45"/>
                    <a:pt x="34" y="44"/>
                    <a:pt x="35" y="43"/>
                  </a:cubicBezTo>
                  <a:cubicBezTo>
                    <a:pt x="38" y="41"/>
                    <a:pt x="41" y="40"/>
                    <a:pt x="44" y="40"/>
                  </a:cubicBezTo>
                  <a:cubicBezTo>
                    <a:pt x="49" y="40"/>
                    <a:pt x="52" y="44"/>
                    <a:pt x="56" y="50"/>
                  </a:cubicBezTo>
                  <a:cubicBezTo>
                    <a:pt x="56" y="49"/>
                    <a:pt x="56" y="48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23"/>
                    <a:pt x="36" y="0"/>
                    <a:pt x="11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325"/>
            <p:cNvSpPr>
              <a:spLocks/>
            </p:cNvSpPr>
            <p:nvPr/>
          </p:nvSpPr>
          <p:spPr bwMode="auto">
            <a:xfrm>
              <a:off x="703412" y="1914873"/>
              <a:ext cx="455613" cy="458788"/>
            </a:xfrm>
            <a:custGeom>
              <a:avLst/>
              <a:gdLst>
                <a:gd name="T0" fmla="*/ 101 w 107"/>
                <a:gd name="T1" fmla="*/ 54 h 108"/>
                <a:gd name="T2" fmla="*/ 54 w 107"/>
                <a:gd name="T3" fmla="*/ 100 h 108"/>
                <a:gd name="T4" fmla="*/ 7 w 107"/>
                <a:gd name="T5" fmla="*/ 54 h 108"/>
                <a:gd name="T6" fmla="*/ 54 w 107"/>
                <a:gd name="T7" fmla="*/ 7 h 108"/>
                <a:gd name="T8" fmla="*/ 101 w 107"/>
                <a:gd name="T9" fmla="*/ 54 h 108"/>
                <a:gd name="T10" fmla="*/ 107 w 107"/>
                <a:gd name="T11" fmla="*/ 54 h 108"/>
                <a:gd name="T12" fmla="*/ 54 w 107"/>
                <a:gd name="T13" fmla="*/ 1 h 108"/>
                <a:gd name="T14" fmla="*/ 1 w 107"/>
                <a:gd name="T15" fmla="*/ 54 h 108"/>
                <a:gd name="T16" fmla="*/ 54 w 107"/>
                <a:gd name="T17" fmla="*/ 106 h 108"/>
                <a:gd name="T18" fmla="*/ 107 w 107"/>
                <a:gd name="T19" fmla="*/ 54 h 108"/>
                <a:gd name="T20" fmla="*/ 101 w 107"/>
                <a:gd name="T21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8">
                  <a:moveTo>
                    <a:pt x="101" y="54"/>
                  </a:moveTo>
                  <a:cubicBezTo>
                    <a:pt x="100" y="80"/>
                    <a:pt x="80" y="99"/>
                    <a:pt x="54" y="100"/>
                  </a:cubicBezTo>
                  <a:cubicBezTo>
                    <a:pt x="28" y="101"/>
                    <a:pt x="8" y="78"/>
                    <a:pt x="7" y="54"/>
                  </a:cubicBezTo>
                  <a:cubicBezTo>
                    <a:pt x="6" y="27"/>
                    <a:pt x="29" y="8"/>
                    <a:pt x="54" y="7"/>
                  </a:cubicBezTo>
                  <a:cubicBezTo>
                    <a:pt x="80" y="6"/>
                    <a:pt x="100" y="29"/>
                    <a:pt x="101" y="54"/>
                  </a:cubicBezTo>
                  <a:cubicBezTo>
                    <a:pt x="101" y="58"/>
                    <a:pt x="107" y="58"/>
                    <a:pt x="107" y="54"/>
                  </a:cubicBezTo>
                  <a:cubicBezTo>
                    <a:pt x="106" y="24"/>
                    <a:pt x="84" y="2"/>
                    <a:pt x="54" y="1"/>
                  </a:cubicBezTo>
                  <a:cubicBezTo>
                    <a:pt x="24" y="0"/>
                    <a:pt x="2" y="26"/>
                    <a:pt x="1" y="54"/>
                  </a:cubicBezTo>
                  <a:cubicBezTo>
                    <a:pt x="0" y="83"/>
                    <a:pt x="26" y="105"/>
                    <a:pt x="54" y="106"/>
                  </a:cubicBezTo>
                  <a:cubicBezTo>
                    <a:pt x="84" y="108"/>
                    <a:pt x="106" y="82"/>
                    <a:pt x="107" y="54"/>
                  </a:cubicBezTo>
                  <a:cubicBezTo>
                    <a:pt x="107" y="50"/>
                    <a:pt x="101" y="50"/>
                    <a:pt x="101" y="5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6" name="Freeform 326"/>
            <p:cNvSpPr>
              <a:spLocks/>
            </p:cNvSpPr>
            <p:nvPr/>
          </p:nvSpPr>
          <p:spPr bwMode="auto">
            <a:xfrm>
              <a:off x="771675" y="1991073"/>
              <a:ext cx="93663" cy="195263"/>
            </a:xfrm>
            <a:custGeom>
              <a:avLst/>
              <a:gdLst>
                <a:gd name="T0" fmla="*/ 16 w 22"/>
                <a:gd name="T1" fmla="*/ 3 h 46"/>
                <a:gd name="T2" fmla="*/ 0 w 22"/>
                <a:gd name="T3" fmla="*/ 42 h 46"/>
                <a:gd name="T4" fmla="*/ 7 w 22"/>
                <a:gd name="T5" fmla="*/ 42 h 46"/>
                <a:gd name="T6" fmla="*/ 19 w 22"/>
                <a:gd name="T7" fmla="*/ 8 h 46"/>
                <a:gd name="T8" fmla="*/ 16 w 22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6">
                  <a:moveTo>
                    <a:pt x="16" y="3"/>
                  </a:moveTo>
                  <a:cubicBezTo>
                    <a:pt x="4" y="11"/>
                    <a:pt x="0" y="28"/>
                    <a:pt x="0" y="42"/>
                  </a:cubicBezTo>
                  <a:cubicBezTo>
                    <a:pt x="1" y="46"/>
                    <a:pt x="7" y="46"/>
                    <a:pt x="7" y="42"/>
                  </a:cubicBezTo>
                  <a:cubicBezTo>
                    <a:pt x="6" y="31"/>
                    <a:pt x="9" y="15"/>
                    <a:pt x="19" y="8"/>
                  </a:cubicBezTo>
                  <a:cubicBezTo>
                    <a:pt x="22" y="6"/>
                    <a:pt x="19" y="0"/>
                    <a:pt x="16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327"/>
            <p:cNvSpPr>
              <a:spLocks/>
            </p:cNvSpPr>
            <p:nvPr/>
          </p:nvSpPr>
          <p:spPr bwMode="auto">
            <a:xfrm>
              <a:off x="805012" y="2216498"/>
              <a:ext cx="42863" cy="50800"/>
            </a:xfrm>
            <a:custGeom>
              <a:avLst/>
              <a:gdLst>
                <a:gd name="T0" fmla="*/ 0 w 10"/>
                <a:gd name="T1" fmla="*/ 4 h 12"/>
                <a:gd name="T2" fmla="*/ 1 w 10"/>
                <a:gd name="T3" fmla="*/ 8 h 12"/>
                <a:gd name="T4" fmla="*/ 3 w 10"/>
                <a:gd name="T5" fmla="*/ 9 h 12"/>
                <a:gd name="T6" fmla="*/ 7 w 10"/>
                <a:gd name="T7" fmla="*/ 5 h 12"/>
                <a:gd name="T8" fmla="*/ 6 w 10"/>
                <a:gd name="T9" fmla="*/ 4 h 12"/>
                <a:gd name="T10" fmla="*/ 6 w 10"/>
                <a:gd name="T11" fmla="*/ 4 h 12"/>
                <a:gd name="T12" fmla="*/ 0 w 10"/>
                <a:gd name="T1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">
                  <a:moveTo>
                    <a:pt x="0" y="4"/>
                  </a:moveTo>
                  <a:cubicBezTo>
                    <a:pt x="0" y="6"/>
                    <a:pt x="1" y="7"/>
                    <a:pt x="1" y="8"/>
                  </a:cubicBezTo>
                  <a:cubicBezTo>
                    <a:pt x="2" y="8"/>
                    <a:pt x="3" y="9"/>
                    <a:pt x="3" y="9"/>
                  </a:cubicBezTo>
                  <a:cubicBezTo>
                    <a:pt x="6" y="12"/>
                    <a:pt x="10" y="8"/>
                    <a:pt x="7" y="5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0"/>
                    <a:pt x="0" y="0"/>
                    <a:pt x="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328"/>
            <p:cNvSpPr>
              <a:spLocks/>
            </p:cNvSpPr>
            <p:nvPr/>
          </p:nvSpPr>
          <p:spPr bwMode="auto">
            <a:xfrm>
              <a:off x="908200" y="1737073"/>
              <a:ext cx="717550" cy="271463"/>
            </a:xfrm>
            <a:custGeom>
              <a:avLst/>
              <a:gdLst>
                <a:gd name="T0" fmla="*/ 8 w 169"/>
                <a:gd name="T1" fmla="*/ 61 h 64"/>
                <a:gd name="T2" fmla="*/ 165 w 169"/>
                <a:gd name="T3" fmla="*/ 11 h 64"/>
                <a:gd name="T4" fmla="*/ 165 w 169"/>
                <a:gd name="T5" fmla="*/ 5 h 64"/>
                <a:gd name="T6" fmla="*/ 2 w 169"/>
                <a:gd name="T7" fmla="*/ 58 h 64"/>
                <a:gd name="T8" fmla="*/ 8 w 169"/>
                <a:gd name="T9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64">
                  <a:moveTo>
                    <a:pt x="8" y="61"/>
                  </a:moveTo>
                  <a:cubicBezTo>
                    <a:pt x="44" y="13"/>
                    <a:pt x="109" y="6"/>
                    <a:pt x="165" y="11"/>
                  </a:cubicBezTo>
                  <a:cubicBezTo>
                    <a:pt x="169" y="12"/>
                    <a:pt x="169" y="6"/>
                    <a:pt x="165" y="5"/>
                  </a:cubicBezTo>
                  <a:cubicBezTo>
                    <a:pt x="106" y="0"/>
                    <a:pt x="40" y="8"/>
                    <a:pt x="2" y="58"/>
                  </a:cubicBezTo>
                  <a:cubicBezTo>
                    <a:pt x="0" y="61"/>
                    <a:pt x="5" y="64"/>
                    <a:pt x="8" y="6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329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330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331"/>
            <p:cNvSpPr>
              <a:spLocks/>
            </p:cNvSpPr>
            <p:nvPr/>
          </p:nvSpPr>
          <p:spPr bwMode="auto">
            <a:xfrm>
              <a:off x="635150" y="2170461"/>
              <a:ext cx="200025" cy="185738"/>
            </a:xfrm>
            <a:custGeom>
              <a:avLst/>
              <a:gdLst>
                <a:gd name="T0" fmla="*/ 3 w 47"/>
                <a:gd name="T1" fmla="*/ 35 h 44"/>
                <a:gd name="T2" fmla="*/ 25 w 47"/>
                <a:gd name="T3" fmla="*/ 6 h 44"/>
                <a:gd name="T4" fmla="*/ 42 w 47"/>
                <a:gd name="T5" fmla="*/ 17 h 44"/>
                <a:gd name="T6" fmla="*/ 25 w 47"/>
                <a:gd name="T7" fmla="*/ 40 h 44"/>
                <a:gd name="T8" fmla="*/ 28 w 47"/>
                <a:gd name="T9" fmla="*/ 42 h 44"/>
                <a:gd name="T10" fmla="*/ 45 w 47"/>
                <a:gd name="T11" fmla="*/ 19 h 44"/>
                <a:gd name="T12" fmla="*/ 37 w 47"/>
                <a:gd name="T13" fmla="*/ 2 h 44"/>
                <a:gd name="T14" fmla="*/ 19 w 47"/>
                <a:gd name="T15" fmla="*/ 7 h 44"/>
                <a:gd name="T16" fmla="*/ 2 w 47"/>
                <a:gd name="T17" fmla="*/ 32 h 44"/>
                <a:gd name="T18" fmla="*/ 3 w 47"/>
                <a:gd name="T19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4">
                  <a:moveTo>
                    <a:pt x="3" y="35"/>
                  </a:moveTo>
                  <a:cubicBezTo>
                    <a:pt x="17" y="30"/>
                    <a:pt x="13" y="14"/>
                    <a:pt x="25" y="6"/>
                  </a:cubicBezTo>
                  <a:cubicBezTo>
                    <a:pt x="34" y="1"/>
                    <a:pt x="41" y="8"/>
                    <a:pt x="42" y="17"/>
                  </a:cubicBezTo>
                  <a:cubicBezTo>
                    <a:pt x="44" y="26"/>
                    <a:pt x="31" y="35"/>
                    <a:pt x="25" y="40"/>
                  </a:cubicBezTo>
                  <a:cubicBezTo>
                    <a:pt x="24" y="41"/>
                    <a:pt x="26" y="44"/>
                    <a:pt x="28" y="42"/>
                  </a:cubicBezTo>
                  <a:cubicBezTo>
                    <a:pt x="34" y="36"/>
                    <a:pt x="43" y="29"/>
                    <a:pt x="45" y="19"/>
                  </a:cubicBezTo>
                  <a:cubicBezTo>
                    <a:pt x="47" y="13"/>
                    <a:pt x="43" y="5"/>
                    <a:pt x="37" y="2"/>
                  </a:cubicBezTo>
                  <a:cubicBezTo>
                    <a:pt x="30" y="0"/>
                    <a:pt x="24" y="2"/>
                    <a:pt x="19" y="7"/>
                  </a:cubicBezTo>
                  <a:cubicBezTo>
                    <a:pt x="11" y="14"/>
                    <a:pt x="13" y="28"/>
                    <a:pt x="2" y="32"/>
                  </a:cubicBezTo>
                  <a:cubicBezTo>
                    <a:pt x="0" y="32"/>
                    <a:pt x="1" y="35"/>
                    <a:pt x="3" y="3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332"/>
            <p:cNvSpPr>
              <a:spLocks/>
            </p:cNvSpPr>
            <p:nvPr/>
          </p:nvSpPr>
          <p:spPr bwMode="auto">
            <a:xfrm>
              <a:off x="1009800" y="2118073"/>
              <a:ext cx="182563" cy="169863"/>
            </a:xfrm>
            <a:custGeom>
              <a:avLst/>
              <a:gdLst>
                <a:gd name="T0" fmla="*/ 43 w 43"/>
                <a:gd name="T1" fmla="*/ 32 h 40"/>
                <a:gd name="T2" fmla="*/ 27 w 43"/>
                <a:gd name="T3" fmla="*/ 8 h 40"/>
                <a:gd name="T4" fmla="*/ 15 w 43"/>
                <a:gd name="T5" fmla="*/ 0 h 40"/>
                <a:gd name="T6" fmla="*/ 2 w 43"/>
                <a:gd name="T7" fmla="*/ 14 h 40"/>
                <a:gd name="T8" fmla="*/ 19 w 43"/>
                <a:gd name="T9" fmla="*/ 40 h 40"/>
                <a:gd name="T10" fmla="*/ 43 w 43"/>
                <a:gd name="T11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0">
                  <a:moveTo>
                    <a:pt x="43" y="32"/>
                  </a:moveTo>
                  <a:cubicBezTo>
                    <a:pt x="33" y="29"/>
                    <a:pt x="32" y="15"/>
                    <a:pt x="27" y="8"/>
                  </a:cubicBezTo>
                  <a:cubicBezTo>
                    <a:pt x="24" y="4"/>
                    <a:pt x="20" y="0"/>
                    <a:pt x="15" y="0"/>
                  </a:cubicBezTo>
                  <a:cubicBezTo>
                    <a:pt x="9" y="1"/>
                    <a:pt x="3" y="8"/>
                    <a:pt x="2" y="14"/>
                  </a:cubicBezTo>
                  <a:cubicBezTo>
                    <a:pt x="0" y="24"/>
                    <a:pt x="13" y="34"/>
                    <a:pt x="19" y="40"/>
                  </a:cubicBezTo>
                  <a:cubicBezTo>
                    <a:pt x="43" y="32"/>
                    <a:pt x="43" y="32"/>
                    <a:pt x="43" y="32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333"/>
            <p:cNvSpPr>
              <a:spLocks/>
            </p:cNvSpPr>
            <p:nvPr/>
          </p:nvSpPr>
          <p:spPr bwMode="auto">
            <a:xfrm>
              <a:off x="962175" y="2067273"/>
              <a:ext cx="242888" cy="230188"/>
            </a:xfrm>
            <a:custGeom>
              <a:avLst/>
              <a:gdLst>
                <a:gd name="T0" fmla="*/ 55 w 57"/>
                <a:gd name="T1" fmla="*/ 42 h 54"/>
                <a:gd name="T2" fmla="*/ 19 w 57"/>
                <a:gd name="T3" fmla="*/ 14 h 54"/>
                <a:gd name="T4" fmla="*/ 29 w 57"/>
                <a:gd name="T5" fmla="*/ 53 h 54"/>
                <a:gd name="T6" fmla="*/ 31 w 57"/>
                <a:gd name="T7" fmla="*/ 51 h 54"/>
                <a:gd name="T8" fmla="*/ 17 w 57"/>
                <a:gd name="T9" fmla="*/ 36 h 54"/>
                <a:gd name="T10" fmla="*/ 17 w 57"/>
                <a:gd name="T11" fmla="*/ 21 h 54"/>
                <a:gd name="T12" fmla="*/ 23 w 57"/>
                <a:gd name="T13" fmla="*/ 15 h 54"/>
                <a:gd name="T14" fmla="*/ 36 w 57"/>
                <a:gd name="T15" fmla="*/ 21 h 54"/>
                <a:gd name="T16" fmla="*/ 54 w 57"/>
                <a:gd name="T17" fmla="*/ 45 h 54"/>
                <a:gd name="T18" fmla="*/ 55 w 57"/>
                <a:gd name="T19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4">
                  <a:moveTo>
                    <a:pt x="55" y="42"/>
                  </a:moveTo>
                  <a:cubicBezTo>
                    <a:pt x="41" y="37"/>
                    <a:pt x="40" y="0"/>
                    <a:pt x="19" y="14"/>
                  </a:cubicBezTo>
                  <a:cubicBezTo>
                    <a:pt x="0" y="26"/>
                    <a:pt x="19" y="43"/>
                    <a:pt x="29" y="53"/>
                  </a:cubicBezTo>
                  <a:cubicBezTo>
                    <a:pt x="30" y="54"/>
                    <a:pt x="33" y="52"/>
                    <a:pt x="31" y="51"/>
                  </a:cubicBezTo>
                  <a:cubicBezTo>
                    <a:pt x="26" y="46"/>
                    <a:pt x="21" y="41"/>
                    <a:pt x="17" y="36"/>
                  </a:cubicBezTo>
                  <a:cubicBezTo>
                    <a:pt x="13" y="31"/>
                    <a:pt x="14" y="26"/>
                    <a:pt x="17" y="21"/>
                  </a:cubicBezTo>
                  <a:cubicBezTo>
                    <a:pt x="18" y="18"/>
                    <a:pt x="20" y="17"/>
                    <a:pt x="23" y="15"/>
                  </a:cubicBezTo>
                  <a:cubicBezTo>
                    <a:pt x="29" y="11"/>
                    <a:pt x="33" y="16"/>
                    <a:pt x="36" y="21"/>
                  </a:cubicBezTo>
                  <a:cubicBezTo>
                    <a:pt x="43" y="29"/>
                    <a:pt x="43" y="41"/>
                    <a:pt x="54" y="45"/>
                  </a:cubicBezTo>
                  <a:cubicBezTo>
                    <a:pt x="56" y="46"/>
                    <a:pt x="57" y="43"/>
                    <a:pt x="55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334"/>
            <p:cNvSpPr>
              <a:spLocks/>
            </p:cNvSpPr>
            <p:nvPr/>
          </p:nvSpPr>
          <p:spPr bwMode="auto">
            <a:xfrm>
              <a:off x="622450" y="2326036"/>
              <a:ext cx="119063" cy="55563"/>
            </a:xfrm>
            <a:custGeom>
              <a:avLst/>
              <a:gdLst>
                <a:gd name="T0" fmla="*/ 18 w 28"/>
                <a:gd name="T1" fmla="*/ 0 h 13"/>
                <a:gd name="T2" fmla="*/ 3 w 28"/>
                <a:gd name="T3" fmla="*/ 7 h 13"/>
                <a:gd name="T4" fmla="*/ 0 w 28"/>
                <a:gd name="T5" fmla="*/ 6 h 13"/>
                <a:gd name="T6" fmla="*/ 1 w 28"/>
                <a:gd name="T7" fmla="*/ 8 h 13"/>
                <a:gd name="T8" fmla="*/ 10 w 28"/>
                <a:gd name="T9" fmla="*/ 13 h 13"/>
                <a:gd name="T10" fmla="*/ 28 w 28"/>
                <a:gd name="T11" fmla="*/ 4 h 13"/>
                <a:gd name="T12" fmla="*/ 28 w 28"/>
                <a:gd name="T13" fmla="*/ 4 h 13"/>
                <a:gd name="T14" fmla="*/ 18 w 28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3">
                  <a:moveTo>
                    <a:pt x="18" y="0"/>
                  </a:moveTo>
                  <a:cubicBezTo>
                    <a:pt x="13" y="4"/>
                    <a:pt x="7" y="7"/>
                    <a:pt x="3" y="7"/>
                  </a:cubicBezTo>
                  <a:cubicBezTo>
                    <a:pt x="2" y="7"/>
                    <a:pt x="1" y="7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3" y="12"/>
                    <a:pt x="7" y="13"/>
                    <a:pt x="10" y="13"/>
                  </a:cubicBezTo>
                  <a:cubicBezTo>
                    <a:pt x="16" y="13"/>
                    <a:pt x="23" y="9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335"/>
            <p:cNvSpPr>
              <a:spLocks/>
            </p:cNvSpPr>
            <p:nvPr/>
          </p:nvSpPr>
          <p:spPr bwMode="auto">
            <a:xfrm>
              <a:off x="614512" y="2343498"/>
              <a:ext cx="127000" cy="42863"/>
            </a:xfrm>
            <a:custGeom>
              <a:avLst/>
              <a:gdLst>
                <a:gd name="T0" fmla="*/ 0 w 30"/>
                <a:gd name="T1" fmla="*/ 0 h 10"/>
                <a:gd name="T2" fmla="*/ 1 w 30"/>
                <a:gd name="T3" fmla="*/ 3 h 10"/>
                <a:gd name="T4" fmla="*/ 11 w 30"/>
                <a:gd name="T5" fmla="*/ 10 h 10"/>
                <a:gd name="T6" fmla="*/ 30 w 30"/>
                <a:gd name="T7" fmla="*/ 1 h 10"/>
                <a:gd name="T8" fmla="*/ 30 w 30"/>
                <a:gd name="T9" fmla="*/ 0 h 10"/>
                <a:gd name="T10" fmla="*/ 12 w 30"/>
                <a:gd name="T11" fmla="*/ 9 h 10"/>
                <a:gd name="T12" fmla="*/ 3 w 30"/>
                <a:gd name="T13" fmla="*/ 4 h 10"/>
                <a:gd name="T14" fmla="*/ 2 w 30"/>
                <a:gd name="T15" fmla="*/ 2 h 10"/>
                <a:gd name="T16" fmla="*/ 0 w 30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0">
                  <a:moveTo>
                    <a:pt x="0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3" y="8"/>
                    <a:pt x="7" y="10"/>
                    <a:pt x="11" y="10"/>
                  </a:cubicBezTo>
                  <a:cubicBezTo>
                    <a:pt x="17" y="10"/>
                    <a:pt x="24" y="5"/>
                    <a:pt x="30" y="1"/>
                  </a:cubicBezTo>
                  <a:cubicBezTo>
                    <a:pt x="30" y="1"/>
                    <a:pt x="30" y="0"/>
                    <a:pt x="30" y="0"/>
                  </a:cubicBezTo>
                  <a:cubicBezTo>
                    <a:pt x="25" y="5"/>
                    <a:pt x="18" y="9"/>
                    <a:pt x="12" y="9"/>
                  </a:cubicBezTo>
                  <a:cubicBezTo>
                    <a:pt x="9" y="9"/>
                    <a:pt x="5" y="8"/>
                    <a:pt x="3" y="4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336"/>
            <p:cNvSpPr>
              <a:spLocks/>
            </p:cNvSpPr>
            <p:nvPr/>
          </p:nvSpPr>
          <p:spPr bwMode="auto">
            <a:xfrm>
              <a:off x="700237" y="2195861"/>
              <a:ext cx="122238" cy="147638"/>
            </a:xfrm>
            <a:custGeom>
              <a:avLst/>
              <a:gdLst>
                <a:gd name="T0" fmla="*/ 21 w 29"/>
                <a:gd name="T1" fmla="*/ 0 h 35"/>
                <a:gd name="T2" fmla="*/ 8 w 29"/>
                <a:gd name="T3" fmla="*/ 25 h 35"/>
                <a:gd name="T4" fmla="*/ 0 w 29"/>
                <a:gd name="T5" fmla="*/ 31 h 35"/>
                <a:gd name="T6" fmla="*/ 10 w 29"/>
                <a:gd name="T7" fmla="*/ 35 h 35"/>
                <a:gd name="T8" fmla="*/ 10 w 29"/>
                <a:gd name="T9" fmla="*/ 34 h 35"/>
                <a:gd name="T10" fmla="*/ 27 w 29"/>
                <a:gd name="T11" fmla="*/ 11 h 35"/>
                <a:gd name="T12" fmla="*/ 21 w 29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5">
                  <a:moveTo>
                    <a:pt x="21" y="0"/>
                  </a:moveTo>
                  <a:cubicBezTo>
                    <a:pt x="20" y="10"/>
                    <a:pt x="14" y="18"/>
                    <a:pt x="8" y="25"/>
                  </a:cubicBezTo>
                  <a:cubicBezTo>
                    <a:pt x="6" y="26"/>
                    <a:pt x="4" y="29"/>
                    <a:pt x="0" y="31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6" y="29"/>
                    <a:pt x="29" y="20"/>
                    <a:pt x="27" y="11"/>
                  </a:cubicBezTo>
                  <a:cubicBezTo>
                    <a:pt x="27" y="6"/>
                    <a:pt x="25" y="2"/>
                    <a:pt x="21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337"/>
            <p:cNvSpPr>
              <a:spLocks/>
            </p:cNvSpPr>
            <p:nvPr/>
          </p:nvSpPr>
          <p:spPr bwMode="auto">
            <a:xfrm>
              <a:off x="741512" y="2183161"/>
              <a:ext cx="80963" cy="165100"/>
            </a:xfrm>
            <a:custGeom>
              <a:avLst/>
              <a:gdLst>
                <a:gd name="T0" fmla="*/ 12 w 19"/>
                <a:gd name="T1" fmla="*/ 0 h 39"/>
                <a:gd name="T2" fmla="*/ 11 w 19"/>
                <a:gd name="T3" fmla="*/ 3 h 39"/>
                <a:gd name="T4" fmla="*/ 17 w 19"/>
                <a:gd name="T5" fmla="*/ 14 h 39"/>
                <a:gd name="T6" fmla="*/ 0 w 19"/>
                <a:gd name="T7" fmla="*/ 37 h 39"/>
                <a:gd name="T8" fmla="*/ 0 w 19"/>
                <a:gd name="T9" fmla="*/ 38 h 39"/>
                <a:gd name="T10" fmla="*/ 0 w 19"/>
                <a:gd name="T11" fmla="*/ 38 h 39"/>
                <a:gd name="T12" fmla="*/ 0 w 19"/>
                <a:gd name="T13" fmla="*/ 38 h 39"/>
                <a:gd name="T14" fmla="*/ 0 w 19"/>
                <a:gd name="T15" fmla="*/ 39 h 39"/>
                <a:gd name="T16" fmla="*/ 6 w 19"/>
                <a:gd name="T17" fmla="*/ 34 h 39"/>
                <a:gd name="T18" fmla="*/ 19 w 19"/>
                <a:gd name="T19" fmla="*/ 17 h 39"/>
                <a:gd name="T20" fmla="*/ 12 w 19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9">
                  <a:moveTo>
                    <a:pt x="12" y="0"/>
                  </a:moveTo>
                  <a:cubicBezTo>
                    <a:pt x="12" y="1"/>
                    <a:pt x="11" y="2"/>
                    <a:pt x="11" y="3"/>
                  </a:cubicBezTo>
                  <a:cubicBezTo>
                    <a:pt x="15" y="5"/>
                    <a:pt x="17" y="9"/>
                    <a:pt x="17" y="14"/>
                  </a:cubicBezTo>
                  <a:cubicBezTo>
                    <a:pt x="19" y="23"/>
                    <a:pt x="6" y="32"/>
                    <a:pt x="0" y="37"/>
                  </a:cubicBezTo>
                  <a:cubicBezTo>
                    <a:pt x="0" y="37"/>
                    <a:pt x="0" y="37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9"/>
                    <a:pt x="0" y="39"/>
                  </a:cubicBezTo>
                  <a:cubicBezTo>
                    <a:pt x="2" y="37"/>
                    <a:pt x="4" y="35"/>
                    <a:pt x="6" y="34"/>
                  </a:cubicBezTo>
                  <a:cubicBezTo>
                    <a:pt x="11" y="29"/>
                    <a:pt x="17" y="25"/>
                    <a:pt x="19" y="17"/>
                  </a:cubicBezTo>
                  <a:cubicBezTo>
                    <a:pt x="19" y="13"/>
                    <a:pt x="17" y="1"/>
                    <a:pt x="1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338"/>
            <p:cNvSpPr>
              <a:spLocks/>
            </p:cNvSpPr>
            <p:nvPr/>
          </p:nvSpPr>
          <p:spPr bwMode="auto">
            <a:xfrm>
              <a:off x="614512" y="234032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339"/>
            <p:cNvSpPr>
              <a:spLocks/>
            </p:cNvSpPr>
            <p:nvPr/>
          </p:nvSpPr>
          <p:spPr bwMode="auto">
            <a:xfrm>
              <a:off x="1098700" y="2272061"/>
              <a:ext cx="106363" cy="53975"/>
            </a:xfrm>
            <a:custGeom>
              <a:avLst/>
              <a:gdLst>
                <a:gd name="T0" fmla="*/ 9 w 25"/>
                <a:gd name="T1" fmla="*/ 0 h 13"/>
                <a:gd name="T2" fmla="*/ 2 w 25"/>
                <a:gd name="T3" fmla="*/ 3 h 13"/>
                <a:gd name="T4" fmla="*/ 0 w 25"/>
                <a:gd name="T5" fmla="*/ 4 h 13"/>
                <a:gd name="T6" fmla="*/ 18 w 25"/>
                <a:gd name="T7" fmla="*/ 13 h 13"/>
                <a:gd name="T8" fmla="*/ 25 w 25"/>
                <a:gd name="T9" fmla="*/ 11 h 13"/>
                <a:gd name="T10" fmla="*/ 9 w 2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3">
                  <a:moveTo>
                    <a:pt x="9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6" y="9"/>
                    <a:pt x="12" y="13"/>
                    <a:pt x="18" y="13"/>
                  </a:cubicBezTo>
                  <a:cubicBezTo>
                    <a:pt x="21" y="13"/>
                    <a:pt x="23" y="12"/>
                    <a:pt x="25" y="11"/>
                  </a:cubicBezTo>
                  <a:cubicBezTo>
                    <a:pt x="19" y="9"/>
                    <a:pt x="14" y="5"/>
                    <a:pt x="9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340"/>
            <p:cNvSpPr>
              <a:spLocks/>
            </p:cNvSpPr>
            <p:nvPr/>
          </p:nvSpPr>
          <p:spPr bwMode="auto">
            <a:xfrm>
              <a:off x="1098700" y="2287936"/>
              <a:ext cx="106363" cy="38100"/>
            </a:xfrm>
            <a:custGeom>
              <a:avLst/>
              <a:gdLst>
                <a:gd name="T0" fmla="*/ 0 w 25"/>
                <a:gd name="T1" fmla="*/ 0 h 9"/>
                <a:gd name="T2" fmla="*/ 0 w 25"/>
                <a:gd name="T3" fmla="*/ 0 h 9"/>
                <a:gd name="T4" fmla="*/ 1 w 25"/>
                <a:gd name="T5" fmla="*/ 1 h 9"/>
                <a:gd name="T6" fmla="*/ 17 w 25"/>
                <a:gd name="T7" fmla="*/ 9 h 9"/>
                <a:gd name="T8" fmla="*/ 25 w 25"/>
                <a:gd name="T9" fmla="*/ 7 h 9"/>
                <a:gd name="T10" fmla="*/ 25 w 25"/>
                <a:gd name="T11" fmla="*/ 7 h 9"/>
                <a:gd name="T12" fmla="*/ 18 w 25"/>
                <a:gd name="T13" fmla="*/ 9 h 9"/>
                <a:gd name="T14" fmla="*/ 0 w 25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6" y="5"/>
                    <a:pt x="11" y="9"/>
                    <a:pt x="17" y="9"/>
                  </a:cubicBezTo>
                  <a:cubicBezTo>
                    <a:pt x="20" y="9"/>
                    <a:pt x="22" y="9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3" y="8"/>
                    <a:pt x="21" y="9"/>
                    <a:pt x="18" y="9"/>
                  </a:cubicBezTo>
                  <a:cubicBezTo>
                    <a:pt x="12" y="9"/>
                    <a:pt x="6" y="5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341"/>
            <p:cNvSpPr>
              <a:spLocks/>
            </p:cNvSpPr>
            <p:nvPr/>
          </p:nvSpPr>
          <p:spPr bwMode="auto">
            <a:xfrm>
              <a:off x="1098700" y="2287936"/>
              <a:ext cx="4763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342"/>
            <p:cNvSpPr>
              <a:spLocks/>
            </p:cNvSpPr>
            <p:nvPr/>
          </p:nvSpPr>
          <p:spPr bwMode="auto">
            <a:xfrm>
              <a:off x="1098700" y="2284761"/>
              <a:ext cx="7938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0 w 2"/>
                <a:gd name="T11" fmla="*/ 1 h 2"/>
                <a:gd name="T12" fmla="*/ 2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343"/>
            <p:cNvSpPr>
              <a:spLocks/>
            </p:cNvSpPr>
            <p:nvPr/>
          </p:nvSpPr>
          <p:spPr bwMode="auto">
            <a:xfrm>
              <a:off x="1017737" y="2140298"/>
              <a:ext cx="119063" cy="144463"/>
            </a:xfrm>
            <a:custGeom>
              <a:avLst/>
              <a:gdLst>
                <a:gd name="T0" fmla="*/ 7 w 28"/>
                <a:gd name="T1" fmla="*/ 0 h 34"/>
                <a:gd name="T2" fmla="*/ 4 w 28"/>
                <a:gd name="T3" fmla="*/ 4 h 34"/>
                <a:gd name="T4" fmla="*/ 4 w 28"/>
                <a:gd name="T5" fmla="*/ 19 h 34"/>
                <a:gd name="T6" fmla="*/ 18 w 28"/>
                <a:gd name="T7" fmla="*/ 34 h 34"/>
                <a:gd name="T8" fmla="*/ 19 w 28"/>
                <a:gd name="T9" fmla="*/ 34 h 34"/>
                <a:gd name="T10" fmla="*/ 21 w 28"/>
                <a:gd name="T11" fmla="*/ 34 h 34"/>
                <a:gd name="T12" fmla="*/ 28 w 28"/>
                <a:gd name="T13" fmla="*/ 31 h 34"/>
                <a:gd name="T14" fmla="*/ 23 w 28"/>
                <a:gd name="T15" fmla="*/ 25 h 34"/>
                <a:gd name="T16" fmla="*/ 7 w 28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4">
                  <a:moveTo>
                    <a:pt x="7" y="0"/>
                  </a:moveTo>
                  <a:cubicBezTo>
                    <a:pt x="6" y="1"/>
                    <a:pt x="5" y="2"/>
                    <a:pt x="4" y="4"/>
                  </a:cubicBezTo>
                  <a:cubicBezTo>
                    <a:pt x="1" y="9"/>
                    <a:pt x="0" y="14"/>
                    <a:pt x="4" y="19"/>
                  </a:cubicBezTo>
                  <a:cubicBezTo>
                    <a:pt x="8" y="24"/>
                    <a:pt x="13" y="29"/>
                    <a:pt x="18" y="34"/>
                  </a:cubicBezTo>
                  <a:cubicBezTo>
                    <a:pt x="18" y="34"/>
                    <a:pt x="19" y="34"/>
                    <a:pt x="19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6" y="29"/>
                    <a:pt x="25" y="27"/>
                    <a:pt x="23" y="25"/>
                  </a:cubicBezTo>
                  <a:cubicBezTo>
                    <a:pt x="17" y="18"/>
                    <a:pt x="10" y="9"/>
                    <a:pt x="7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344"/>
            <p:cNvSpPr>
              <a:spLocks/>
            </p:cNvSpPr>
            <p:nvPr/>
          </p:nvSpPr>
          <p:spPr bwMode="auto">
            <a:xfrm>
              <a:off x="1001862" y="2130773"/>
              <a:ext cx="96838" cy="157163"/>
            </a:xfrm>
            <a:custGeom>
              <a:avLst/>
              <a:gdLst>
                <a:gd name="T0" fmla="*/ 11 w 23"/>
                <a:gd name="T1" fmla="*/ 0 h 37"/>
                <a:gd name="T2" fmla="*/ 6 w 23"/>
                <a:gd name="T3" fmla="*/ 3 h 37"/>
                <a:gd name="T4" fmla="*/ 18 w 23"/>
                <a:gd name="T5" fmla="*/ 34 h 37"/>
                <a:gd name="T6" fmla="*/ 23 w 23"/>
                <a:gd name="T7" fmla="*/ 37 h 37"/>
                <a:gd name="T8" fmla="*/ 23 w 23"/>
                <a:gd name="T9" fmla="*/ 36 h 37"/>
                <a:gd name="T10" fmla="*/ 22 w 23"/>
                <a:gd name="T11" fmla="*/ 36 h 37"/>
                <a:gd name="T12" fmla="*/ 8 w 23"/>
                <a:gd name="T13" fmla="*/ 21 h 37"/>
                <a:gd name="T14" fmla="*/ 8 w 23"/>
                <a:gd name="T15" fmla="*/ 6 h 37"/>
                <a:gd name="T16" fmla="*/ 11 w 23"/>
                <a:gd name="T17" fmla="*/ 2 h 37"/>
                <a:gd name="T18" fmla="*/ 11 w 23"/>
                <a:gd name="T1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37">
                  <a:moveTo>
                    <a:pt x="11" y="0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0" y="15"/>
                    <a:pt x="10" y="26"/>
                    <a:pt x="18" y="34"/>
                  </a:cubicBezTo>
                  <a:cubicBezTo>
                    <a:pt x="20" y="35"/>
                    <a:pt x="21" y="36"/>
                    <a:pt x="23" y="37"/>
                  </a:cubicBezTo>
                  <a:cubicBezTo>
                    <a:pt x="23" y="37"/>
                    <a:pt x="23" y="37"/>
                    <a:pt x="23" y="36"/>
                  </a:cubicBezTo>
                  <a:cubicBezTo>
                    <a:pt x="23" y="36"/>
                    <a:pt x="22" y="36"/>
                    <a:pt x="22" y="36"/>
                  </a:cubicBezTo>
                  <a:cubicBezTo>
                    <a:pt x="17" y="31"/>
                    <a:pt x="12" y="26"/>
                    <a:pt x="8" y="21"/>
                  </a:cubicBezTo>
                  <a:cubicBezTo>
                    <a:pt x="4" y="16"/>
                    <a:pt x="5" y="11"/>
                    <a:pt x="8" y="6"/>
                  </a:cubicBezTo>
                  <a:cubicBezTo>
                    <a:pt x="9" y="4"/>
                    <a:pt x="10" y="3"/>
                    <a:pt x="11" y="2"/>
                  </a:cubicBezTo>
                  <a:cubicBezTo>
                    <a:pt x="11" y="1"/>
                    <a:pt x="11" y="1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345"/>
            <p:cNvSpPr>
              <a:spLocks noEditPoints="1"/>
            </p:cNvSpPr>
            <p:nvPr/>
          </p:nvSpPr>
          <p:spPr bwMode="auto">
            <a:xfrm>
              <a:off x="1460650" y="2305398"/>
              <a:ext cx="322263" cy="280988"/>
            </a:xfrm>
            <a:custGeom>
              <a:avLst/>
              <a:gdLst>
                <a:gd name="T0" fmla="*/ 10 w 76"/>
                <a:gd name="T1" fmla="*/ 66 h 66"/>
                <a:gd name="T2" fmla="*/ 4 w 76"/>
                <a:gd name="T3" fmla="*/ 66 h 66"/>
                <a:gd name="T4" fmla="*/ 0 w 76"/>
                <a:gd name="T5" fmla="*/ 61 h 66"/>
                <a:gd name="T6" fmla="*/ 4 w 76"/>
                <a:gd name="T7" fmla="*/ 57 h 66"/>
                <a:gd name="T8" fmla="*/ 5 w 76"/>
                <a:gd name="T9" fmla="*/ 57 h 66"/>
                <a:gd name="T10" fmla="*/ 8 w 76"/>
                <a:gd name="T11" fmla="*/ 57 h 66"/>
                <a:gd name="T12" fmla="*/ 32 w 76"/>
                <a:gd name="T13" fmla="*/ 47 h 66"/>
                <a:gd name="T14" fmla="*/ 39 w 76"/>
                <a:gd name="T15" fmla="*/ 29 h 66"/>
                <a:gd name="T16" fmla="*/ 39 w 76"/>
                <a:gd name="T17" fmla="*/ 25 h 66"/>
                <a:gd name="T18" fmla="*/ 41 w 76"/>
                <a:gd name="T19" fmla="*/ 8 h 66"/>
                <a:gd name="T20" fmla="*/ 59 w 76"/>
                <a:gd name="T21" fmla="*/ 0 h 66"/>
                <a:gd name="T22" fmla="*/ 59 w 76"/>
                <a:gd name="T23" fmla="*/ 0 h 66"/>
                <a:gd name="T24" fmla="*/ 75 w 76"/>
                <a:gd name="T25" fmla="*/ 11 h 66"/>
                <a:gd name="T26" fmla="*/ 67 w 76"/>
                <a:gd name="T27" fmla="*/ 29 h 66"/>
                <a:gd name="T28" fmla="*/ 61 w 76"/>
                <a:gd name="T29" fmla="*/ 30 h 66"/>
                <a:gd name="T30" fmla="*/ 51 w 76"/>
                <a:gd name="T31" fmla="*/ 24 h 66"/>
                <a:gd name="T32" fmla="*/ 51 w 76"/>
                <a:gd name="T33" fmla="*/ 16 h 66"/>
                <a:gd name="T34" fmla="*/ 55 w 76"/>
                <a:gd name="T35" fmla="*/ 12 h 66"/>
                <a:gd name="T36" fmla="*/ 54 w 76"/>
                <a:gd name="T37" fmla="*/ 12 h 66"/>
                <a:gd name="T38" fmla="*/ 50 w 76"/>
                <a:gd name="T39" fmla="*/ 26 h 66"/>
                <a:gd name="T40" fmla="*/ 49 w 76"/>
                <a:gd name="T41" fmla="*/ 36 h 66"/>
                <a:gd name="T42" fmla="*/ 10 w 76"/>
                <a:gd name="T43" fmla="*/ 66 h 66"/>
                <a:gd name="T44" fmla="*/ 61 w 76"/>
                <a:gd name="T45" fmla="*/ 11 h 66"/>
                <a:gd name="T46" fmla="*/ 64 w 76"/>
                <a:gd name="T47" fmla="*/ 15 h 66"/>
                <a:gd name="T48" fmla="*/ 64 w 76"/>
                <a:gd name="T49" fmla="*/ 14 h 66"/>
                <a:gd name="T50" fmla="*/ 61 w 76"/>
                <a:gd name="T5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6" h="66">
                  <a:moveTo>
                    <a:pt x="10" y="66"/>
                  </a:moveTo>
                  <a:cubicBezTo>
                    <a:pt x="8" y="66"/>
                    <a:pt x="6" y="66"/>
                    <a:pt x="4" y="66"/>
                  </a:cubicBezTo>
                  <a:cubicBezTo>
                    <a:pt x="1" y="65"/>
                    <a:pt x="0" y="63"/>
                    <a:pt x="0" y="61"/>
                  </a:cubicBezTo>
                  <a:cubicBezTo>
                    <a:pt x="0" y="59"/>
                    <a:pt x="2" y="57"/>
                    <a:pt x="4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6" y="57"/>
                    <a:pt x="7" y="57"/>
                    <a:pt x="8" y="57"/>
                  </a:cubicBezTo>
                  <a:cubicBezTo>
                    <a:pt x="16" y="57"/>
                    <a:pt x="25" y="53"/>
                    <a:pt x="32" y="47"/>
                  </a:cubicBezTo>
                  <a:cubicBezTo>
                    <a:pt x="37" y="42"/>
                    <a:pt x="39" y="35"/>
                    <a:pt x="39" y="29"/>
                  </a:cubicBezTo>
                  <a:cubicBezTo>
                    <a:pt x="39" y="28"/>
                    <a:pt x="39" y="27"/>
                    <a:pt x="39" y="25"/>
                  </a:cubicBezTo>
                  <a:cubicBezTo>
                    <a:pt x="38" y="20"/>
                    <a:pt x="38" y="13"/>
                    <a:pt x="41" y="8"/>
                  </a:cubicBezTo>
                  <a:cubicBezTo>
                    <a:pt x="45" y="3"/>
                    <a:pt x="52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8" y="0"/>
                    <a:pt x="73" y="4"/>
                    <a:pt x="75" y="11"/>
                  </a:cubicBezTo>
                  <a:cubicBezTo>
                    <a:pt x="76" y="17"/>
                    <a:pt x="74" y="26"/>
                    <a:pt x="67" y="29"/>
                  </a:cubicBezTo>
                  <a:cubicBezTo>
                    <a:pt x="65" y="30"/>
                    <a:pt x="63" y="30"/>
                    <a:pt x="61" y="30"/>
                  </a:cubicBezTo>
                  <a:cubicBezTo>
                    <a:pt x="57" y="30"/>
                    <a:pt x="53" y="28"/>
                    <a:pt x="51" y="24"/>
                  </a:cubicBezTo>
                  <a:cubicBezTo>
                    <a:pt x="50" y="22"/>
                    <a:pt x="49" y="19"/>
                    <a:pt x="51" y="16"/>
                  </a:cubicBezTo>
                  <a:cubicBezTo>
                    <a:pt x="51" y="14"/>
                    <a:pt x="53" y="13"/>
                    <a:pt x="55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49" y="14"/>
                    <a:pt x="49" y="19"/>
                    <a:pt x="50" y="26"/>
                  </a:cubicBezTo>
                  <a:cubicBezTo>
                    <a:pt x="50" y="30"/>
                    <a:pt x="50" y="33"/>
                    <a:pt x="49" y="36"/>
                  </a:cubicBezTo>
                  <a:cubicBezTo>
                    <a:pt x="46" y="55"/>
                    <a:pt x="26" y="66"/>
                    <a:pt x="10" y="66"/>
                  </a:cubicBezTo>
                  <a:moveTo>
                    <a:pt x="61" y="11"/>
                  </a:moveTo>
                  <a:cubicBezTo>
                    <a:pt x="63" y="12"/>
                    <a:pt x="64" y="13"/>
                    <a:pt x="64" y="15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3"/>
                    <a:pt x="64" y="12"/>
                    <a:pt x="61" y="1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346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347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348"/>
            <p:cNvSpPr>
              <a:spLocks/>
            </p:cNvSpPr>
            <p:nvPr/>
          </p:nvSpPr>
          <p:spPr bwMode="auto">
            <a:xfrm>
              <a:off x="1260625" y="2340323"/>
              <a:ext cx="369888" cy="254000"/>
            </a:xfrm>
            <a:custGeom>
              <a:avLst/>
              <a:gdLst>
                <a:gd name="T0" fmla="*/ 63 w 87"/>
                <a:gd name="T1" fmla="*/ 57 h 60"/>
                <a:gd name="T2" fmla="*/ 64 w 87"/>
                <a:gd name="T3" fmla="*/ 46 h 60"/>
                <a:gd name="T4" fmla="*/ 65 w 87"/>
                <a:gd name="T5" fmla="*/ 41 h 60"/>
                <a:gd name="T6" fmla="*/ 65 w 87"/>
                <a:gd name="T7" fmla="*/ 38 h 60"/>
                <a:gd name="T8" fmla="*/ 68 w 87"/>
                <a:gd name="T9" fmla="*/ 42 h 60"/>
                <a:gd name="T10" fmla="*/ 71 w 87"/>
                <a:gd name="T11" fmla="*/ 45 h 60"/>
                <a:gd name="T12" fmla="*/ 78 w 87"/>
                <a:gd name="T13" fmla="*/ 52 h 60"/>
                <a:gd name="T14" fmla="*/ 86 w 87"/>
                <a:gd name="T15" fmla="*/ 48 h 60"/>
                <a:gd name="T16" fmla="*/ 85 w 87"/>
                <a:gd name="T17" fmla="*/ 38 h 60"/>
                <a:gd name="T18" fmla="*/ 82 w 87"/>
                <a:gd name="T19" fmla="*/ 34 h 60"/>
                <a:gd name="T20" fmla="*/ 80 w 87"/>
                <a:gd name="T21" fmla="*/ 29 h 60"/>
                <a:gd name="T22" fmla="*/ 74 w 87"/>
                <a:gd name="T23" fmla="*/ 21 h 60"/>
                <a:gd name="T24" fmla="*/ 65 w 87"/>
                <a:gd name="T25" fmla="*/ 12 h 60"/>
                <a:gd name="T26" fmla="*/ 55 w 87"/>
                <a:gd name="T27" fmla="*/ 0 h 60"/>
                <a:gd name="T28" fmla="*/ 36 w 87"/>
                <a:gd name="T29" fmla="*/ 1 h 60"/>
                <a:gd name="T30" fmla="*/ 30 w 87"/>
                <a:gd name="T31" fmla="*/ 3 h 60"/>
                <a:gd name="T32" fmla="*/ 25 w 87"/>
                <a:gd name="T33" fmla="*/ 6 h 60"/>
                <a:gd name="T34" fmla="*/ 21 w 87"/>
                <a:gd name="T35" fmla="*/ 10 h 60"/>
                <a:gd name="T36" fmla="*/ 17 w 87"/>
                <a:gd name="T37" fmla="*/ 14 h 60"/>
                <a:gd name="T38" fmla="*/ 9 w 87"/>
                <a:gd name="T39" fmla="*/ 22 h 60"/>
                <a:gd name="T40" fmla="*/ 4 w 87"/>
                <a:gd name="T41" fmla="*/ 31 h 60"/>
                <a:gd name="T42" fmla="*/ 1 w 87"/>
                <a:gd name="T43" fmla="*/ 41 h 60"/>
                <a:gd name="T44" fmla="*/ 8 w 87"/>
                <a:gd name="T45" fmla="*/ 45 h 60"/>
                <a:gd name="T46" fmla="*/ 16 w 87"/>
                <a:gd name="T47" fmla="*/ 38 h 60"/>
                <a:gd name="T48" fmla="*/ 20 w 87"/>
                <a:gd name="T49" fmla="*/ 34 h 60"/>
                <a:gd name="T50" fmla="*/ 23 w 87"/>
                <a:gd name="T51" fmla="*/ 30 h 60"/>
                <a:gd name="T52" fmla="*/ 22 w 87"/>
                <a:gd name="T53" fmla="*/ 35 h 60"/>
                <a:gd name="T54" fmla="*/ 22 w 87"/>
                <a:gd name="T55" fmla="*/ 39 h 60"/>
                <a:gd name="T56" fmla="*/ 21 w 87"/>
                <a:gd name="T57" fmla="*/ 48 h 60"/>
                <a:gd name="T58" fmla="*/ 20 w 87"/>
                <a:gd name="T59" fmla="*/ 54 h 60"/>
                <a:gd name="T60" fmla="*/ 20 w 87"/>
                <a:gd name="T61" fmla="*/ 60 h 60"/>
                <a:gd name="T62" fmla="*/ 35 w 87"/>
                <a:gd name="T63" fmla="*/ 60 h 60"/>
                <a:gd name="T64" fmla="*/ 35 w 87"/>
                <a:gd name="T65" fmla="*/ 60 h 60"/>
                <a:gd name="T66" fmla="*/ 41 w 87"/>
                <a:gd name="T67" fmla="*/ 60 h 60"/>
                <a:gd name="T68" fmla="*/ 43 w 87"/>
                <a:gd name="T69" fmla="*/ 60 h 60"/>
                <a:gd name="T70" fmla="*/ 47 w 87"/>
                <a:gd name="T71" fmla="*/ 60 h 60"/>
                <a:gd name="T72" fmla="*/ 62 w 87"/>
                <a:gd name="T73" fmla="*/ 60 h 60"/>
                <a:gd name="T74" fmla="*/ 63 w 87"/>
                <a:gd name="T75" fmla="*/ 5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60">
                  <a:moveTo>
                    <a:pt x="63" y="57"/>
                  </a:moveTo>
                  <a:cubicBezTo>
                    <a:pt x="63" y="53"/>
                    <a:pt x="64" y="50"/>
                    <a:pt x="64" y="46"/>
                  </a:cubicBezTo>
                  <a:cubicBezTo>
                    <a:pt x="65" y="45"/>
                    <a:pt x="64" y="43"/>
                    <a:pt x="65" y="41"/>
                  </a:cubicBezTo>
                  <a:cubicBezTo>
                    <a:pt x="65" y="40"/>
                    <a:pt x="66" y="39"/>
                    <a:pt x="65" y="38"/>
                  </a:cubicBezTo>
                  <a:cubicBezTo>
                    <a:pt x="67" y="39"/>
                    <a:pt x="67" y="40"/>
                    <a:pt x="68" y="42"/>
                  </a:cubicBezTo>
                  <a:cubicBezTo>
                    <a:pt x="69" y="43"/>
                    <a:pt x="70" y="44"/>
                    <a:pt x="71" y="45"/>
                  </a:cubicBezTo>
                  <a:cubicBezTo>
                    <a:pt x="73" y="47"/>
                    <a:pt x="75" y="50"/>
                    <a:pt x="78" y="52"/>
                  </a:cubicBezTo>
                  <a:cubicBezTo>
                    <a:pt x="82" y="55"/>
                    <a:pt x="85" y="52"/>
                    <a:pt x="86" y="48"/>
                  </a:cubicBezTo>
                  <a:cubicBezTo>
                    <a:pt x="87" y="44"/>
                    <a:pt x="86" y="41"/>
                    <a:pt x="85" y="38"/>
                  </a:cubicBezTo>
                  <a:cubicBezTo>
                    <a:pt x="84" y="36"/>
                    <a:pt x="83" y="35"/>
                    <a:pt x="82" y="34"/>
                  </a:cubicBezTo>
                  <a:cubicBezTo>
                    <a:pt x="81" y="32"/>
                    <a:pt x="80" y="31"/>
                    <a:pt x="80" y="29"/>
                  </a:cubicBezTo>
                  <a:cubicBezTo>
                    <a:pt x="78" y="26"/>
                    <a:pt x="76" y="23"/>
                    <a:pt x="74" y="21"/>
                  </a:cubicBezTo>
                  <a:cubicBezTo>
                    <a:pt x="71" y="18"/>
                    <a:pt x="68" y="15"/>
                    <a:pt x="65" y="12"/>
                  </a:cubicBezTo>
                  <a:cubicBezTo>
                    <a:pt x="61" y="8"/>
                    <a:pt x="61" y="3"/>
                    <a:pt x="55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2" y="2"/>
                    <a:pt x="30" y="3"/>
                  </a:cubicBezTo>
                  <a:cubicBezTo>
                    <a:pt x="27" y="4"/>
                    <a:pt x="27" y="5"/>
                    <a:pt x="25" y="6"/>
                  </a:cubicBezTo>
                  <a:cubicBezTo>
                    <a:pt x="24" y="8"/>
                    <a:pt x="22" y="9"/>
                    <a:pt x="21" y="10"/>
                  </a:cubicBezTo>
                  <a:cubicBezTo>
                    <a:pt x="19" y="11"/>
                    <a:pt x="18" y="13"/>
                    <a:pt x="17" y="14"/>
                  </a:cubicBezTo>
                  <a:cubicBezTo>
                    <a:pt x="15" y="17"/>
                    <a:pt x="12" y="19"/>
                    <a:pt x="9" y="22"/>
                  </a:cubicBezTo>
                  <a:cubicBezTo>
                    <a:pt x="7" y="24"/>
                    <a:pt x="5" y="27"/>
                    <a:pt x="4" y="31"/>
                  </a:cubicBezTo>
                  <a:cubicBezTo>
                    <a:pt x="2" y="34"/>
                    <a:pt x="0" y="37"/>
                    <a:pt x="1" y="41"/>
                  </a:cubicBezTo>
                  <a:cubicBezTo>
                    <a:pt x="1" y="44"/>
                    <a:pt x="5" y="47"/>
                    <a:pt x="8" y="45"/>
                  </a:cubicBezTo>
                  <a:cubicBezTo>
                    <a:pt x="11" y="43"/>
                    <a:pt x="14" y="41"/>
                    <a:pt x="16" y="38"/>
                  </a:cubicBezTo>
                  <a:cubicBezTo>
                    <a:pt x="17" y="37"/>
                    <a:pt x="19" y="36"/>
                    <a:pt x="20" y="34"/>
                  </a:cubicBezTo>
                  <a:cubicBezTo>
                    <a:pt x="21" y="33"/>
                    <a:pt x="22" y="31"/>
                    <a:pt x="23" y="30"/>
                  </a:cubicBezTo>
                  <a:cubicBezTo>
                    <a:pt x="24" y="31"/>
                    <a:pt x="22" y="33"/>
                    <a:pt x="22" y="35"/>
                  </a:cubicBezTo>
                  <a:cubicBezTo>
                    <a:pt x="22" y="36"/>
                    <a:pt x="22" y="37"/>
                    <a:pt x="22" y="39"/>
                  </a:cubicBezTo>
                  <a:cubicBezTo>
                    <a:pt x="22" y="42"/>
                    <a:pt x="22" y="45"/>
                    <a:pt x="21" y="48"/>
                  </a:cubicBezTo>
                  <a:cubicBezTo>
                    <a:pt x="21" y="50"/>
                    <a:pt x="21" y="52"/>
                    <a:pt x="20" y="54"/>
                  </a:cubicBezTo>
                  <a:cubicBezTo>
                    <a:pt x="20" y="56"/>
                    <a:pt x="20" y="58"/>
                    <a:pt x="20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8" y="59"/>
                    <a:pt x="39" y="60"/>
                    <a:pt x="41" y="60"/>
                  </a:cubicBezTo>
                  <a:cubicBezTo>
                    <a:pt x="42" y="60"/>
                    <a:pt x="42" y="60"/>
                    <a:pt x="43" y="60"/>
                  </a:cubicBezTo>
                  <a:cubicBezTo>
                    <a:pt x="44" y="59"/>
                    <a:pt x="46" y="59"/>
                    <a:pt x="47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59"/>
                    <a:pt x="62" y="58"/>
                    <a:pt x="63" y="57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Freeform 349"/>
            <p:cNvSpPr>
              <a:spLocks/>
            </p:cNvSpPr>
            <p:nvPr/>
          </p:nvSpPr>
          <p:spPr bwMode="auto">
            <a:xfrm>
              <a:off x="1260625" y="2480023"/>
              <a:ext cx="55563" cy="58738"/>
            </a:xfrm>
            <a:custGeom>
              <a:avLst/>
              <a:gdLst>
                <a:gd name="T0" fmla="*/ 1 w 13"/>
                <a:gd name="T1" fmla="*/ 8 h 14"/>
                <a:gd name="T2" fmla="*/ 8 w 13"/>
                <a:gd name="T3" fmla="*/ 12 h 14"/>
                <a:gd name="T4" fmla="*/ 13 w 13"/>
                <a:gd name="T5" fmla="*/ 8 h 14"/>
                <a:gd name="T6" fmla="*/ 3 w 13"/>
                <a:gd name="T7" fmla="*/ 0 h 14"/>
                <a:gd name="T8" fmla="*/ 1 w 13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8"/>
                  </a:moveTo>
                  <a:cubicBezTo>
                    <a:pt x="1" y="11"/>
                    <a:pt x="5" y="14"/>
                    <a:pt x="8" y="12"/>
                  </a:cubicBezTo>
                  <a:cubicBezTo>
                    <a:pt x="10" y="11"/>
                    <a:pt x="12" y="9"/>
                    <a:pt x="13" y="8"/>
                  </a:cubicBezTo>
                  <a:cubicBezTo>
                    <a:pt x="10" y="5"/>
                    <a:pt x="6" y="2"/>
                    <a:pt x="3" y="0"/>
                  </a:cubicBezTo>
                  <a:cubicBezTo>
                    <a:pt x="1" y="2"/>
                    <a:pt x="0" y="5"/>
                    <a:pt x="1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350"/>
            <p:cNvSpPr>
              <a:spLocks/>
            </p:cNvSpPr>
            <p:nvPr/>
          </p:nvSpPr>
          <p:spPr bwMode="auto">
            <a:xfrm>
              <a:off x="1574950" y="2500661"/>
              <a:ext cx="55563" cy="73025"/>
            </a:xfrm>
            <a:custGeom>
              <a:avLst/>
              <a:gdLst>
                <a:gd name="T0" fmla="*/ 0 w 13"/>
                <a:gd name="T1" fmla="*/ 10 h 17"/>
                <a:gd name="T2" fmla="*/ 4 w 13"/>
                <a:gd name="T3" fmla="*/ 14 h 17"/>
                <a:gd name="T4" fmla="*/ 12 w 13"/>
                <a:gd name="T5" fmla="*/ 10 h 17"/>
                <a:gd name="T6" fmla="*/ 11 w 13"/>
                <a:gd name="T7" fmla="*/ 0 h 17"/>
                <a:gd name="T8" fmla="*/ 0 w 13"/>
                <a:gd name="T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0" y="10"/>
                  </a:moveTo>
                  <a:cubicBezTo>
                    <a:pt x="1" y="12"/>
                    <a:pt x="2" y="13"/>
                    <a:pt x="4" y="14"/>
                  </a:cubicBezTo>
                  <a:cubicBezTo>
                    <a:pt x="8" y="17"/>
                    <a:pt x="11" y="14"/>
                    <a:pt x="12" y="10"/>
                  </a:cubicBezTo>
                  <a:cubicBezTo>
                    <a:pt x="13" y="7"/>
                    <a:pt x="13" y="3"/>
                    <a:pt x="11" y="0"/>
                  </a:cubicBezTo>
                  <a:cubicBezTo>
                    <a:pt x="7" y="3"/>
                    <a:pt x="3" y="6"/>
                    <a:pt x="0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351"/>
            <p:cNvSpPr>
              <a:spLocks/>
            </p:cNvSpPr>
            <p:nvPr/>
          </p:nvSpPr>
          <p:spPr bwMode="auto">
            <a:xfrm>
              <a:off x="1382862" y="2467323"/>
              <a:ext cx="106363" cy="127000"/>
            </a:xfrm>
            <a:custGeom>
              <a:avLst/>
              <a:gdLst>
                <a:gd name="T0" fmla="*/ 25 w 25"/>
                <a:gd name="T1" fmla="*/ 22 h 30"/>
                <a:gd name="T2" fmla="*/ 14 w 25"/>
                <a:gd name="T3" fmla="*/ 1 h 30"/>
                <a:gd name="T4" fmla="*/ 1 w 25"/>
                <a:gd name="T5" fmla="*/ 21 h 30"/>
                <a:gd name="T6" fmla="*/ 2 w 25"/>
                <a:gd name="T7" fmla="*/ 30 h 30"/>
                <a:gd name="T8" fmla="*/ 23 w 25"/>
                <a:gd name="T9" fmla="*/ 30 h 30"/>
                <a:gd name="T10" fmla="*/ 25 w 25"/>
                <a:gd name="T11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0">
                  <a:moveTo>
                    <a:pt x="25" y="22"/>
                  </a:moveTo>
                  <a:cubicBezTo>
                    <a:pt x="25" y="10"/>
                    <a:pt x="23" y="1"/>
                    <a:pt x="14" y="1"/>
                  </a:cubicBezTo>
                  <a:cubicBezTo>
                    <a:pt x="6" y="0"/>
                    <a:pt x="2" y="9"/>
                    <a:pt x="1" y="21"/>
                  </a:cubicBezTo>
                  <a:cubicBezTo>
                    <a:pt x="1" y="25"/>
                    <a:pt x="0" y="27"/>
                    <a:pt x="2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27"/>
                    <a:pt x="24" y="25"/>
                    <a:pt x="25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352"/>
            <p:cNvSpPr>
              <a:spLocks/>
            </p:cNvSpPr>
            <p:nvPr/>
          </p:nvSpPr>
          <p:spPr bwMode="auto">
            <a:xfrm>
              <a:off x="1392387" y="2594323"/>
              <a:ext cx="88900" cy="7938"/>
            </a:xfrm>
            <a:custGeom>
              <a:avLst/>
              <a:gdLst>
                <a:gd name="T0" fmla="*/ 0 w 21"/>
                <a:gd name="T1" fmla="*/ 0 h 2"/>
                <a:gd name="T2" fmla="*/ 0 w 21"/>
                <a:gd name="T3" fmla="*/ 0 h 2"/>
                <a:gd name="T4" fmla="*/ 20 w 21"/>
                <a:gd name="T5" fmla="*/ 2 h 2"/>
                <a:gd name="T6" fmla="*/ 21 w 21"/>
                <a:gd name="T7" fmla="*/ 0 h 2"/>
                <a:gd name="T8" fmla="*/ 0 w 2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1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353"/>
            <p:cNvSpPr>
              <a:spLocks/>
            </p:cNvSpPr>
            <p:nvPr/>
          </p:nvSpPr>
          <p:spPr bwMode="auto">
            <a:xfrm>
              <a:off x="1511450" y="2467323"/>
              <a:ext cx="84138" cy="84138"/>
            </a:xfrm>
            <a:custGeom>
              <a:avLst/>
              <a:gdLst>
                <a:gd name="T0" fmla="*/ 5 w 20"/>
                <a:gd name="T1" fmla="*/ 0 h 20"/>
                <a:gd name="T2" fmla="*/ 0 w 20"/>
                <a:gd name="T3" fmla="*/ 18 h 20"/>
                <a:gd name="T4" fmla="*/ 4 w 20"/>
                <a:gd name="T5" fmla="*/ 20 h 20"/>
                <a:gd name="T6" fmla="*/ 4 w 20"/>
                <a:gd name="T7" fmla="*/ 2 h 20"/>
                <a:gd name="T8" fmla="*/ 6 w 20"/>
                <a:gd name="T9" fmla="*/ 1 h 20"/>
                <a:gd name="T10" fmla="*/ 8 w 20"/>
                <a:gd name="T11" fmla="*/ 2 h 20"/>
                <a:gd name="T12" fmla="*/ 8 w 20"/>
                <a:gd name="T13" fmla="*/ 7 h 20"/>
                <a:gd name="T14" fmla="*/ 14 w 20"/>
                <a:gd name="T15" fmla="*/ 14 h 20"/>
                <a:gd name="T16" fmla="*/ 16 w 20"/>
                <a:gd name="T17" fmla="*/ 17 h 20"/>
                <a:gd name="T18" fmla="*/ 20 w 20"/>
                <a:gd name="T19" fmla="*/ 13 h 20"/>
                <a:gd name="T20" fmla="*/ 5 w 20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0">
                  <a:moveTo>
                    <a:pt x="5" y="0"/>
                  </a:moveTo>
                  <a:cubicBezTo>
                    <a:pt x="1" y="0"/>
                    <a:pt x="0" y="6"/>
                    <a:pt x="0" y="18"/>
                  </a:cubicBezTo>
                  <a:cubicBezTo>
                    <a:pt x="1" y="18"/>
                    <a:pt x="3" y="19"/>
                    <a:pt x="4" y="20"/>
                  </a:cubicBezTo>
                  <a:cubicBezTo>
                    <a:pt x="4" y="14"/>
                    <a:pt x="4" y="8"/>
                    <a:pt x="4" y="2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7" y="1"/>
                    <a:pt x="8" y="1"/>
                    <a:pt x="8" y="2"/>
                  </a:cubicBezTo>
                  <a:cubicBezTo>
                    <a:pt x="8" y="4"/>
                    <a:pt x="8" y="5"/>
                    <a:pt x="8" y="7"/>
                  </a:cubicBezTo>
                  <a:cubicBezTo>
                    <a:pt x="10" y="9"/>
                    <a:pt x="12" y="12"/>
                    <a:pt x="14" y="14"/>
                  </a:cubicBezTo>
                  <a:cubicBezTo>
                    <a:pt x="15" y="15"/>
                    <a:pt x="15" y="16"/>
                    <a:pt x="16" y="17"/>
                  </a:cubicBezTo>
                  <a:cubicBezTo>
                    <a:pt x="17" y="16"/>
                    <a:pt x="18" y="14"/>
                    <a:pt x="20" y="13"/>
                  </a:cubicBezTo>
                  <a:cubicBezTo>
                    <a:pt x="13" y="4"/>
                    <a:pt x="8" y="0"/>
                    <a:pt x="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354"/>
            <p:cNvSpPr>
              <a:spLocks/>
            </p:cNvSpPr>
            <p:nvPr/>
          </p:nvSpPr>
          <p:spPr bwMode="auto">
            <a:xfrm>
              <a:off x="1578125" y="2522886"/>
              <a:ext cx="39688" cy="38100"/>
            </a:xfrm>
            <a:custGeom>
              <a:avLst/>
              <a:gdLst>
                <a:gd name="T0" fmla="*/ 4 w 9"/>
                <a:gd name="T1" fmla="*/ 0 h 9"/>
                <a:gd name="T2" fmla="*/ 0 w 9"/>
                <a:gd name="T3" fmla="*/ 4 h 9"/>
                <a:gd name="T4" fmla="*/ 3 w 9"/>
                <a:gd name="T5" fmla="*/ 8 h 9"/>
                <a:gd name="T6" fmla="*/ 5 w 9"/>
                <a:gd name="T7" fmla="*/ 9 h 9"/>
                <a:gd name="T8" fmla="*/ 9 w 9"/>
                <a:gd name="T9" fmla="*/ 6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cubicBezTo>
                    <a:pt x="2" y="1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ubicBezTo>
                    <a:pt x="3" y="9"/>
                    <a:pt x="4" y="9"/>
                    <a:pt x="5" y="9"/>
                  </a:cubicBezTo>
                  <a:cubicBezTo>
                    <a:pt x="6" y="9"/>
                    <a:pt x="8" y="8"/>
                    <a:pt x="9" y="6"/>
                  </a:cubicBezTo>
                  <a:cubicBezTo>
                    <a:pt x="7" y="4"/>
                    <a:pt x="6" y="2"/>
                    <a:pt x="4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355"/>
            <p:cNvSpPr>
              <a:spLocks/>
            </p:cNvSpPr>
            <p:nvPr/>
          </p:nvSpPr>
          <p:spPr bwMode="auto">
            <a:xfrm>
              <a:off x="1349525" y="2470498"/>
              <a:ext cx="4763" cy="9525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C72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356"/>
            <p:cNvSpPr>
              <a:spLocks/>
            </p:cNvSpPr>
            <p:nvPr/>
          </p:nvSpPr>
          <p:spPr bwMode="auto">
            <a:xfrm>
              <a:off x="1349525" y="24800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357"/>
            <p:cNvSpPr>
              <a:spLocks noEditPoints="1"/>
            </p:cNvSpPr>
            <p:nvPr/>
          </p:nvSpPr>
          <p:spPr bwMode="auto">
            <a:xfrm>
              <a:off x="1293962" y="2449861"/>
              <a:ext cx="63500" cy="80963"/>
            </a:xfrm>
            <a:custGeom>
              <a:avLst/>
              <a:gdLst>
                <a:gd name="T0" fmla="*/ 0 w 15"/>
                <a:gd name="T1" fmla="*/ 19 h 19"/>
                <a:gd name="T2" fmla="*/ 0 w 15"/>
                <a:gd name="T3" fmla="*/ 19 h 19"/>
                <a:gd name="T4" fmla="*/ 0 w 15"/>
                <a:gd name="T5" fmla="*/ 19 h 19"/>
                <a:gd name="T6" fmla="*/ 0 w 15"/>
                <a:gd name="T7" fmla="*/ 19 h 19"/>
                <a:gd name="T8" fmla="*/ 0 w 15"/>
                <a:gd name="T9" fmla="*/ 19 h 19"/>
                <a:gd name="T10" fmla="*/ 0 w 15"/>
                <a:gd name="T11" fmla="*/ 19 h 19"/>
                <a:gd name="T12" fmla="*/ 0 w 15"/>
                <a:gd name="T13" fmla="*/ 19 h 19"/>
                <a:gd name="T14" fmla="*/ 0 w 15"/>
                <a:gd name="T15" fmla="*/ 19 h 19"/>
                <a:gd name="T16" fmla="*/ 0 w 15"/>
                <a:gd name="T17" fmla="*/ 19 h 19"/>
                <a:gd name="T18" fmla="*/ 1 w 15"/>
                <a:gd name="T19" fmla="*/ 19 h 19"/>
                <a:gd name="T20" fmla="*/ 0 w 15"/>
                <a:gd name="T21" fmla="*/ 19 h 19"/>
                <a:gd name="T22" fmla="*/ 1 w 15"/>
                <a:gd name="T23" fmla="*/ 19 h 19"/>
                <a:gd name="T24" fmla="*/ 1 w 15"/>
                <a:gd name="T25" fmla="*/ 19 h 19"/>
                <a:gd name="T26" fmla="*/ 1 w 15"/>
                <a:gd name="T27" fmla="*/ 19 h 19"/>
                <a:gd name="T28" fmla="*/ 1 w 15"/>
                <a:gd name="T29" fmla="*/ 19 h 19"/>
                <a:gd name="T30" fmla="*/ 1 w 15"/>
                <a:gd name="T31" fmla="*/ 18 h 19"/>
                <a:gd name="T32" fmla="*/ 1 w 15"/>
                <a:gd name="T33" fmla="*/ 19 h 19"/>
                <a:gd name="T34" fmla="*/ 1 w 15"/>
                <a:gd name="T35" fmla="*/ 18 h 19"/>
                <a:gd name="T36" fmla="*/ 15 w 15"/>
                <a:gd name="T37" fmla="*/ 0 h 19"/>
                <a:gd name="T38" fmla="*/ 3 w 15"/>
                <a:gd name="T39" fmla="*/ 10 h 19"/>
                <a:gd name="T40" fmla="*/ 1 w 15"/>
                <a:gd name="T41" fmla="*/ 12 h 19"/>
                <a:gd name="T42" fmla="*/ 5 w 15"/>
                <a:gd name="T43" fmla="*/ 15 h 19"/>
                <a:gd name="T44" fmla="*/ 1 w 15"/>
                <a:gd name="T45" fmla="*/ 18 h 19"/>
                <a:gd name="T46" fmla="*/ 8 w 15"/>
                <a:gd name="T47" fmla="*/ 12 h 19"/>
                <a:gd name="T48" fmla="*/ 12 w 15"/>
                <a:gd name="T49" fmla="*/ 8 h 19"/>
                <a:gd name="T50" fmla="*/ 13 w 15"/>
                <a:gd name="T51" fmla="*/ 7 h 19"/>
                <a:gd name="T52" fmla="*/ 13 w 15"/>
                <a:gd name="T53" fmla="*/ 7 h 19"/>
                <a:gd name="T54" fmla="*/ 14 w 15"/>
                <a:gd name="T55" fmla="*/ 5 h 19"/>
                <a:gd name="T56" fmla="*/ 15 w 15"/>
                <a:gd name="T57" fmla="*/ 0 h 19"/>
                <a:gd name="T58" fmla="*/ 15 w 15"/>
                <a:gd name="T5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19"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1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5" y="0"/>
                  </a:moveTo>
                  <a:cubicBezTo>
                    <a:pt x="15" y="0"/>
                    <a:pt x="9" y="5"/>
                    <a:pt x="3" y="10"/>
                  </a:cubicBezTo>
                  <a:cubicBezTo>
                    <a:pt x="3" y="10"/>
                    <a:pt x="2" y="11"/>
                    <a:pt x="1" y="12"/>
                  </a:cubicBezTo>
                  <a:cubicBezTo>
                    <a:pt x="3" y="13"/>
                    <a:pt x="4" y="14"/>
                    <a:pt x="5" y="15"/>
                  </a:cubicBezTo>
                  <a:cubicBezTo>
                    <a:pt x="4" y="16"/>
                    <a:pt x="2" y="17"/>
                    <a:pt x="1" y="18"/>
                  </a:cubicBezTo>
                  <a:cubicBezTo>
                    <a:pt x="4" y="17"/>
                    <a:pt x="6" y="15"/>
                    <a:pt x="8" y="12"/>
                  </a:cubicBezTo>
                  <a:cubicBezTo>
                    <a:pt x="9" y="11"/>
                    <a:pt x="11" y="10"/>
                    <a:pt x="12" y="8"/>
                  </a:cubicBezTo>
                  <a:cubicBezTo>
                    <a:pt x="12" y="8"/>
                    <a:pt x="12" y="8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4" y="6"/>
                    <a:pt x="14" y="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358"/>
            <p:cNvSpPr>
              <a:spLocks/>
            </p:cNvSpPr>
            <p:nvPr/>
          </p:nvSpPr>
          <p:spPr bwMode="auto">
            <a:xfrm>
              <a:off x="1268562" y="2500661"/>
              <a:ext cx="47625" cy="30163"/>
            </a:xfrm>
            <a:custGeom>
              <a:avLst/>
              <a:gdLst>
                <a:gd name="T0" fmla="*/ 7 w 11"/>
                <a:gd name="T1" fmla="*/ 0 h 7"/>
                <a:gd name="T2" fmla="*/ 0 w 11"/>
                <a:gd name="T3" fmla="*/ 5 h 7"/>
                <a:gd name="T4" fmla="*/ 4 w 11"/>
                <a:gd name="T5" fmla="*/ 7 h 7"/>
                <a:gd name="T6" fmla="*/ 6 w 11"/>
                <a:gd name="T7" fmla="*/ 7 h 7"/>
                <a:gd name="T8" fmla="*/ 6 w 11"/>
                <a:gd name="T9" fmla="*/ 7 h 7"/>
                <a:gd name="T10" fmla="*/ 6 w 11"/>
                <a:gd name="T11" fmla="*/ 7 h 7"/>
                <a:gd name="T12" fmla="*/ 6 w 11"/>
                <a:gd name="T13" fmla="*/ 7 h 7"/>
                <a:gd name="T14" fmla="*/ 6 w 11"/>
                <a:gd name="T15" fmla="*/ 7 h 7"/>
                <a:gd name="T16" fmla="*/ 6 w 11"/>
                <a:gd name="T17" fmla="*/ 7 h 7"/>
                <a:gd name="T18" fmla="*/ 6 w 11"/>
                <a:gd name="T19" fmla="*/ 7 h 7"/>
                <a:gd name="T20" fmla="*/ 6 w 11"/>
                <a:gd name="T21" fmla="*/ 7 h 7"/>
                <a:gd name="T22" fmla="*/ 7 w 11"/>
                <a:gd name="T23" fmla="*/ 7 h 7"/>
                <a:gd name="T24" fmla="*/ 7 w 11"/>
                <a:gd name="T25" fmla="*/ 7 h 7"/>
                <a:gd name="T26" fmla="*/ 7 w 11"/>
                <a:gd name="T27" fmla="*/ 7 h 7"/>
                <a:gd name="T28" fmla="*/ 7 w 11"/>
                <a:gd name="T29" fmla="*/ 7 h 7"/>
                <a:gd name="T30" fmla="*/ 7 w 11"/>
                <a:gd name="T31" fmla="*/ 6 h 7"/>
                <a:gd name="T32" fmla="*/ 7 w 11"/>
                <a:gd name="T33" fmla="*/ 6 h 7"/>
                <a:gd name="T34" fmla="*/ 11 w 11"/>
                <a:gd name="T35" fmla="*/ 3 h 7"/>
                <a:gd name="T36" fmla="*/ 7 w 11"/>
                <a:gd name="T3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7">
                  <a:moveTo>
                    <a:pt x="7" y="0"/>
                  </a:moveTo>
                  <a:cubicBezTo>
                    <a:pt x="5" y="1"/>
                    <a:pt x="2" y="3"/>
                    <a:pt x="0" y="5"/>
                  </a:cubicBezTo>
                  <a:cubicBezTo>
                    <a:pt x="0" y="7"/>
                    <a:pt x="2" y="7"/>
                    <a:pt x="4" y="7"/>
                  </a:cubicBezTo>
                  <a:cubicBezTo>
                    <a:pt x="4" y="7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5"/>
                    <a:pt x="10" y="4"/>
                    <a:pt x="11" y="3"/>
                  </a:cubicBezTo>
                  <a:cubicBezTo>
                    <a:pt x="10" y="2"/>
                    <a:pt x="9" y="1"/>
                    <a:pt x="7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Rectangle 359"/>
            <p:cNvSpPr>
              <a:spLocks noChangeArrowheads="1"/>
            </p:cNvSpPr>
            <p:nvPr/>
          </p:nvSpPr>
          <p:spPr bwMode="auto">
            <a:xfrm>
              <a:off x="1417787" y="2594323"/>
              <a:ext cx="1588" cy="1588"/>
            </a:xfrm>
            <a:prstGeom prst="rect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Freeform 360"/>
            <p:cNvSpPr>
              <a:spLocks/>
            </p:cNvSpPr>
            <p:nvPr/>
          </p:nvSpPr>
          <p:spPr bwMode="auto">
            <a:xfrm>
              <a:off x="1417787" y="25943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Freeform 361"/>
            <p:cNvSpPr>
              <a:spLocks/>
            </p:cNvSpPr>
            <p:nvPr/>
          </p:nvSpPr>
          <p:spPr bwMode="auto">
            <a:xfrm>
              <a:off x="1524150" y="2467323"/>
              <a:ext cx="20638" cy="127000"/>
            </a:xfrm>
            <a:custGeom>
              <a:avLst/>
              <a:gdLst>
                <a:gd name="T0" fmla="*/ 5 w 5"/>
                <a:gd name="T1" fmla="*/ 2 h 30"/>
                <a:gd name="T2" fmla="*/ 1 w 5"/>
                <a:gd name="T3" fmla="*/ 2 h 30"/>
                <a:gd name="T4" fmla="*/ 0 w 5"/>
                <a:gd name="T5" fmla="*/ 30 h 30"/>
                <a:gd name="T6" fmla="*/ 3 w 5"/>
                <a:gd name="T7" fmla="*/ 30 h 30"/>
                <a:gd name="T8" fmla="*/ 5 w 5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0">
                  <a:moveTo>
                    <a:pt x="5" y="2"/>
                  </a:moveTo>
                  <a:cubicBezTo>
                    <a:pt x="5" y="0"/>
                    <a:pt x="2" y="0"/>
                    <a:pt x="1" y="2"/>
                  </a:cubicBezTo>
                  <a:cubicBezTo>
                    <a:pt x="1" y="12"/>
                    <a:pt x="1" y="21"/>
                    <a:pt x="0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21"/>
                    <a:pt x="4" y="11"/>
                    <a:pt x="5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362"/>
            <p:cNvSpPr>
              <a:spLocks/>
            </p:cNvSpPr>
            <p:nvPr/>
          </p:nvSpPr>
          <p:spPr bwMode="auto">
            <a:xfrm>
              <a:off x="1341587" y="2441923"/>
              <a:ext cx="28575" cy="152400"/>
            </a:xfrm>
            <a:custGeom>
              <a:avLst/>
              <a:gdLst>
                <a:gd name="T0" fmla="*/ 7 w 7"/>
                <a:gd name="T1" fmla="*/ 3 h 36"/>
                <a:gd name="T2" fmla="*/ 4 w 7"/>
                <a:gd name="T3" fmla="*/ 2 h 36"/>
                <a:gd name="T4" fmla="*/ 0 w 7"/>
                <a:gd name="T5" fmla="*/ 36 h 36"/>
                <a:gd name="T6" fmla="*/ 4 w 7"/>
                <a:gd name="T7" fmla="*/ 36 h 36"/>
                <a:gd name="T8" fmla="*/ 7 w 7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6">
                  <a:moveTo>
                    <a:pt x="7" y="3"/>
                  </a:moveTo>
                  <a:cubicBezTo>
                    <a:pt x="7" y="1"/>
                    <a:pt x="4" y="0"/>
                    <a:pt x="4" y="2"/>
                  </a:cubicBezTo>
                  <a:cubicBezTo>
                    <a:pt x="3" y="14"/>
                    <a:pt x="1" y="25"/>
                    <a:pt x="0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25"/>
                    <a:pt x="6" y="14"/>
                    <a:pt x="7" y="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363"/>
            <p:cNvSpPr>
              <a:spLocks/>
            </p:cNvSpPr>
            <p:nvPr/>
          </p:nvSpPr>
          <p:spPr bwMode="auto">
            <a:xfrm>
              <a:off x="1405087" y="2586386"/>
              <a:ext cx="68263" cy="7938"/>
            </a:xfrm>
            <a:custGeom>
              <a:avLst/>
              <a:gdLst>
                <a:gd name="T0" fmla="*/ 3 w 16"/>
                <a:gd name="T1" fmla="*/ 2 h 2"/>
                <a:gd name="T2" fmla="*/ 3 w 16"/>
                <a:gd name="T3" fmla="*/ 2 h 2"/>
                <a:gd name="T4" fmla="*/ 16 w 16"/>
                <a:gd name="T5" fmla="*/ 2 h 2"/>
                <a:gd name="T6" fmla="*/ 15 w 16"/>
                <a:gd name="T7" fmla="*/ 1 h 2"/>
                <a:gd name="T8" fmla="*/ 2 w 16"/>
                <a:gd name="T9" fmla="*/ 0 h 2"/>
                <a:gd name="T10" fmla="*/ 0 w 16"/>
                <a:gd name="T11" fmla="*/ 2 h 2"/>
                <a:gd name="T12" fmla="*/ 0 w 16"/>
                <a:gd name="T13" fmla="*/ 2 h 2"/>
                <a:gd name="T14" fmla="*/ 3 w 16"/>
                <a:gd name="T15" fmla="*/ 2 h 2"/>
                <a:gd name="T16" fmla="*/ 3 w 16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1"/>
                    <a:pt x="15" y="1"/>
                  </a:cubicBezTo>
                  <a:cubicBezTo>
                    <a:pt x="11" y="1"/>
                    <a:pt x="6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364"/>
            <p:cNvSpPr>
              <a:spLocks/>
            </p:cNvSpPr>
            <p:nvPr/>
          </p:nvSpPr>
          <p:spPr bwMode="auto">
            <a:xfrm>
              <a:off x="1408262" y="2594323"/>
              <a:ext cx="9525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2 h 2"/>
                <a:gd name="T6" fmla="*/ 2 w 2"/>
                <a:gd name="T7" fmla="*/ 0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365"/>
            <p:cNvSpPr>
              <a:spLocks/>
            </p:cNvSpPr>
            <p:nvPr/>
          </p:nvSpPr>
          <p:spPr bwMode="auto">
            <a:xfrm>
              <a:off x="1460650" y="2599086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Freeform 366"/>
            <p:cNvSpPr>
              <a:spLocks/>
            </p:cNvSpPr>
            <p:nvPr/>
          </p:nvSpPr>
          <p:spPr bwMode="auto">
            <a:xfrm>
              <a:off x="1379687" y="2586386"/>
              <a:ext cx="109538" cy="7938"/>
            </a:xfrm>
            <a:custGeom>
              <a:avLst/>
              <a:gdLst>
                <a:gd name="T0" fmla="*/ 25 w 26"/>
                <a:gd name="T1" fmla="*/ 1 h 2"/>
                <a:gd name="T2" fmla="*/ 2 w 26"/>
                <a:gd name="T3" fmla="*/ 0 h 2"/>
                <a:gd name="T4" fmla="*/ 0 w 26"/>
                <a:gd name="T5" fmla="*/ 2 h 2"/>
                <a:gd name="T6" fmla="*/ 26 w 26"/>
                <a:gd name="T7" fmla="*/ 2 h 2"/>
                <a:gd name="T8" fmla="*/ 25 w 26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">
                  <a:moveTo>
                    <a:pt x="25" y="1"/>
                  </a:moveTo>
                  <a:cubicBezTo>
                    <a:pt x="17" y="1"/>
                    <a:pt x="9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5" y="1"/>
                    <a:pt x="25" y="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Freeform 367"/>
            <p:cNvSpPr>
              <a:spLocks/>
            </p:cNvSpPr>
            <p:nvPr/>
          </p:nvSpPr>
          <p:spPr bwMode="auto">
            <a:xfrm>
              <a:off x="1379687" y="2594323"/>
              <a:ext cx="114300" cy="12700"/>
            </a:xfrm>
            <a:custGeom>
              <a:avLst/>
              <a:gdLst>
                <a:gd name="T0" fmla="*/ 0 w 27"/>
                <a:gd name="T1" fmla="*/ 0 h 3"/>
                <a:gd name="T2" fmla="*/ 2 w 27"/>
                <a:gd name="T3" fmla="*/ 1 h 3"/>
                <a:gd name="T4" fmla="*/ 25 w 27"/>
                <a:gd name="T5" fmla="*/ 2 h 3"/>
                <a:gd name="T6" fmla="*/ 26 w 27"/>
                <a:gd name="T7" fmla="*/ 0 h 3"/>
                <a:gd name="T8" fmla="*/ 0 w 2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">
                  <a:moveTo>
                    <a:pt x="0" y="0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9" y="2"/>
                    <a:pt x="17" y="2"/>
                    <a:pt x="25" y="2"/>
                  </a:cubicBezTo>
                  <a:cubicBezTo>
                    <a:pt x="26" y="3"/>
                    <a:pt x="27" y="1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368"/>
            <p:cNvSpPr>
              <a:spLocks/>
            </p:cNvSpPr>
            <p:nvPr/>
          </p:nvSpPr>
          <p:spPr bwMode="auto">
            <a:xfrm>
              <a:off x="1247925" y="2353023"/>
              <a:ext cx="139700" cy="190500"/>
            </a:xfrm>
            <a:custGeom>
              <a:avLst/>
              <a:gdLst>
                <a:gd name="T0" fmla="*/ 30 w 33"/>
                <a:gd name="T1" fmla="*/ 1 h 45"/>
                <a:gd name="T2" fmla="*/ 17 w 33"/>
                <a:gd name="T3" fmla="*/ 13 h 45"/>
                <a:gd name="T4" fmla="*/ 1 w 33"/>
                <a:gd name="T5" fmla="*/ 35 h 45"/>
                <a:gd name="T6" fmla="*/ 9 w 33"/>
                <a:gd name="T7" fmla="*/ 45 h 45"/>
                <a:gd name="T8" fmla="*/ 15 w 33"/>
                <a:gd name="T9" fmla="*/ 42 h 45"/>
                <a:gd name="T10" fmla="*/ 27 w 33"/>
                <a:gd name="T11" fmla="*/ 30 h 45"/>
                <a:gd name="T12" fmla="*/ 26 w 33"/>
                <a:gd name="T13" fmla="*/ 28 h 45"/>
                <a:gd name="T14" fmla="*/ 12 w 33"/>
                <a:gd name="T15" fmla="*/ 40 h 45"/>
                <a:gd name="T16" fmla="*/ 4 w 33"/>
                <a:gd name="T17" fmla="*/ 38 h 45"/>
                <a:gd name="T18" fmla="*/ 8 w 33"/>
                <a:gd name="T19" fmla="*/ 29 h 45"/>
                <a:gd name="T20" fmla="*/ 32 w 33"/>
                <a:gd name="T21" fmla="*/ 4 h 45"/>
                <a:gd name="T22" fmla="*/ 30 w 33"/>
                <a:gd name="T23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45">
                  <a:moveTo>
                    <a:pt x="30" y="1"/>
                  </a:moveTo>
                  <a:cubicBezTo>
                    <a:pt x="25" y="5"/>
                    <a:pt x="21" y="9"/>
                    <a:pt x="17" y="13"/>
                  </a:cubicBezTo>
                  <a:cubicBezTo>
                    <a:pt x="11" y="19"/>
                    <a:pt x="4" y="27"/>
                    <a:pt x="1" y="35"/>
                  </a:cubicBezTo>
                  <a:cubicBezTo>
                    <a:pt x="0" y="40"/>
                    <a:pt x="3" y="44"/>
                    <a:pt x="9" y="45"/>
                  </a:cubicBezTo>
                  <a:cubicBezTo>
                    <a:pt x="11" y="45"/>
                    <a:pt x="13" y="44"/>
                    <a:pt x="15" y="42"/>
                  </a:cubicBezTo>
                  <a:cubicBezTo>
                    <a:pt x="19" y="38"/>
                    <a:pt x="23" y="34"/>
                    <a:pt x="27" y="30"/>
                  </a:cubicBezTo>
                  <a:cubicBezTo>
                    <a:pt x="29" y="29"/>
                    <a:pt x="27" y="26"/>
                    <a:pt x="26" y="28"/>
                  </a:cubicBezTo>
                  <a:cubicBezTo>
                    <a:pt x="20" y="31"/>
                    <a:pt x="17" y="37"/>
                    <a:pt x="12" y="40"/>
                  </a:cubicBezTo>
                  <a:cubicBezTo>
                    <a:pt x="10" y="42"/>
                    <a:pt x="4" y="41"/>
                    <a:pt x="4" y="38"/>
                  </a:cubicBezTo>
                  <a:cubicBezTo>
                    <a:pt x="4" y="35"/>
                    <a:pt x="7" y="31"/>
                    <a:pt x="8" y="29"/>
                  </a:cubicBezTo>
                  <a:cubicBezTo>
                    <a:pt x="14" y="19"/>
                    <a:pt x="23" y="11"/>
                    <a:pt x="32" y="4"/>
                  </a:cubicBezTo>
                  <a:cubicBezTo>
                    <a:pt x="33" y="3"/>
                    <a:pt x="31" y="0"/>
                    <a:pt x="30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369"/>
            <p:cNvSpPr>
              <a:spLocks/>
            </p:cNvSpPr>
            <p:nvPr/>
          </p:nvSpPr>
          <p:spPr bwMode="auto">
            <a:xfrm>
              <a:off x="1519387" y="2378423"/>
              <a:ext cx="123825" cy="198438"/>
            </a:xfrm>
            <a:custGeom>
              <a:avLst/>
              <a:gdLst>
                <a:gd name="T0" fmla="*/ 2 w 29"/>
                <a:gd name="T1" fmla="*/ 4 h 47"/>
                <a:gd name="T2" fmla="*/ 22 w 29"/>
                <a:gd name="T3" fmla="*/ 30 h 47"/>
                <a:gd name="T4" fmla="*/ 24 w 29"/>
                <a:gd name="T5" fmla="*/ 39 h 47"/>
                <a:gd name="T6" fmla="*/ 17 w 29"/>
                <a:gd name="T7" fmla="*/ 42 h 47"/>
                <a:gd name="T8" fmla="*/ 12 w 29"/>
                <a:gd name="T9" fmla="*/ 35 h 47"/>
                <a:gd name="T10" fmla="*/ 5 w 29"/>
                <a:gd name="T11" fmla="*/ 28 h 47"/>
                <a:gd name="T12" fmla="*/ 3 w 29"/>
                <a:gd name="T13" fmla="*/ 30 h 47"/>
                <a:gd name="T14" fmla="*/ 12 w 29"/>
                <a:gd name="T15" fmla="*/ 41 h 47"/>
                <a:gd name="T16" fmla="*/ 17 w 29"/>
                <a:gd name="T17" fmla="*/ 46 h 47"/>
                <a:gd name="T18" fmla="*/ 27 w 29"/>
                <a:gd name="T19" fmla="*/ 39 h 47"/>
                <a:gd name="T20" fmla="*/ 18 w 29"/>
                <a:gd name="T21" fmla="*/ 17 h 47"/>
                <a:gd name="T22" fmla="*/ 4 w 29"/>
                <a:gd name="T23" fmla="*/ 1 h 47"/>
                <a:gd name="T24" fmla="*/ 2 w 29"/>
                <a:gd name="T25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47">
                  <a:moveTo>
                    <a:pt x="2" y="4"/>
                  </a:moveTo>
                  <a:cubicBezTo>
                    <a:pt x="10" y="11"/>
                    <a:pt x="17" y="20"/>
                    <a:pt x="22" y="30"/>
                  </a:cubicBezTo>
                  <a:cubicBezTo>
                    <a:pt x="23" y="33"/>
                    <a:pt x="25" y="36"/>
                    <a:pt x="24" y="39"/>
                  </a:cubicBezTo>
                  <a:cubicBezTo>
                    <a:pt x="23" y="41"/>
                    <a:pt x="19" y="44"/>
                    <a:pt x="17" y="42"/>
                  </a:cubicBezTo>
                  <a:cubicBezTo>
                    <a:pt x="15" y="40"/>
                    <a:pt x="14" y="37"/>
                    <a:pt x="12" y="35"/>
                  </a:cubicBezTo>
                  <a:cubicBezTo>
                    <a:pt x="10" y="32"/>
                    <a:pt x="8" y="30"/>
                    <a:pt x="5" y="28"/>
                  </a:cubicBezTo>
                  <a:cubicBezTo>
                    <a:pt x="4" y="26"/>
                    <a:pt x="2" y="29"/>
                    <a:pt x="3" y="30"/>
                  </a:cubicBezTo>
                  <a:cubicBezTo>
                    <a:pt x="7" y="33"/>
                    <a:pt x="9" y="37"/>
                    <a:pt x="12" y="41"/>
                  </a:cubicBezTo>
                  <a:cubicBezTo>
                    <a:pt x="13" y="43"/>
                    <a:pt x="15" y="46"/>
                    <a:pt x="17" y="46"/>
                  </a:cubicBezTo>
                  <a:cubicBezTo>
                    <a:pt x="22" y="47"/>
                    <a:pt x="26" y="43"/>
                    <a:pt x="27" y="39"/>
                  </a:cubicBezTo>
                  <a:cubicBezTo>
                    <a:pt x="29" y="32"/>
                    <a:pt x="21" y="22"/>
                    <a:pt x="18" y="17"/>
                  </a:cubicBezTo>
                  <a:cubicBezTo>
                    <a:pt x="14" y="11"/>
                    <a:pt x="9" y="6"/>
                    <a:pt x="4" y="1"/>
                  </a:cubicBezTo>
                  <a:cubicBezTo>
                    <a:pt x="2" y="0"/>
                    <a:pt x="0" y="2"/>
                    <a:pt x="2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Oval 370"/>
            <p:cNvSpPr>
              <a:spLocks noChangeArrowheads="1"/>
            </p:cNvSpPr>
            <p:nvPr/>
          </p:nvSpPr>
          <p:spPr bwMode="auto">
            <a:xfrm>
              <a:off x="1544787" y="2143473"/>
              <a:ext cx="152400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Oval 371"/>
            <p:cNvSpPr>
              <a:spLocks noChangeArrowheads="1"/>
            </p:cNvSpPr>
            <p:nvPr/>
          </p:nvSpPr>
          <p:spPr bwMode="auto">
            <a:xfrm>
              <a:off x="1574950" y="2183161"/>
              <a:ext cx="84138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Freeform 372"/>
            <p:cNvSpPr>
              <a:spLocks/>
            </p:cNvSpPr>
            <p:nvPr/>
          </p:nvSpPr>
          <p:spPr bwMode="auto">
            <a:xfrm>
              <a:off x="1536850" y="2135536"/>
              <a:ext cx="173038" cy="169863"/>
            </a:xfrm>
            <a:custGeom>
              <a:avLst/>
              <a:gdLst>
                <a:gd name="T0" fmla="*/ 4 w 41"/>
                <a:gd name="T1" fmla="*/ 20 h 40"/>
                <a:gd name="T2" fmla="*/ 20 w 41"/>
                <a:gd name="T3" fmla="*/ 36 h 40"/>
                <a:gd name="T4" fmla="*/ 36 w 41"/>
                <a:gd name="T5" fmla="*/ 20 h 40"/>
                <a:gd name="T6" fmla="*/ 20 w 41"/>
                <a:gd name="T7" fmla="*/ 4 h 40"/>
                <a:gd name="T8" fmla="*/ 4 w 41"/>
                <a:gd name="T9" fmla="*/ 20 h 40"/>
                <a:gd name="T10" fmla="*/ 0 w 41"/>
                <a:gd name="T11" fmla="*/ 20 h 40"/>
                <a:gd name="T12" fmla="*/ 20 w 41"/>
                <a:gd name="T13" fmla="*/ 0 h 40"/>
                <a:gd name="T14" fmla="*/ 40 w 41"/>
                <a:gd name="T15" fmla="*/ 20 h 40"/>
                <a:gd name="T16" fmla="*/ 20 w 41"/>
                <a:gd name="T17" fmla="*/ 40 h 40"/>
                <a:gd name="T18" fmla="*/ 0 w 41"/>
                <a:gd name="T19" fmla="*/ 20 h 40"/>
                <a:gd name="T20" fmla="*/ 4 w 41"/>
                <a:gd name="T21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0">
                  <a:moveTo>
                    <a:pt x="4" y="20"/>
                  </a:moveTo>
                  <a:cubicBezTo>
                    <a:pt x="4" y="29"/>
                    <a:pt x="11" y="36"/>
                    <a:pt x="20" y="36"/>
                  </a:cubicBezTo>
                  <a:cubicBezTo>
                    <a:pt x="29" y="37"/>
                    <a:pt x="36" y="29"/>
                    <a:pt x="36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3"/>
                    <a:pt x="4" y="12"/>
                    <a:pt x="4" y="20"/>
                  </a:cubicBezTo>
                  <a:cubicBezTo>
                    <a:pt x="4" y="22"/>
                    <a:pt x="0" y="22"/>
                    <a:pt x="0" y="20"/>
                  </a:cubicBezTo>
                  <a:cubicBezTo>
                    <a:pt x="1" y="9"/>
                    <a:pt x="9" y="1"/>
                    <a:pt x="20" y="0"/>
                  </a:cubicBezTo>
                  <a:cubicBezTo>
                    <a:pt x="31" y="0"/>
                    <a:pt x="40" y="10"/>
                    <a:pt x="40" y="20"/>
                  </a:cubicBezTo>
                  <a:cubicBezTo>
                    <a:pt x="41" y="31"/>
                    <a:pt x="31" y="39"/>
                    <a:pt x="20" y="40"/>
                  </a:cubicBezTo>
                  <a:cubicBezTo>
                    <a:pt x="9" y="40"/>
                    <a:pt x="1" y="30"/>
                    <a:pt x="0" y="20"/>
                  </a:cubicBezTo>
                  <a:cubicBezTo>
                    <a:pt x="0" y="18"/>
                    <a:pt x="4" y="18"/>
                    <a:pt x="4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373"/>
            <p:cNvSpPr>
              <a:spLocks noEditPoints="1"/>
            </p:cNvSpPr>
            <p:nvPr/>
          </p:nvSpPr>
          <p:spPr bwMode="auto">
            <a:xfrm>
              <a:off x="1613050" y="2152998"/>
              <a:ext cx="30163" cy="134938"/>
            </a:xfrm>
            <a:custGeom>
              <a:avLst/>
              <a:gdLst>
                <a:gd name="T0" fmla="*/ 6 w 7"/>
                <a:gd name="T1" fmla="*/ 25 h 32"/>
                <a:gd name="T2" fmla="*/ 2 w 7"/>
                <a:gd name="T3" fmla="*/ 27 h 32"/>
                <a:gd name="T4" fmla="*/ 0 w 7"/>
                <a:gd name="T5" fmla="*/ 32 h 32"/>
                <a:gd name="T6" fmla="*/ 2 w 7"/>
                <a:gd name="T7" fmla="*/ 32 h 32"/>
                <a:gd name="T8" fmla="*/ 3 w 7"/>
                <a:gd name="T9" fmla="*/ 32 h 32"/>
                <a:gd name="T10" fmla="*/ 4 w 7"/>
                <a:gd name="T11" fmla="*/ 32 h 32"/>
                <a:gd name="T12" fmla="*/ 5 w 7"/>
                <a:gd name="T13" fmla="*/ 30 h 32"/>
                <a:gd name="T14" fmla="*/ 6 w 7"/>
                <a:gd name="T15" fmla="*/ 25 h 32"/>
                <a:gd name="T16" fmla="*/ 2 w 7"/>
                <a:gd name="T17" fmla="*/ 0 h 32"/>
                <a:gd name="T18" fmla="*/ 0 w 7"/>
                <a:gd name="T19" fmla="*/ 0 h 32"/>
                <a:gd name="T20" fmla="*/ 2 w 7"/>
                <a:gd name="T21" fmla="*/ 7 h 32"/>
                <a:gd name="T22" fmla="*/ 7 w 7"/>
                <a:gd name="T23" fmla="*/ 9 h 32"/>
                <a:gd name="T24" fmla="*/ 4 w 7"/>
                <a:gd name="T25" fmla="*/ 0 h 32"/>
                <a:gd name="T26" fmla="*/ 2 w 7"/>
                <a:gd name="T27" fmla="*/ 0 h 32"/>
                <a:gd name="T28" fmla="*/ 2 w 7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32">
                  <a:moveTo>
                    <a:pt x="6" y="25"/>
                  </a:moveTo>
                  <a:cubicBezTo>
                    <a:pt x="5" y="26"/>
                    <a:pt x="4" y="26"/>
                    <a:pt x="2" y="27"/>
                  </a:cubicBezTo>
                  <a:cubicBezTo>
                    <a:pt x="2" y="29"/>
                    <a:pt x="1" y="30"/>
                    <a:pt x="0" y="32"/>
                  </a:cubicBezTo>
                  <a:cubicBezTo>
                    <a:pt x="1" y="32"/>
                    <a:pt x="2" y="32"/>
                    <a:pt x="2" y="32"/>
                  </a:cubicBezTo>
                  <a:cubicBezTo>
                    <a:pt x="2" y="32"/>
                    <a:pt x="3" y="32"/>
                    <a:pt x="3" y="32"/>
                  </a:cubicBezTo>
                  <a:cubicBezTo>
                    <a:pt x="3" y="32"/>
                    <a:pt x="4" y="32"/>
                    <a:pt x="4" y="32"/>
                  </a:cubicBezTo>
                  <a:cubicBezTo>
                    <a:pt x="4" y="32"/>
                    <a:pt x="5" y="31"/>
                    <a:pt x="5" y="30"/>
                  </a:cubicBezTo>
                  <a:cubicBezTo>
                    <a:pt x="5" y="29"/>
                    <a:pt x="6" y="27"/>
                    <a:pt x="6" y="25"/>
                  </a:cubicBezTo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2"/>
                    <a:pt x="2" y="4"/>
                    <a:pt x="2" y="7"/>
                  </a:cubicBezTo>
                  <a:cubicBezTo>
                    <a:pt x="4" y="7"/>
                    <a:pt x="6" y="8"/>
                    <a:pt x="7" y="9"/>
                  </a:cubicBezTo>
                  <a:cubicBezTo>
                    <a:pt x="7" y="6"/>
                    <a:pt x="6" y="3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374"/>
            <p:cNvSpPr>
              <a:spLocks/>
            </p:cNvSpPr>
            <p:nvPr/>
          </p:nvSpPr>
          <p:spPr bwMode="auto">
            <a:xfrm>
              <a:off x="1620987" y="2183161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1 w 6"/>
                <a:gd name="T3" fmla="*/ 10 h 20"/>
                <a:gd name="T4" fmla="*/ 1 w 6"/>
                <a:gd name="T5" fmla="*/ 10 h 20"/>
                <a:gd name="T6" fmla="*/ 1 w 6"/>
                <a:gd name="T7" fmla="*/ 10 h 20"/>
                <a:gd name="T8" fmla="*/ 1 w 6"/>
                <a:gd name="T9" fmla="*/ 10 h 20"/>
                <a:gd name="T10" fmla="*/ 1 w 6"/>
                <a:gd name="T11" fmla="*/ 10 h 20"/>
                <a:gd name="T12" fmla="*/ 0 w 6"/>
                <a:gd name="T13" fmla="*/ 20 h 20"/>
                <a:gd name="T14" fmla="*/ 4 w 6"/>
                <a:gd name="T15" fmla="*/ 18 h 20"/>
                <a:gd name="T16" fmla="*/ 5 w 6"/>
                <a:gd name="T17" fmla="*/ 14 h 20"/>
                <a:gd name="T18" fmla="*/ 5 w 6"/>
                <a:gd name="T19" fmla="*/ 2 h 20"/>
                <a:gd name="T20" fmla="*/ 0 w 6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1" y="3"/>
                    <a:pt x="1" y="6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3"/>
                    <a:pt x="1" y="17"/>
                    <a:pt x="0" y="20"/>
                  </a:cubicBezTo>
                  <a:cubicBezTo>
                    <a:pt x="2" y="19"/>
                    <a:pt x="3" y="19"/>
                    <a:pt x="4" y="18"/>
                  </a:cubicBezTo>
                  <a:cubicBezTo>
                    <a:pt x="5" y="17"/>
                    <a:pt x="5" y="15"/>
                    <a:pt x="5" y="14"/>
                  </a:cubicBezTo>
                  <a:cubicBezTo>
                    <a:pt x="6" y="10"/>
                    <a:pt x="6" y="6"/>
                    <a:pt x="5" y="2"/>
                  </a:cubicBezTo>
                  <a:cubicBezTo>
                    <a:pt x="4" y="1"/>
                    <a:pt x="2" y="0"/>
                    <a:pt x="0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375"/>
            <p:cNvSpPr>
              <a:spLocks noEditPoints="1"/>
            </p:cNvSpPr>
            <p:nvPr/>
          </p:nvSpPr>
          <p:spPr bwMode="auto">
            <a:xfrm>
              <a:off x="1613050" y="2143473"/>
              <a:ext cx="17463" cy="149225"/>
            </a:xfrm>
            <a:custGeom>
              <a:avLst/>
              <a:gdLst>
                <a:gd name="T0" fmla="*/ 0 w 4"/>
                <a:gd name="T1" fmla="*/ 34 h 35"/>
                <a:gd name="T2" fmla="*/ 0 w 4"/>
                <a:gd name="T3" fmla="*/ 35 h 35"/>
                <a:gd name="T4" fmla="*/ 2 w 4"/>
                <a:gd name="T5" fmla="*/ 35 h 35"/>
                <a:gd name="T6" fmla="*/ 4 w 4"/>
                <a:gd name="T7" fmla="*/ 34 h 35"/>
                <a:gd name="T8" fmla="*/ 3 w 4"/>
                <a:gd name="T9" fmla="*/ 34 h 35"/>
                <a:gd name="T10" fmla="*/ 2 w 4"/>
                <a:gd name="T11" fmla="*/ 34 h 35"/>
                <a:gd name="T12" fmla="*/ 0 w 4"/>
                <a:gd name="T13" fmla="*/ 34 h 35"/>
                <a:gd name="T14" fmla="*/ 3 w 4"/>
                <a:gd name="T15" fmla="*/ 0 h 35"/>
                <a:gd name="T16" fmla="*/ 0 w 4"/>
                <a:gd name="T17" fmla="*/ 2 h 35"/>
                <a:gd name="T18" fmla="*/ 0 w 4"/>
                <a:gd name="T19" fmla="*/ 2 h 35"/>
                <a:gd name="T20" fmla="*/ 2 w 4"/>
                <a:gd name="T21" fmla="*/ 2 h 35"/>
                <a:gd name="T22" fmla="*/ 2 w 4"/>
                <a:gd name="T23" fmla="*/ 2 h 35"/>
                <a:gd name="T24" fmla="*/ 4 w 4"/>
                <a:gd name="T25" fmla="*/ 2 h 35"/>
                <a:gd name="T26" fmla="*/ 3 w 4"/>
                <a:gd name="T2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35">
                  <a:moveTo>
                    <a:pt x="0" y="34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1" y="35"/>
                    <a:pt x="1" y="35"/>
                    <a:pt x="2" y="35"/>
                  </a:cubicBezTo>
                  <a:cubicBezTo>
                    <a:pt x="3" y="35"/>
                    <a:pt x="3" y="35"/>
                    <a:pt x="4" y="34"/>
                  </a:cubicBezTo>
                  <a:cubicBezTo>
                    <a:pt x="4" y="34"/>
                    <a:pt x="3" y="34"/>
                    <a:pt x="3" y="34"/>
                  </a:cubicBezTo>
                  <a:cubicBezTo>
                    <a:pt x="3" y="34"/>
                    <a:pt x="2" y="34"/>
                    <a:pt x="2" y="34"/>
                  </a:cubicBezTo>
                  <a:cubicBezTo>
                    <a:pt x="2" y="34"/>
                    <a:pt x="1" y="34"/>
                    <a:pt x="0" y="34"/>
                  </a:cubicBezTo>
                  <a:moveTo>
                    <a:pt x="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1"/>
                    <a:pt x="3" y="1"/>
                    <a:pt x="3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Oval 376"/>
            <p:cNvSpPr>
              <a:spLocks noChangeArrowheads="1"/>
            </p:cNvSpPr>
            <p:nvPr/>
          </p:nvSpPr>
          <p:spPr bwMode="auto">
            <a:xfrm>
              <a:off x="1174900" y="2130773"/>
              <a:ext cx="153988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Oval 377"/>
            <p:cNvSpPr>
              <a:spLocks noChangeArrowheads="1"/>
            </p:cNvSpPr>
            <p:nvPr/>
          </p:nvSpPr>
          <p:spPr bwMode="auto">
            <a:xfrm>
              <a:off x="1213000" y="2170461"/>
              <a:ext cx="85725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378"/>
            <p:cNvSpPr>
              <a:spLocks/>
            </p:cNvSpPr>
            <p:nvPr/>
          </p:nvSpPr>
          <p:spPr bwMode="auto">
            <a:xfrm>
              <a:off x="1162200" y="2122836"/>
              <a:ext cx="174625" cy="174625"/>
            </a:xfrm>
            <a:custGeom>
              <a:avLst/>
              <a:gdLst>
                <a:gd name="T0" fmla="*/ 37 w 41"/>
                <a:gd name="T1" fmla="*/ 20 h 41"/>
                <a:gd name="T2" fmla="*/ 21 w 41"/>
                <a:gd name="T3" fmla="*/ 36 h 41"/>
                <a:gd name="T4" fmla="*/ 4 w 41"/>
                <a:gd name="T5" fmla="*/ 20 h 41"/>
                <a:gd name="T6" fmla="*/ 21 w 41"/>
                <a:gd name="T7" fmla="*/ 4 h 41"/>
                <a:gd name="T8" fmla="*/ 37 w 41"/>
                <a:gd name="T9" fmla="*/ 20 h 41"/>
                <a:gd name="T10" fmla="*/ 41 w 41"/>
                <a:gd name="T11" fmla="*/ 20 h 41"/>
                <a:gd name="T12" fmla="*/ 21 w 41"/>
                <a:gd name="T13" fmla="*/ 0 h 41"/>
                <a:gd name="T14" fmla="*/ 1 w 41"/>
                <a:gd name="T15" fmla="*/ 20 h 41"/>
                <a:gd name="T16" fmla="*/ 21 w 41"/>
                <a:gd name="T17" fmla="*/ 40 h 41"/>
                <a:gd name="T18" fmla="*/ 41 w 41"/>
                <a:gd name="T19" fmla="*/ 20 h 41"/>
                <a:gd name="T20" fmla="*/ 37 w 41"/>
                <a:gd name="T21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1">
                  <a:moveTo>
                    <a:pt x="37" y="20"/>
                  </a:moveTo>
                  <a:cubicBezTo>
                    <a:pt x="36" y="29"/>
                    <a:pt x="30" y="36"/>
                    <a:pt x="21" y="36"/>
                  </a:cubicBezTo>
                  <a:cubicBezTo>
                    <a:pt x="12" y="37"/>
                    <a:pt x="5" y="29"/>
                    <a:pt x="4" y="20"/>
                  </a:cubicBezTo>
                  <a:cubicBezTo>
                    <a:pt x="4" y="11"/>
                    <a:pt x="12" y="4"/>
                    <a:pt x="21" y="4"/>
                  </a:cubicBezTo>
                  <a:cubicBezTo>
                    <a:pt x="30" y="4"/>
                    <a:pt x="37" y="12"/>
                    <a:pt x="37" y="20"/>
                  </a:cubicBezTo>
                  <a:cubicBezTo>
                    <a:pt x="37" y="23"/>
                    <a:pt x="41" y="23"/>
                    <a:pt x="41" y="20"/>
                  </a:cubicBezTo>
                  <a:cubicBezTo>
                    <a:pt x="40" y="9"/>
                    <a:pt x="32" y="1"/>
                    <a:pt x="21" y="0"/>
                  </a:cubicBezTo>
                  <a:cubicBezTo>
                    <a:pt x="10" y="0"/>
                    <a:pt x="1" y="10"/>
                    <a:pt x="1" y="20"/>
                  </a:cubicBezTo>
                  <a:cubicBezTo>
                    <a:pt x="0" y="31"/>
                    <a:pt x="10" y="40"/>
                    <a:pt x="21" y="40"/>
                  </a:cubicBezTo>
                  <a:cubicBezTo>
                    <a:pt x="32" y="41"/>
                    <a:pt x="40" y="31"/>
                    <a:pt x="41" y="20"/>
                  </a:cubicBezTo>
                  <a:cubicBezTo>
                    <a:pt x="41" y="18"/>
                    <a:pt x="37" y="18"/>
                    <a:pt x="37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" name="Freeform 379"/>
            <p:cNvSpPr>
              <a:spLocks noEditPoints="1"/>
            </p:cNvSpPr>
            <p:nvPr/>
          </p:nvSpPr>
          <p:spPr bwMode="auto">
            <a:xfrm>
              <a:off x="1238400" y="2140298"/>
              <a:ext cx="34925" cy="134938"/>
            </a:xfrm>
            <a:custGeom>
              <a:avLst/>
              <a:gdLst>
                <a:gd name="T0" fmla="*/ 0 w 8"/>
                <a:gd name="T1" fmla="*/ 26 h 32"/>
                <a:gd name="T2" fmla="*/ 2 w 8"/>
                <a:gd name="T3" fmla="*/ 32 h 32"/>
                <a:gd name="T4" fmla="*/ 2 w 8"/>
                <a:gd name="T5" fmla="*/ 32 h 32"/>
                <a:gd name="T6" fmla="*/ 3 w 8"/>
                <a:gd name="T7" fmla="*/ 32 h 32"/>
                <a:gd name="T8" fmla="*/ 5 w 8"/>
                <a:gd name="T9" fmla="*/ 32 h 32"/>
                <a:gd name="T10" fmla="*/ 4 w 8"/>
                <a:gd name="T11" fmla="*/ 27 h 32"/>
                <a:gd name="T12" fmla="*/ 0 w 8"/>
                <a:gd name="T13" fmla="*/ 26 h 32"/>
                <a:gd name="T14" fmla="*/ 4 w 8"/>
                <a:gd name="T15" fmla="*/ 0 h 32"/>
                <a:gd name="T16" fmla="*/ 1 w 8"/>
                <a:gd name="T17" fmla="*/ 8 h 32"/>
                <a:gd name="T18" fmla="*/ 4 w 8"/>
                <a:gd name="T19" fmla="*/ 7 h 32"/>
                <a:gd name="T20" fmla="*/ 6 w 8"/>
                <a:gd name="T21" fmla="*/ 7 h 32"/>
                <a:gd name="T22" fmla="*/ 8 w 8"/>
                <a:gd name="T23" fmla="*/ 1 h 32"/>
                <a:gd name="T24" fmla="*/ 4 w 8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32">
                  <a:moveTo>
                    <a:pt x="0" y="26"/>
                  </a:moveTo>
                  <a:cubicBezTo>
                    <a:pt x="0" y="28"/>
                    <a:pt x="1" y="31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3" y="32"/>
                  </a:cubicBezTo>
                  <a:cubicBezTo>
                    <a:pt x="4" y="32"/>
                    <a:pt x="4" y="32"/>
                    <a:pt x="5" y="32"/>
                  </a:cubicBezTo>
                  <a:cubicBezTo>
                    <a:pt x="5" y="30"/>
                    <a:pt x="4" y="29"/>
                    <a:pt x="4" y="27"/>
                  </a:cubicBezTo>
                  <a:cubicBezTo>
                    <a:pt x="3" y="27"/>
                    <a:pt x="1" y="27"/>
                    <a:pt x="0" y="26"/>
                  </a:cubicBezTo>
                  <a:moveTo>
                    <a:pt x="4" y="0"/>
                  </a:moveTo>
                  <a:cubicBezTo>
                    <a:pt x="3" y="2"/>
                    <a:pt x="2" y="5"/>
                    <a:pt x="1" y="8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5"/>
                    <a:pt x="7" y="3"/>
                    <a:pt x="8" y="1"/>
                  </a:cubicBezTo>
                  <a:cubicBezTo>
                    <a:pt x="7" y="0"/>
                    <a:pt x="6" y="0"/>
                    <a:pt x="4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0" name="Freeform 380"/>
            <p:cNvSpPr>
              <a:spLocks/>
            </p:cNvSpPr>
            <p:nvPr/>
          </p:nvSpPr>
          <p:spPr bwMode="auto">
            <a:xfrm>
              <a:off x="1235225" y="2170461"/>
              <a:ext cx="28575" cy="84138"/>
            </a:xfrm>
            <a:custGeom>
              <a:avLst/>
              <a:gdLst>
                <a:gd name="T0" fmla="*/ 5 w 7"/>
                <a:gd name="T1" fmla="*/ 0 h 20"/>
                <a:gd name="T2" fmla="*/ 2 w 7"/>
                <a:gd name="T3" fmla="*/ 1 h 20"/>
                <a:gd name="T4" fmla="*/ 1 w 7"/>
                <a:gd name="T5" fmla="*/ 8 h 20"/>
                <a:gd name="T6" fmla="*/ 1 w 7"/>
                <a:gd name="T7" fmla="*/ 19 h 20"/>
                <a:gd name="T8" fmla="*/ 5 w 7"/>
                <a:gd name="T9" fmla="*/ 20 h 20"/>
                <a:gd name="T10" fmla="*/ 5 w 7"/>
                <a:gd name="T11" fmla="*/ 13 h 20"/>
                <a:gd name="T12" fmla="*/ 7 w 7"/>
                <a:gd name="T13" fmla="*/ 0 h 20"/>
                <a:gd name="T14" fmla="*/ 5 w 7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0">
                  <a:moveTo>
                    <a:pt x="5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1" y="6"/>
                    <a:pt x="1" y="8"/>
                  </a:cubicBezTo>
                  <a:cubicBezTo>
                    <a:pt x="0" y="12"/>
                    <a:pt x="0" y="15"/>
                    <a:pt x="1" y="19"/>
                  </a:cubicBezTo>
                  <a:cubicBezTo>
                    <a:pt x="2" y="20"/>
                    <a:pt x="4" y="20"/>
                    <a:pt x="5" y="20"/>
                  </a:cubicBezTo>
                  <a:cubicBezTo>
                    <a:pt x="5" y="18"/>
                    <a:pt x="4" y="15"/>
                    <a:pt x="5" y="13"/>
                  </a:cubicBezTo>
                  <a:cubicBezTo>
                    <a:pt x="5" y="9"/>
                    <a:pt x="5" y="4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1" name="Freeform 381"/>
            <p:cNvSpPr>
              <a:spLocks noEditPoints="1"/>
            </p:cNvSpPr>
            <p:nvPr/>
          </p:nvSpPr>
          <p:spPr bwMode="auto">
            <a:xfrm>
              <a:off x="1247925" y="2130773"/>
              <a:ext cx="25400" cy="149225"/>
            </a:xfrm>
            <a:custGeom>
              <a:avLst/>
              <a:gdLst>
                <a:gd name="T0" fmla="*/ 3 w 6"/>
                <a:gd name="T1" fmla="*/ 34 h 35"/>
                <a:gd name="T2" fmla="*/ 1 w 6"/>
                <a:gd name="T3" fmla="*/ 34 h 35"/>
                <a:gd name="T4" fmla="*/ 0 w 6"/>
                <a:gd name="T5" fmla="*/ 34 h 35"/>
                <a:gd name="T6" fmla="*/ 0 w 6"/>
                <a:gd name="T7" fmla="*/ 34 h 35"/>
                <a:gd name="T8" fmla="*/ 0 w 6"/>
                <a:gd name="T9" fmla="*/ 35 h 35"/>
                <a:gd name="T10" fmla="*/ 3 w 6"/>
                <a:gd name="T11" fmla="*/ 35 h 35"/>
                <a:gd name="T12" fmla="*/ 3 w 6"/>
                <a:gd name="T13" fmla="*/ 34 h 35"/>
                <a:gd name="T14" fmla="*/ 5 w 6"/>
                <a:gd name="T15" fmla="*/ 0 h 35"/>
                <a:gd name="T16" fmla="*/ 2 w 6"/>
                <a:gd name="T17" fmla="*/ 2 h 35"/>
                <a:gd name="T18" fmla="*/ 6 w 6"/>
                <a:gd name="T19" fmla="*/ 3 h 35"/>
                <a:gd name="T20" fmla="*/ 6 w 6"/>
                <a:gd name="T21" fmla="*/ 2 h 35"/>
                <a:gd name="T22" fmla="*/ 5 w 6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35">
                  <a:moveTo>
                    <a:pt x="3" y="34"/>
                  </a:moveTo>
                  <a:cubicBezTo>
                    <a:pt x="2" y="34"/>
                    <a:pt x="2" y="34"/>
                    <a:pt x="1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3" y="35"/>
                    <a:pt x="3" y="34"/>
                  </a:cubicBezTo>
                  <a:moveTo>
                    <a:pt x="5" y="0"/>
                  </a:moveTo>
                  <a:cubicBezTo>
                    <a:pt x="4" y="1"/>
                    <a:pt x="3" y="1"/>
                    <a:pt x="2" y="2"/>
                  </a:cubicBezTo>
                  <a:cubicBezTo>
                    <a:pt x="4" y="2"/>
                    <a:pt x="5" y="2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2" name="Oval 382"/>
            <p:cNvSpPr>
              <a:spLocks noChangeArrowheads="1"/>
            </p:cNvSpPr>
            <p:nvPr/>
          </p:nvSpPr>
          <p:spPr bwMode="auto">
            <a:xfrm>
              <a:off x="1260625" y="2046636"/>
              <a:ext cx="360363" cy="3571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3" name="Freeform 383"/>
            <p:cNvSpPr>
              <a:spLocks/>
            </p:cNvSpPr>
            <p:nvPr/>
          </p:nvSpPr>
          <p:spPr bwMode="auto">
            <a:xfrm>
              <a:off x="1433662" y="2054573"/>
              <a:ext cx="179388" cy="220663"/>
            </a:xfrm>
            <a:custGeom>
              <a:avLst/>
              <a:gdLst>
                <a:gd name="T0" fmla="*/ 2 w 42"/>
                <a:gd name="T1" fmla="*/ 0 h 52"/>
                <a:gd name="T2" fmla="*/ 1 w 42"/>
                <a:gd name="T3" fmla="*/ 0 h 52"/>
                <a:gd name="T4" fmla="*/ 0 w 42"/>
                <a:gd name="T5" fmla="*/ 0 h 52"/>
                <a:gd name="T6" fmla="*/ 32 w 42"/>
                <a:gd name="T7" fmla="*/ 24 h 52"/>
                <a:gd name="T8" fmla="*/ 40 w 42"/>
                <a:gd name="T9" fmla="*/ 51 h 52"/>
                <a:gd name="T10" fmla="*/ 40 w 42"/>
                <a:gd name="T11" fmla="*/ 52 h 52"/>
                <a:gd name="T12" fmla="*/ 42 w 42"/>
                <a:gd name="T13" fmla="*/ 40 h 52"/>
                <a:gd name="T14" fmla="*/ 42 w 42"/>
                <a:gd name="T15" fmla="*/ 40 h 52"/>
                <a:gd name="T16" fmla="*/ 42 w 42"/>
                <a:gd name="T17" fmla="*/ 40 h 52"/>
                <a:gd name="T18" fmla="*/ 2 w 42"/>
                <a:gd name="T1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52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4" y="2"/>
                    <a:pt x="26" y="11"/>
                    <a:pt x="32" y="24"/>
                  </a:cubicBezTo>
                  <a:cubicBezTo>
                    <a:pt x="38" y="30"/>
                    <a:pt x="42" y="40"/>
                    <a:pt x="40" y="51"/>
                  </a:cubicBezTo>
                  <a:cubicBezTo>
                    <a:pt x="40" y="51"/>
                    <a:pt x="40" y="52"/>
                    <a:pt x="40" y="52"/>
                  </a:cubicBezTo>
                  <a:cubicBezTo>
                    <a:pt x="41" y="48"/>
                    <a:pt x="42" y="44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1" y="19"/>
                    <a:pt x="24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4" name="Freeform 384"/>
            <p:cNvSpPr>
              <a:spLocks/>
            </p:cNvSpPr>
            <p:nvPr/>
          </p:nvSpPr>
          <p:spPr bwMode="auto">
            <a:xfrm>
              <a:off x="1251100" y="2118073"/>
              <a:ext cx="379413" cy="285750"/>
            </a:xfrm>
            <a:custGeom>
              <a:avLst/>
              <a:gdLst>
                <a:gd name="T0" fmla="*/ 8 w 89"/>
                <a:gd name="T1" fmla="*/ 42 h 67"/>
                <a:gd name="T2" fmla="*/ 20 w 89"/>
                <a:gd name="T3" fmla="*/ 5 h 67"/>
                <a:gd name="T4" fmla="*/ 46 w 89"/>
                <a:gd name="T5" fmla="*/ 14 h 67"/>
                <a:gd name="T6" fmla="*/ 67 w 89"/>
                <a:gd name="T7" fmla="*/ 4 h 67"/>
                <a:gd name="T8" fmla="*/ 79 w 89"/>
                <a:gd name="T9" fmla="*/ 46 h 67"/>
                <a:gd name="T10" fmla="*/ 63 w 89"/>
                <a:gd name="T11" fmla="*/ 63 h 67"/>
                <a:gd name="T12" fmla="*/ 41 w 89"/>
                <a:gd name="T13" fmla="*/ 67 h 67"/>
                <a:gd name="T14" fmla="*/ 27 w 89"/>
                <a:gd name="T15" fmla="*/ 63 h 67"/>
                <a:gd name="T16" fmla="*/ 17 w 89"/>
                <a:gd name="T17" fmla="*/ 57 h 67"/>
                <a:gd name="T18" fmla="*/ 8 w 89"/>
                <a:gd name="T19" fmla="*/ 4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67">
                  <a:moveTo>
                    <a:pt x="8" y="42"/>
                  </a:moveTo>
                  <a:cubicBezTo>
                    <a:pt x="8" y="42"/>
                    <a:pt x="0" y="12"/>
                    <a:pt x="20" y="5"/>
                  </a:cubicBezTo>
                  <a:cubicBezTo>
                    <a:pt x="34" y="0"/>
                    <a:pt x="44" y="7"/>
                    <a:pt x="46" y="14"/>
                  </a:cubicBezTo>
                  <a:cubicBezTo>
                    <a:pt x="46" y="14"/>
                    <a:pt x="53" y="2"/>
                    <a:pt x="67" y="4"/>
                  </a:cubicBezTo>
                  <a:cubicBezTo>
                    <a:pt x="80" y="7"/>
                    <a:pt x="89" y="29"/>
                    <a:pt x="79" y="46"/>
                  </a:cubicBezTo>
                  <a:cubicBezTo>
                    <a:pt x="69" y="64"/>
                    <a:pt x="63" y="63"/>
                    <a:pt x="63" y="63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8" y="42"/>
                    <a:pt x="8" y="42"/>
                    <a:pt x="8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5" name="Freeform 385"/>
            <p:cNvSpPr>
              <a:spLocks/>
            </p:cNvSpPr>
            <p:nvPr/>
          </p:nvSpPr>
          <p:spPr bwMode="auto">
            <a:xfrm>
              <a:off x="1251100" y="2038698"/>
              <a:ext cx="374650" cy="373063"/>
            </a:xfrm>
            <a:custGeom>
              <a:avLst/>
              <a:gdLst>
                <a:gd name="T0" fmla="*/ 85 w 88"/>
                <a:gd name="T1" fmla="*/ 44 h 88"/>
                <a:gd name="T2" fmla="*/ 44 w 88"/>
                <a:gd name="T3" fmla="*/ 84 h 88"/>
                <a:gd name="T4" fmla="*/ 4 w 88"/>
                <a:gd name="T5" fmla="*/ 44 h 88"/>
                <a:gd name="T6" fmla="*/ 44 w 88"/>
                <a:gd name="T7" fmla="*/ 4 h 88"/>
                <a:gd name="T8" fmla="*/ 85 w 88"/>
                <a:gd name="T9" fmla="*/ 44 h 88"/>
                <a:gd name="T10" fmla="*/ 88 w 88"/>
                <a:gd name="T11" fmla="*/ 44 h 88"/>
                <a:gd name="T12" fmla="*/ 44 w 88"/>
                <a:gd name="T13" fmla="*/ 0 h 88"/>
                <a:gd name="T14" fmla="*/ 1 w 88"/>
                <a:gd name="T15" fmla="*/ 44 h 88"/>
                <a:gd name="T16" fmla="*/ 44 w 88"/>
                <a:gd name="T17" fmla="*/ 88 h 88"/>
                <a:gd name="T18" fmla="*/ 88 w 88"/>
                <a:gd name="T19" fmla="*/ 44 h 88"/>
                <a:gd name="T20" fmla="*/ 85 w 88"/>
                <a:gd name="T21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88">
                  <a:moveTo>
                    <a:pt x="85" y="44"/>
                  </a:moveTo>
                  <a:cubicBezTo>
                    <a:pt x="84" y="66"/>
                    <a:pt x="67" y="84"/>
                    <a:pt x="44" y="84"/>
                  </a:cubicBezTo>
                  <a:cubicBezTo>
                    <a:pt x="22" y="85"/>
                    <a:pt x="5" y="66"/>
                    <a:pt x="4" y="44"/>
                  </a:cubicBezTo>
                  <a:cubicBezTo>
                    <a:pt x="4" y="22"/>
                    <a:pt x="23" y="4"/>
                    <a:pt x="44" y="4"/>
                  </a:cubicBezTo>
                  <a:cubicBezTo>
                    <a:pt x="67" y="3"/>
                    <a:pt x="84" y="22"/>
                    <a:pt x="85" y="44"/>
                  </a:cubicBezTo>
                  <a:cubicBezTo>
                    <a:pt x="85" y="46"/>
                    <a:pt x="88" y="46"/>
                    <a:pt x="88" y="44"/>
                  </a:cubicBezTo>
                  <a:cubicBezTo>
                    <a:pt x="88" y="20"/>
                    <a:pt x="69" y="0"/>
                    <a:pt x="44" y="0"/>
                  </a:cubicBezTo>
                  <a:cubicBezTo>
                    <a:pt x="20" y="0"/>
                    <a:pt x="1" y="20"/>
                    <a:pt x="1" y="44"/>
                  </a:cubicBezTo>
                  <a:cubicBezTo>
                    <a:pt x="0" y="68"/>
                    <a:pt x="21" y="87"/>
                    <a:pt x="44" y="88"/>
                  </a:cubicBezTo>
                  <a:cubicBezTo>
                    <a:pt x="69" y="88"/>
                    <a:pt x="88" y="68"/>
                    <a:pt x="88" y="44"/>
                  </a:cubicBezTo>
                  <a:cubicBezTo>
                    <a:pt x="88" y="42"/>
                    <a:pt x="85" y="42"/>
                    <a:pt x="85" y="4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6" name="Freeform 386"/>
            <p:cNvSpPr>
              <a:spLocks/>
            </p:cNvSpPr>
            <p:nvPr/>
          </p:nvSpPr>
          <p:spPr bwMode="auto">
            <a:xfrm>
              <a:off x="1443187" y="1999011"/>
              <a:ext cx="17463" cy="90488"/>
            </a:xfrm>
            <a:custGeom>
              <a:avLst/>
              <a:gdLst>
                <a:gd name="T0" fmla="*/ 4 w 4"/>
                <a:gd name="T1" fmla="*/ 18 h 21"/>
                <a:gd name="T2" fmla="*/ 4 w 4"/>
                <a:gd name="T3" fmla="*/ 3 h 21"/>
                <a:gd name="T4" fmla="*/ 0 w 4"/>
                <a:gd name="T5" fmla="*/ 3 h 21"/>
                <a:gd name="T6" fmla="*/ 0 w 4"/>
                <a:gd name="T7" fmla="*/ 18 h 21"/>
                <a:gd name="T8" fmla="*/ 4 w 4"/>
                <a:gd name="T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1">
                  <a:moveTo>
                    <a:pt x="4" y="18"/>
                  </a:moveTo>
                  <a:cubicBezTo>
                    <a:pt x="4" y="13"/>
                    <a:pt x="4" y="8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8"/>
                    <a:pt x="0" y="13"/>
                    <a:pt x="0" y="18"/>
                  </a:cubicBezTo>
                  <a:cubicBezTo>
                    <a:pt x="0" y="21"/>
                    <a:pt x="4" y="21"/>
                    <a:pt x="4" y="18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7" name="Freeform 387"/>
            <p:cNvSpPr>
              <a:spLocks/>
            </p:cNvSpPr>
            <p:nvPr/>
          </p:nvSpPr>
          <p:spPr bwMode="auto">
            <a:xfrm>
              <a:off x="1362225" y="1932336"/>
              <a:ext cx="98425" cy="93663"/>
            </a:xfrm>
            <a:custGeom>
              <a:avLst/>
              <a:gdLst>
                <a:gd name="T0" fmla="*/ 23 w 23"/>
                <a:gd name="T1" fmla="*/ 19 h 22"/>
                <a:gd name="T2" fmla="*/ 0 w 23"/>
                <a:gd name="T3" fmla="*/ 5 h 22"/>
                <a:gd name="T4" fmla="*/ 23 w 23"/>
                <a:gd name="T5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2">
                  <a:moveTo>
                    <a:pt x="23" y="19"/>
                  </a:moveTo>
                  <a:cubicBezTo>
                    <a:pt x="23" y="19"/>
                    <a:pt x="3" y="22"/>
                    <a:pt x="0" y="5"/>
                  </a:cubicBezTo>
                  <a:cubicBezTo>
                    <a:pt x="0" y="5"/>
                    <a:pt x="18" y="0"/>
                    <a:pt x="23" y="19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388"/>
            <p:cNvSpPr>
              <a:spLocks/>
            </p:cNvSpPr>
            <p:nvPr/>
          </p:nvSpPr>
          <p:spPr bwMode="auto">
            <a:xfrm>
              <a:off x="1447950" y="1945036"/>
              <a:ext cx="109538" cy="114300"/>
            </a:xfrm>
            <a:custGeom>
              <a:avLst/>
              <a:gdLst>
                <a:gd name="T0" fmla="*/ 0 w 26"/>
                <a:gd name="T1" fmla="*/ 16 h 27"/>
                <a:gd name="T2" fmla="*/ 26 w 26"/>
                <a:gd name="T3" fmla="*/ 10 h 27"/>
                <a:gd name="T4" fmla="*/ 0 w 26"/>
                <a:gd name="T5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7">
                  <a:moveTo>
                    <a:pt x="0" y="16"/>
                  </a:moveTo>
                  <a:cubicBezTo>
                    <a:pt x="0" y="16"/>
                    <a:pt x="12" y="0"/>
                    <a:pt x="26" y="10"/>
                  </a:cubicBezTo>
                  <a:cubicBezTo>
                    <a:pt x="26" y="10"/>
                    <a:pt x="16" y="27"/>
                    <a:pt x="0" y="16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99" name="Picture 389"/>
            <p:cNvPicPr>
              <a:picLocks noChangeAspect="1" noChangeArrowheads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037" y="2240311"/>
              <a:ext cx="381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0" name="Picture 390"/>
            <p:cNvPicPr>
              <a:picLocks noChangeAspect="1" noChangeArrowheads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212" y="2211736"/>
              <a:ext cx="1524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1" name="Picture 391"/>
            <p:cNvPicPr>
              <a:picLocks noChangeAspect="1" noChangeArrowheads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862" y="2248248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2" name="Picture 392"/>
            <p:cNvPicPr>
              <a:picLocks noChangeAspect="1" noChangeArrowheads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200" y="2245073"/>
              <a:ext cx="889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3" name="Picture 393"/>
            <p:cNvPicPr>
              <a:picLocks noChangeAspect="1" noChangeArrowheads="1"/>
            </p:cNvPicPr>
            <p:nvPr/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2887" y="2253011"/>
              <a:ext cx="381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4" name="Picture 394"/>
            <p:cNvPicPr>
              <a:picLocks noChangeAspect="1" noChangeArrowheads="1"/>
            </p:cNvPicPr>
            <p:nvPr/>
          </p:nvPicPr>
          <p:blipFill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412" y="2211736"/>
              <a:ext cx="153988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5" name="Picture 395"/>
            <p:cNvPicPr>
              <a:picLocks noChangeAspect="1" noChangeArrowheads="1"/>
            </p:cNvPicPr>
            <p:nvPr/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4787" y="2259361"/>
              <a:ext cx="7620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6" name="Picture 396"/>
            <p:cNvPicPr>
              <a:picLocks noChangeAspect="1" noChangeArrowheads="1"/>
            </p:cNvPicPr>
            <p:nvPr/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337" y="2245073"/>
              <a:ext cx="85725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7" name="Freeform 397"/>
            <p:cNvSpPr>
              <a:spLocks/>
            </p:cNvSpPr>
            <p:nvPr/>
          </p:nvSpPr>
          <p:spPr bwMode="auto">
            <a:xfrm>
              <a:off x="1303487" y="2199036"/>
              <a:ext cx="63500" cy="68263"/>
            </a:xfrm>
            <a:custGeom>
              <a:avLst/>
              <a:gdLst>
                <a:gd name="T0" fmla="*/ 5 w 15"/>
                <a:gd name="T1" fmla="*/ 2 h 16"/>
                <a:gd name="T2" fmla="*/ 13 w 15"/>
                <a:gd name="T3" fmla="*/ 12 h 16"/>
                <a:gd name="T4" fmla="*/ 13 w 15"/>
                <a:gd name="T5" fmla="*/ 11 h 16"/>
                <a:gd name="T6" fmla="*/ 1 w 15"/>
                <a:gd name="T7" fmla="*/ 14 h 16"/>
                <a:gd name="T8" fmla="*/ 2 w 15"/>
                <a:gd name="T9" fmla="*/ 16 h 16"/>
                <a:gd name="T10" fmla="*/ 14 w 15"/>
                <a:gd name="T11" fmla="*/ 13 h 16"/>
                <a:gd name="T12" fmla="*/ 15 w 15"/>
                <a:gd name="T13" fmla="*/ 11 h 16"/>
                <a:gd name="T14" fmla="*/ 7 w 15"/>
                <a:gd name="T15" fmla="*/ 1 h 16"/>
                <a:gd name="T16" fmla="*/ 5 w 15"/>
                <a:gd name="T17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5" y="2"/>
                  </a:moveTo>
                  <a:cubicBezTo>
                    <a:pt x="8" y="5"/>
                    <a:pt x="10" y="9"/>
                    <a:pt x="13" y="12"/>
                  </a:cubicBezTo>
                  <a:cubicBezTo>
                    <a:pt x="13" y="12"/>
                    <a:pt x="13" y="11"/>
                    <a:pt x="13" y="11"/>
                  </a:cubicBezTo>
                  <a:cubicBezTo>
                    <a:pt x="9" y="12"/>
                    <a:pt x="5" y="13"/>
                    <a:pt x="1" y="14"/>
                  </a:cubicBezTo>
                  <a:cubicBezTo>
                    <a:pt x="0" y="14"/>
                    <a:pt x="0" y="16"/>
                    <a:pt x="2" y="16"/>
                  </a:cubicBezTo>
                  <a:cubicBezTo>
                    <a:pt x="6" y="15"/>
                    <a:pt x="10" y="14"/>
                    <a:pt x="14" y="13"/>
                  </a:cubicBezTo>
                  <a:cubicBezTo>
                    <a:pt x="15" y="12"/>
                    <a:pt x="15" y="12"/>
                    <a:pt x="15" y="11"/>
                  </a:cubicBezTo>
                  <a:cubicBezTo>
                    <a:pt x="12" y="8"/>
                    <a:pt x="10" y="4"/>
                    <a:pt x="7" y="1"/>
                  </a:cubicBezTo>
                  <a:cubicBezTo>
                    <a:pt x="6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398"/>
            <p:cNvSpPr>
              <a:spLocks/>
            </p:cNvSpPr>
            <p:nvPr/>
          </p:nvSpPr>
          <p:spPr bwMode="auto">
            <a:xfrm>
              <a:off x="1303487" y="2224436"/>
              <a:ext cx="63500" cy="30163"/>
            </a:xfrm>
            <a:custGeom>
              <a:avLst/>
              <a:gdLst>
                <a:gd name="T0" fmla="*/ 14 w 15"/>
                <a:gd name="T1" fmla="*/ 5 h 7"/>
                <a:gd name="T2" fmla="*/ 2 w 15"/>
                <a:gd name="T3" fmla="*/ 0 h 7"/>
                <a:gd name="T4" fmla="*/ 2 w 15"/>
                <a:gd name="T5" fmla="*/ 2 h 7"/>
                <a:gd name="T6" fmla="*/ 13 w 15"/>
                <a:gd name="T7" fmla="*/ 7 h 7"/>
                <a:gd name="T8" fmla="*/ 14 w 15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4" y="5"/>
                  </a:moveTo>
                  <a:cubicBezTo>
                    <a:pt x="10" y="3"/>
                    <a:pt x="6" y="2"/>
                    <a:pt x="2" y="0"/>
                  </a:cubicBezTo>
                  <a:cubicBezTo>
                    <a:pt x="1" y="0"/>
                    <a:pt x="0" y="2"/>
                    <a:pt x="2" y="2"/>
                  </a:cubicBezTo>
                  <a:cubicBezTo>
                    <a:pt x="6" y="4"/>
                    <a:pt x="9" y="5"/>
                    <a:pt x="13" y="7"/>
                  </a:cubicBezTo>
                  <a:cubicBezTo>
                    <a:pt x="15" y="7"/>
                    <a:pt x="15" y="5"/>
                    <a:pt x="14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399"/>
            <p:cNvSpPr>
              <a:spLocks/>
            </p:cNvSpPr>
            <p:nvPr/>
          </p:nvSpPr>
          <p:spPr bwMode="auto">
            <a:xfrm>
              <a:off x="1514625" y="2211736"/>
              <a:ext cx="63500" cy="73025"/>
            </a:xfrm>
            <a:custGeom>
              <a:avLst/>
              <a:gdLst>
                <a:gd name="T0" fmla="*/ 9 w 15"/>
                <a:gd name="T1" fmla="*/ 2 h 17"/>
                <a:gd name="T2" fmla="*/ 2 w 15"/>
                <a:gd name="T3" fmla="*/ 13 h 17"/>
                <a:gd name="T4" fmla="*/ 1 w 15"/>
                <a:gd name="T5" fmla="*/ 11 h 17"/>
                <a:gd name="T6" fmla="*/ 14 w 15"/>
                <a:gd name="T7" fmla="*/ 14 h 17"/>
                <a:gd name="T8" fmla="*/ 13 w 15"/>
                <a:gd name="T9" fmla="*/ 16 h 17"/>
                <a:gd name="T10" fmla="*/ 1 w 15"/>
                <a:gd name="T11" fmla="*/ 13 h 17"/>
                <a:gd name="T12" fmla="*/ 0 w 15"/>
                <a:gd name="T13" fmla="*/ 12 h 17"/>
                <a:gd name="T14" fmla="*/ 8 w 15"/>
                <a:gd name="T15" fmla="*/ 1 h 17"/>
                <a:gd name="T16" fmla="*/ 9 w 15"/>
                <a:gd name="T1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7">
                  <a:moveTo>
                    <a:pt x="9" y="2"/>
                  </a:moveTo>
                  <a:cubicBezTo>
                    <a:pt x="7" y="6"/>
                    <a:pt x="4" y="9"/>
                    <a:pt x="2" y="13"/>
                  </a:cubicBezTo>
                  <a:cubicBezTo>
                    <a:pt x="2" y="12"/>
                    <a:pt x="2" y="12"/>
                    <a:pt x="1" y="11"/>
                  </a:cubicBezTo>
                  <a:cubicBezTo>
                    <a:pt x="5" y="12"/>
                    <a:pt x="10" y="13"/>
                    <a:pt x="14" y="14"/>
                  </a:cubicBezTo>
                  <a:cubicBezTo>
                    <a:pt x="15" y="15"/>
                    <a:pt x="14" y="17"/>
                    <a:pt x="13" y="16"/>
                  </a:cubicBezTo>
                  <a:cubicBezTo>
                    <a:pt x="9" y="15"/>
                    <a:pt x="5" y="14"/>
                    <a:pt x="1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3" y="8"/>
                    <a:pt x="5" y="5"/>
                    <a:pt x="8" y="1"/>
                  </a:cubicBezTo>
                  <a:cubicBezTo>
                    <a:pt x="8" y="0"/>
                    <a:pt x="10" y="1"/>
                    <a:pt x="9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400"/>
            <p:cNvSpPr>
              <a:spLocks/>
            </p:cNvSpPr>
            <p:nvPr/>
          </p:nvSpPr>
          <p:spPr bwMode="auto">
            <a:xfrm>
              <a:off x="1514625" y="2237136"/>
              <a:ext cx="60325" cy="34925"/>
            </a:xfrm>
            <a:custGeom>
              <a:avLst/>
              <a:gdLst>
                <a:gd name="T0" fmla="*/ 1 w 14"/>
                <a:gd name="T1" fmla="*/ 5 h 8"/>
                <a:gd name="T2" fmla="*/ 13 w 14"/>
                <a:gd name="T3" fmla="*/ 1 h 8"/>
                <a:gd name="T4" fmla="*/ 13 w 14"/>
                <a:gd name="T5" fmla="*/ 3 h 8"/>
                <a:gd name="T6" fmla="*/ 1 w 14"/>
                <a:gd name="T7" fmla="*/ 7 h 8"/>
                <a:gd name="T8" fmla="*/ 1 w 14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" y="5"/>
                  </a:moveTo>
                  <a:cubicBezTo>
                    <a:pt x="5" y="4"/>
                    <a:pt x="9" y="2"/>
                    <a:pt x="13" y="1"/>
                  </a:cubicBezTo>
                  <a:cubicBezTo>
                    <a:pt x="14" y="0"/>
                    <a:pt x="14" y="2"/>
                    <a:pt x="13" y="3"/>
                  </a:cubicBezTo>
                  <a:cubicBezTo>
                    <a:pt x="9" y="4"/>
                    <a:pt x="5" y="6"/>
                    <a:pt x="1" y="7"/>
                  </a:cubicBezTo>
                  <a:cubicBezTo>
                    <a:pt x="0" y="8"/>
                    <a:pt x="0" y="6"/>
                    <a:pt x="1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401"/>
            <p:cNvSpPr>
              <a:spLocks/>
            </p:cNvSpPr>
            <p:nvPr/>
          </p:nvSpPr>
          <p:spPr bwMode="auto">
            <a:xfrm>
              <a:off x="1366987" y="2246661"/>
              <a:ext cx="134938" cy="131763"/>
            </a:xfrm>
            <a:custGeom>
              <a:avLst/>
              <a:gdLst>
                <a:gd name="T0" fmla="*/ 4 w 32"/>
                <a:gd name="T1" fmla="*/ 2 h 31"/>
                <a:gd name="T2" fmla="*/ 13 w 32"/>
                <a:gd name="T3" fmla="*/ 10 h 31"/>
                <a:gd name="T4" fmla="*/ 28 w 32"/>
                <a:gd name="T5" fmla="*/ 10 h 31"/>
                <a:gd name="T6" fmla="*/ 31 w 32"/>
                <a:gd name="T7" fmla="*/ 6 h 31"/>
                <a:gd name="T8" fmla="*/ 28 w 32"/>
                <a:gd name="T9" fmla="*/ 5 h 31"/>
                <a:gd name="T10" fmla="*/ 20 w 32"/>
                <a:gd name="T11" fmla="*/ 27 h 31"/>
                <a:gd name="T12" fmla="*/ 4 w 32"/>
                <a:gd name="T13" fmla="*/ 19 h 31"/>
                <a:gd name="T14" fmla="*/ 6 w 32"/>
                <a:gd name="T15" fmla="*/ 2 h 31"/>
                <a:gd name="T16" fmla="*/ 4 w 32"/>
                <a:gd name="T17" fmla="*/ 2 h 31"/>
                <a:gd name="T18" fmla="*/ 2 w 32"/>
                <a:gd name="T19" fmla="*/ 22 h 31"/>
                <a:gd name="T20" fmla="*/ 19 w 32"/>
                <a:gd name="T21" fmla="*/ 30 h 31"/>
                <a:gd name="T22" fmla="*/ 31 w 32"/>
                <a:gd name="T23" fmla="*/ 5 h 31"/>
                <a:gd name="T24" fmla="*/ 28 w 32"/>
                <a:gd name="T25" fmla="*/ 5 h 31"/>
                <a:gd name="T26" fmla="*/ 27 w 32"/>
                <a:gd name="T27" fmla="*/ 8 h 31"/>
                <a:gd name="T28" fmla="*/ 18 w 32"/>
                <a:gd name="T29" fmla="*/ 8 h 31"/>
                <a:gd name="T30" fmla="*/ 6 w 32"/>
                <a:gd name="T31" fmla="*/ 2 h 31"/>
                <a:gd name="T32" fmla="*/ 4 w 32"/>
                <a:gd name="T33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31">
                  <a:moveTo>
                    <a:pt x="4" y="2"/>
                  </a:moveTo>
                  <a:cubicBezTo>
                    <a:pt x="2" y="7"/>
                    <a:pt x="9" y="9"/>
                    <a:pt x="13" y="10"/>
                  </a:cubicBezTo>
                  <a:cubicBezTo>
                    <a:pt x="17" y="10"/>
                    <a:pt x="23" y="11"/>
                    <a:pt x="28" y="10"/>
                  </a:cubicBezTo>
                  <a:cubicBezTo>
                    <a:pt x="30" y="10"/>
                    <a:pt x="30" y="7"/>
                    <a:pt x="31" y="6"/>
                  </a:cubicBezTo>
                  <a:cubicBezTo>
                    <a:pt x="30" y="5"/>
                    <a:pt x="29" y="5"/>
                    <a:pt x="28" y="5"/>
                  </a:cubicBezTo>
                  <a:cubicBezTo>
                    <a:pt x="29" y="13"/>
                    <a:pt x="28" y="24"/>
                    <a:pt x="20" y="27"/>
                  </a:cubicBezTo>
                  <a:cubicBezTo>
                    <a:pt x="13" y="30"/>
                    <a:pt x="4" y="26"/>
                    <a:pt x="4" y="19"/>
                  </a:cubicBezTo>
                  <a:cubicBezTo>
                    <a:pt x="4" y="13"/>
                    <a:pt x="6" y="8"/>
                    <a:pt x="6" y="2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3" y="9"/>
                    <a:pt x="0" y="16"/>
                    <a:pt x="2" y="22"/>
                  </a:cubicBezTo>
                  <a:cubicBezTo>
                    <a:pt x="4" y="29"/>
                    <a:pt x="13" y="31"/>
                    <a:pt x="19" y="30"/>
                  </a:cubicBezTo>
                  <a:cubicBezTo>
                    <a:pt x="30" y="28"/>
                    <a:pt x="32" y="14"/>
                    <a:pt x="31" y="5"/>
                  </a:cubicBezTo>
                  <a:cubicBezTo>
                    <a:pt x="31" y="4"/>
                    <a:pt x="29" y="4"/>
                    <a:pt x="28" y="5"/>
                  </a:cubicBezTo>
                  <a:cubicBezTo>
                    <a:pt x="28" y="6"/>
                    <a:pt x="28" y="8"/>
                    <a:pt x="27" y="8"/>
                  </a:cubicBezTo>
                  <a:cubicBezTo>
                    <a:pt x="24" y="8"/>
                    <a:pt x="21" y="8"/>
                    <a:pt x="18" y="8"/>
                  </a:cubicBezTo>
                  <a:cubicBezTo>
                    <a:pt x="16" y="8"/>
                    <a:pt x="4" y="7"/>
                    <a:pt x="6" y="2"/>
                  </a:cubicBezTo>
                  <a:cubicBezTo>
                    <a:pt x="7" y="1"/>
                    <a:pt x="5" y="0"/>
                    <a:pt x="4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402"/>
            <p:cNvSpPr>
              <a:spLocks/>
            </p:cNvSpPr>
            <p:nvPr/>
          </p:nvSpPr>
          <p:spPr bwMode="auto">
            <a:xfrm>
              <a:off x="1400325" y="2284761"/>
              <a:ext cx="25400" cy="84138"/>
            </a:xfrm>
            <a:custGeom>
              <a:avLst/>
              <a:gdLst>
                <a:gd name="T0" fmla="*/ 0 w 16"/>
                <a:gd name="T1" fmla="*/ 51 h 53"/>
                <a:gd name="T2" fmla="*/ 11 w 16"/>
                <a:gd name="T3" fmla="*/ 0 h 53"/>
                <a:gd name="T4" fmla="*/ 16 w 16"/>
                <a:gd name="T5" fmla="*/ 0 h 53"/>
                <a:gd name="T6" fmla="*/ 5 w 16"/>
                <a:gd name="T7" fmla="*/ 53 h 53"/>
                <a:gd name="T8" fmla="*/ 0 w 16"/>
                <a:gd name="T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3">
                  <a:moveTo>
                    <a:pt x="0" y="51"/>
                  </a:moveTo>
                  <a:lnTo>
                    <a:pt x="11" y="0"/>
                  </a:lnTo>
                  <a:lnTo>
                    <a:pt x="16" y="0"/>
                  </a:lnTo>
                  <a:lnTo>
                    <a:pt x="5" y="53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403"/>
            <p:cNvSpPr>
              <a:spLocks/>
            </p:cNvSpPr>
            <p:nvPr/>
          </p:nvSpPr>
          <p:spPr bwMode="auto">
            <a:xfrm>
              <a:off x="1451125" y="2284761"/>
              <a:ext cx="17463" cy="84138"/>
            </a:xfrm>
            <a:custGeom>
              <a:avLst/>
              <a:gdLst>
                <a:gd name="T0" fmla="*/ 0 w 11"/>
                <a:gd name="T1" fmla="*/ 0 h 53"/>
                <a:gd name="T2" fmla="*/ 8 w 11"/>
                <a:gd name="T3" fmla="*/ 0 h 53"/>
                <a:gd name="T4" fmla="*/ 11 w 11"/>
                <a:gd name="T5" fmla="*/ 53 h 53"/>
                <a:gd name="T6" fmla="*/ 3 w 11"/>
                <a:gd name="T7" fmla="*/ 53 h 53"/>
                <a:gd name="T8" fmla="*/ 0 w 11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3">
                  <a:moveTo>
                    <a:pt x="0" y="0"/>
                  </a:moveTo>
                  <a:lnTo>
                    <a:pt x="8" y="0"/>
                  </a:lnTo>
                  <a:lnTo>
                    <a:pt x="11" y="53"/>
                  </a:lnTo>
                  <a:lnTo>
                    <a:pt x="3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404"/>
            <p:cNvSpPr>
              <a:spLocks/>
            </p:cNvSpPr>
            <p:nvPr/>
          </p:nvSpPr>
          <p:spPr bwMode="auto">
            <a:xfrm>
              <a:off x="1328887" y="2538761"/>
              <a:ext cx="84138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1 h 31"/>
                <a:gd name="T4" fmla="*/ 19 w 20"/>
                <a:gd name="T5" fmla="*/ 16 h 31"/>
                <a:gd name="T6" fmla="*/ 12 w 20"/>
                <a:gd name="T7" fmla="*/ 31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1"/>
                  </a:cubicBezTo>
                  <a:cubicBezTo>
                    <a:pt x="20" y="0"/>
                    <a:pt x="18" y="11"/>
                    <a:pt x="19" y="16"/>
                  </a:cubicBezTo>
                  <a:cubicBezTo>
                    <a:pt x="20" y="20"/>
                    <a:pt x="20" y="30"/>
                    <a:pt x="12" y="31"/>
                  </a:cubicBezTo>
                  <a:cubicBezTo>
                    <a:pt x="5" y="31"/>
                    <a:pt x="3" y="28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405"/>
            <p:cNvSpPr>
              <a:spLocks/>
            </p:cNvSpPr>
            <p:nvPr/>
          </p:nvSpPr>
          <p:spPr bwMode="auto">
            <a:xfrm>
              <a:off x="1341587" y="2632423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9 h 9"/>
                <a:gd name="T4" fmla="*/ 16 w 16"/>
                <a:gd name="T5" fmla="*/ 1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9"/>
                  </a:cubicBezTo>
                  <a:cubicBezTo>
                    <a:pt x="14" y="8"/>
                    <a:pt x="16" y="5"/>
                    <a:pt x="16" y="1"/>
                  </a:cubicBezTo>
                  <a:cubicBezTo>
                    <a:pt x="11" y="2"/>
                    <a:pt x="5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6" name="Freeform 407"/>
            <p:cNvSpPr>
              <a:spLocks noEditPoints="1"/>
            </p:cNvSpPr>
            <p:nvPr/>
          </p:nvSpPr>
          <p:spPr bwMode="auto">
            <a:xfrm>
              <a:off x="1370162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1 w 1"/>
                <a:gd name="T5" fmla="*/ 1 w 1"/>
                <a:gd name="T6" fmla="*/ 1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408"/>
            <p:cNvSpPr>
              <a:spLocks noEditPoints="1"/>
            </p:cNvSpPr>
            <p:nvPr/>
          </p:nvSpPr>
          <p:spPr bwMode="auto">
            <a:xfrm>
              <a:off x="1374924" y="2602261"/>
              <a:ext cx="33337" cy="68263"/>
            </a:xfrm>
            <a:custGeom>
              <a:avLst/>
              <a:gdLst>
                <a:gd name="T0" fmla="*/ 1 w 8"/>
                <a:gd name="T1" fmla="*/ 16 h 16"/>
                <a:gd name="T2" fmla="*/ 0 w 8"/>
                <a:gd name="T3" fmla="*/ 16 h 16"/>
                <a:gd name="T4" fmla="*/ 0 w 8"/>
                <a:gd name="T5" fmla="*/ 16 h 16"/>
                <a:gd name="T6" fmla="*/ 0 w 8"/>
                <a:gd name="T7" fmla="*/ 16 h 16"/>
                <a:gd name="T8" fmla="*/ 1 w 8"/>
                <a:gd name="T9" fmla="*/ 16 h 16"/>
                <a:gd name="T10" fmla="*/ 8 w 8"/>
                <a:gd name="T11" fmla="*/ 0 h 16"/>
                <a:gd name="T12" fmla="*/ 8 w 8"/>
                <a:gd name="T13" fmla="*/ 0 h 16"/>
                <a:gd name="T14" fmla="*/ 8 w 8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6">
                  <a:moveTo>
                    <a:pt x="1" y="16"/>
                  </a:moveTo>
                  <a:cubicBezTo>
                    <a:pt x="1" y="16"/>
                    <a:pt x="1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8" name="Freeform 409"/>
            <p:cNvSpPr>
              <a:spLocks/>
            </p:cNvSpPr>
            <p:nvPr/>
          </p:nvSpPr>
          <p:spPr bwMode="auto">
            <a:xfrm>
              <a:off x="1357462" y="2543523"/>
              <a:ext cx="55562" cy="127000"/>
            </a:xfrm>
            <a:custGeom>
              <a:avLst/>
              <a:gdLst>
                <a:gd name="T0" fmla="*/ 4 w 13"/>
                <a:gd name="T1" fmla="*/ 0 h 30"/>
                <a:gd name="T2" fmla="*/ 4 w 13"/>
                <a:gd name="T3" fmla="*/ 0 h 30"/>
                <a:gd name="T4" fmla="*/ 3 w 13"/>
                <a:gd name="T5" fmla="*/ 0 h 30"/>
                <a:gd name="T6" fmla="*/ 3 w 13"/>
                <a:gd name="T7" fmla="*/ 0 h 30"/>
                <a:gd name="T8" fmla="*/ 0 w 13"/>
                <a:gd name="T9" fmla="*/ 0 h 30"/>
                <a:gd name="T10" fmla="*/ 5 w 13"/>
                <a:gd name="T11" fmla="*/ 15 h 30"/>
                <a:gd name="T12" fmla="*/ 5 w 13"/>
                <a:gd name="T13" fmla="*/ 22 h 30"/>
                <a:gd name="T14" fmla="*/ 12 w 13"/>
                <a:gd name="T15" fmla="*/ 22 h 30"/>
                <a:gd name="T16" fmla="*/ 12 w 13"/>
                <a:gd name="T17" fmla="*/ 22 h 30"/>
                <a:gd name="T18" fmla="*/ 12 w 13"/>
                <a:gd name="T19" fmla="*/ 22 h 30"/>
                <a:gd name="T20" fmla="*/ 5 w 13"/>
                <a:gd name="T21" fmla="*/ 30 h 30"/>
                <a:gd name="T22" fmla="*/ 12 w 13"/>
                <a:gd name="T23" fmla="*/ 19 h 30"/>
                <a:gd name="T24" fmla="*/ 12 w 13"/>
                <a:gd name="T25" fmla="*/ 15 h 30"/>
                <a:gd name="T26" fmla="*/ 12 w 13"/>
                <a:gd name="T27" fmla="*/ 15 h 30"/>
                <a:gd name="T28" fmla="*/ 12 w 13"/>
                <a:gd name="T29" fmla="*/ 14 h 30"/>
                <a:gd name="T30" fmla="*/ 12 w 13"/>
                <a:gd name="T31" fmla="*/ 14 h 30"/>
                <a:gd name="T32" fmla="*/ 4 w 13"/>
                <a:gd name="T33" fmla="*/ 0 h 30"/>
                <a:gd name="T34" fmla="*/ 4 w 13"/>
                <a:gd name="T3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3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6" y="3"/>
                    <a:pt x="4" y="11"/>
                    <a:pt x="5" y="15"/>
                  </a:cubicBezTo>
                  <a:cubicBezTo>
                    <a:pt x="6" y="17"/>
                    <a:pt x="6" y="20"/>
                    <a:pt x="5" y="22"/>
                  </a:cubicBezTo>
                  <a:cubicBezTo>
                    <a:pt x="7" y="22"/>
                    <a:pt x="10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6"/>
                    <a:pt x="10" y="29"/>
                    <a:pt x="5" y="30"/>
                  </a:cubicBezTo>
                  <a:cubicBezTo>
                    <a:pt x="11" y="29"/>
                    <a:pt x="12" y="23"/>
                    <a:pt x="12" y="19"/>
                  </a:cubicBezTo>
                  <a:cubicBezTo>
                    <a:pt x="12" y="17"/>
                    <a:pt x="12" y="16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0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9" name="Freeform 410"/>
            <p:cNvSpPr>
              <a:spLocks/>
            </p:cNvSpPr>
            <p:nvPr/>
          </p:nvSpPr>
          <p:spPr bwMode="auto">
            <a:xfrm>
              <a:off x="1362224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0 h 8"/>
                <a:gd name="T4" fmla="*/ 0 w 11"/>
                <a:gd name="T5" fmla="*/ 7 h 8"/>
                <a:gd name="T6" fmla="*/ 3 w 11"/>
                <a:gd name="T7" fmla="*/ 8 h 8"/>
                <a:gd name="T8" fmla="*/ 3 w 11"/>
                <a:gd name="T9" fmla="*/ 8 h 8"/>
                <a:gd name="T10" fmla="*/ 4 w 11"/>
                <a:gd name="T11" fmla="*/ 8 h 8"/>
                <a:gd name="T12" fmla="*/ 4 w 11"/>
                <a:gd name="T13" fmla="*/ 8 h 8"/>
                <a:gd name="T14" fmla="*/ 4 w 11"/>
                <a:gd name="T15" fmla="*/ 8 h 8"/>
                <a:gd name="T16" fmla="*/ 11 w 11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0"/>
                    <a:pt x="6" y="0"/>
                    <a:pt x="4" y="0"/>
                  </a:cubicBezTo>
                  <a:cubicBezTo>
                    <a:pt x="4" y="3"/>
                    <a:pt x="2" y="6"/>
                    <a:pt x="0" y="7"/>
                  </a:cubicBezTo>
                  <a:cubicBezTo>
                    <a:pt x="1" y="7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7"/>
                    <a:pt x="11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0" name="Freeform 411"/>
            <p:cNvSpPr>
              <a:spLocks/>
            </p:cNvSpPr>
            <p:nvPr/>
          </p:nvSpPr>
          <p:spPr bwMode="auto">
            <a:xfrm>
              <a:off x="1328887" y="2526061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10 h 35"/>
                <a:gd name="T6" fmla="*/ 18 w 23"/>
                <a:gd name="T7" fmla="*/ 17 h 35"/>
                <a:gd name="T8" fmla="*/ 11 w 23"/>
                <a:gd name="T9" fmla="*/ 33 h 35"/>
                <a:gd name="T10" fmla="*/ 5 w 23"/>
                <a:gd name="T11" fmla="*/ 17 h 35"/>
                <a:gd name="T12" fmla="*/ 2 w 23"/>
                <a:gd name="T13" fmla="*/ 17 h 35"/>
                <a:gd name="T14" fmla="*/ 11 w 23"/>
                <a:gd name="T15" fmla="*/ 35 h 35"/>
                <a:gd name="T16" fmla="*/ 20 w 23"/>
                <a:gd name="T17" fmla="*/ 17 h 35"/>
                <a:gd name="T18" fmla="*/ 8 w 23"/>
                <a:gd name="T19" fmla="*/ 3 h 35"/>
                <a:gd name="T20" fmla="*/ 2 w 23"/>
                <a:gd name="T21" fmla="*/ 18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4"/>
                    <a:pt x="4" y="9"/>
                    <a:pt x="6" y="6"/>
                  </a:cubicBezTo>
                  <a:cubicBezTo>
                    <a:pt x="10" y="1"/>
                    <a:pt x="16" y="6"/>
                    <a:pt x="17" y="10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2"/>
                    <a:pt x="20" y="32"/>
                    <a:pt x="11" y="33"/>
                  </a:cubicBezTo>
                  <a:cubicBezTo>
                    <a:pt x="3" y="33"/>
                    <a:pt x="4" y="21"/>
                    <a:pt x="5" y="17"/>
                  </a:cubicBezTo>
                  <a:cubicBezTo>
                    <a:pt x="5" y="16"/>
                    <a:pt x="2" y="16"/>
                    <a:pt x="2" y="17"/>
                  </a:cubicBezTo>
                  <a:cubicBezTo>
                    <a:pt x="2" y="23"/>
                    <a:pt x="0" y="34"/>
                    <a:pt x="11" y="35"/>
                  </a:cubicBezTo>
                  <a:cubicBezTo>
                    <a:pt x="23" y="35"/>
                    <a:pt x="20" y="22"/>
                    <a:pt x="20" y="17"/>
                  </a:cubicBezTo>
                  <a:cubicBezTo>
                    <a:pt x="20" y="11"/>
                    <a:pt x="20" y="0"/>
                    <a:pt x="8" y="3"/>
                  </a:cubicBezTo>
                  <a:cubicBezTo>
                    <a:pt x="1" y="5"/>
                    <a:pt x="1" y="13"/>
                    <a:pt x="2" y="18"/>
                  </a:cubicBezTo>
                  <a:cubicBezTo>
                    <a:pt x="2" y="19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1" name="Freeform 412"/>
            <p:cNvSpPr>
              <a:spLocks/>
            </p:cNvSpPr>
            <p:nvPr/>
          </p:nvSpPr>
          <p:spPr bwMode="auto">
            <a:xfrm>
              <a:off x="1460649" y="2543523"/>
              <a:ext cx="84137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0 h 31"/>
                <a:gd name="T4" fmla="*/ 19 w 20"/>
                <a:gd name="T5" fmla="*/ 15 h 31"/>
                <a:gd name="T6" fmla="*/ 12 w 20"/>
                <a:gd name="T7" fmla="*/ 30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0"/>
                  </a:cubicBezTo>
                  <a:cubicBezTo>
                    <a:pt x="20" y="0"/>
                    <a:pt x="18" y="11"/>
                    <a:pt x="19" y="15"/>
                  </a:cubicBezTo>
                  <a:cubicBezTo>
                    <a:pt x="20" y="20"/>
                    <a:pt x="19" y="30"/>
                    <a:pt x="12" y="30"/>
                  </a:cubicBezTo>
                  <a:cubicBezTo>
                    <a:pt x="5" y="31"/>
                    <a:pt x="3" y="27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2" name="Freeform 413"/>
            <p:cNvSpPr>
              <a:spLocks/>
            </p:cNvSpPr>
            <p:nvPr/>
          </p:nvSpPr>
          <p:spPr bwMode="auto">
            <a:xfrm>
              <a:off x="1473349" y="2637186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8 h 9"/>
                <a:gd name="T4" fmla="*/ 16 w 16"/>
                <a:gd name="T5" fmla="*/ 0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8"/>
                  </a:cubicBezTo>
                  <a:cubicBezTo>
                    <a:pt x="14" y="8"/>
                    <a:pt x="15" y="4"/>
                    <a:pt x="16" y="0"/>
                  </a:cubicBezTo>
                  <a:cubicBezTo>
                    <a:pt x="11" y="1"/>
                    <a:pt x="5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3" name="Freeform 414"/>
            <p:cNvSpPr>
              <a:spLocks noEditPoints="1"/>
            </p:cNvSpPr>
            <p:nvPr/>
          </p:nvSpPr>
          <p:spPr bwMode="auto">
            <a:xfrm>
              <a:off x="1501924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  <a:gd name="T4" fmla="*/ 1 w 1"/>
                <a:gd name="T5" fmla="*/ 1 w 1"/>
                <a:gd name="T6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4" name="Freeform 415"/>
            <p:cNvSpPr>
              <a:spLocks noEditPoints="1"/>
            </p:cNvSpPr>
            <p:nvPr/>
          </p:nvSpPr>
          <p:spPr bwMode="auto">
            <a:xfrm>
              <a:off x="1498749" y="2670523"/>
              <a:ext cx="12700" cy="0"/>
            </a:xfrm>
            <a:custGeom>
              <a:avLst/>
              <a:gdLst>
                <a:gd name="T0" fmla="*/ 0 w 3"/>
                <a:gd name="T1" fmla="*/ 2 w 3"/>
                <a:gd name="T2" fmla="*/ 3 w 3"/>
                <a:gd name="T3" fmla="*/ 2 w 3"/>
                <a:gd name="T4" fmla="*/ 0 w 3"/>
                <a:gd name="T5" fmla="*/ 0 w 3"/>
                <a:gd name="T6" fmla="*/ 0 w 3"/>
                <a:gd name="T7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5" name="Freeform 416"/>
            <p:cNvSpPr>
              <a:spLocks noEditPoints="1"/>
            </p:cNvSpPr>
            <p:nvPr/>
          </p:nvSpPr>
          <p:spPr bwMode="auto">
            <a:xfrm>
              <a:off x="1489224" y="2543523"/>
              <a:ext cx="55562" cy="127000"/>
            </a:xfrm>
            <a:custGeom>
              <a:avLst/>
              <a:gdLst>
                <a:gd name="T0" fmla="*/ 1 w 13"/>
                <a:gd name="T1" fmla="*/ 30 h 30"/>
                <a:gd name="T2" fmla="*/ 1 w 13"/>
                <a:gd name="T3" fmla="*/ 30 h 30"/>
                <a:gd name="T4" fmla="*/ 1 w 13"/>
                <a:gd name="T5" fmla="*/ 30 h 30"/>
                <a:gd name="T6" fmla="*/ 1 w 13"/>
                <a:gd name="T7" fmla="*/ 30 h 30"/>
                <a:gd name="T8" fmla="*/ 1 w 13"/>
                <a:gd name="T9" fmla="*/ 30 h 30"/>
                <a:gd name="T10" fmla="*/ 1 w 13"/>
                <a:gd name="T11" fmla="*/ 30 h 30"/>
                <a:gd name="T12" fmla="*/ 1 w 13"/>
                <a:gd name="T13" fmla="*/ 30 h 30"/>
                <a:gd name="T14" fmla="*/ 4 w 13"/>
                <a:gd name="T15" fmla="*/ 0 h 30"/>
                <a:gd name="T16" fmla="*/ 4 w 13"/>
                <a:gd name="T17" fmla="*/ 0 h 30"/>
                <a:gd name="T18" fmla="*/ 3 w 13"/>
                <a:gd name="T19" fmla="*/ 0 h 30"/>
                <a:gd name="T20" fmla="*/ 3 w 13"/>
                <a:gd name="T21" fmla="*/ 0 h 30"/>
                <a:gd name="T22" fmla="*/ 3 w 13"/>
                <a:gd name="T23" fmla="*/ 0 h 30"/>
                <a:gd name="T24" fmla="*/ 3 w 13"/>
                <a:gd name="T25" fmla="*/ 0 h 30"/>
                <a:gd name="T26" fmla="*/ 0 w 13"/>
                <a:gd name="T27" fmla="*/ 1 h 30"/>
                <a:gd name="T28" fmla="*/ 5 w 13"/>
                <a:gd name="T29" fmla="*/ 15 h 30"/>
                <a:gd name="T30" fmla="*/ 5 w 13"/>
                <a:gd name="T31" fmla="*/ 23 h 30"/>
                <a:gd name="T32" fmla="*/ 12 w 13"/>
                <a:gd name="T33" fmla="*/ 22 h 30"/>
                <a:gd name="T34" fmla="*/ 12 w 13"/>
                <a:gd name="T35" fmla="*/ 22 h 30"/>
                <a:gd name="T36" fmla="*/ 12 w 13"/>
                <a:gd name="T37" fmla="*/ 22 h 30"/>
                <a:gd name="T38" fmla="*/ 5 w 13"/>
                <a:gd name="T39" fmla="*/ 30 h 30"/>
                <a:gd name="T40" fmla="*/ 12 w 13"/>
                <a:gd name="T41" fmla="*/ 19 h 30"/>
                <a:gd name="T42" fmla="*/ 12 w 13"/>
                <a:gd name="T43" fmla="*/ 15 h 30"/>
                <a:gd name="T44" fmla="*/ 12 w 13"/>
                <a:gd name="T45" fmla="*/ 15 h 30"/>
                <a:gd name="T46" fmla="*/ 4 w 13"/>
                <a:gd name="T47" fmla="*/ 0 h 30"/>
                <a:gd name="T48" fmla="*/ 4 w 13"/>
                <a:gd name="T4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" h="30"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6" y="3"/>
                    <a:pt x="4" y="12"/>
                    <a:pt x="5" y="15"/>
                  </a:cubicBezTo>
                  <a:cubicBezTo>
                    <a:pt x="5" y="17"/>
                    <a:pt x="6" y="20"/>
                    <a:pt x="5" y="23"/>
                  </a:cubicBezTo>
                  <a:cubicBezTo>
                    <a:pt x="7" y="23"/>
                    <a:pt x="10" y="23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6"/>
                    <a:pt x="10" y="30"/>
                    <a:pt x="5" y="30"/>
                  </a:cubicBezTo>
                  <a:cubicBezTo>
                    <a:pt x="11" y="30"/>
                    <a:pt x="12" y="24"/>
                    <a:pt x="12" y="19"/>
                  </a:cubicBezTo>
                  <a:cubicBezTo>
                    <a:pt x="12" y="18"/>
                    <a:pt x="12" y="17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1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6" name="Freeform 417"/>
            <p:cNvSpPr>
              <a:spLocks/>
            </p:cNvSpPr>
            <p:nvPr/>
          </p:nvSpPr>
          <p:spPr bwMode="auto">
            <a:xfrm>
              <a:off x="1493987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1 h 8"/>
                <a:gd name="T4" fmla="*/ 0 w 11"/>
                <a:gd name="T5" fmla="*/ 8 h 8"/>
                <a:gd name="T6" fmla="*/ 0 w 11"/>
                <a:gd name="T7" fmla="*/ 8 h 8"/>
                <a:gd name="T8" fmla="*/ 0 w 11"/>
                <a:gd name="T9" fmla="*/ 8 h 8"/>
                <a:gd name="T10" fmla="*/ 0 w 11"/>
                <a:gd name="T11" fmla="*/ 8 h 8"/>
                <a:gd name="T12" fmla="*/ 1 w 11"/>
                <a:gd name="T13" fmla="*/ 8 h 8"/>
                <a:gd name="T14" fmla="*/ 1 w 11"/>
                <a:gd name="T15" fmla="*/ 8 h 8"/>
                <a:gd name="T16" fmla="*/ 1 w 11"/>
                <a:gd name="T17" fmla="*/ 8 h 8"/>
                <a:gd name="T18" fmla="*/ 3 w 11"/>
                <a:gd name="T19" fmla="*/ 8 h 8"/>
                <a:gd name="T20" fmla="*/ 4 w 11"/>
                <a:gd name="T21" fmla="*/ 8 h 8"/>
                <a:gd name="T22" fmla="*/ 4 w 11"/>
                <a:gd name="T23" fmla="*/ 8 h 8"/>
                <a:gd name="T24" fmla="*/ 4 w 11"/>
                <a:gd name="T25" fmla="*/ 8 h 8"/>
                <a:gd name="T26" fmla="*/ 11 w 11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1"/>
                    <a:pt x="6" y="1"/>
                    <a:pt x="4" y="1"/>
                  </a:cubicBezTo>
                  <a:cubicBezTo>
                    <a:pt x="4" y="4"/>
                    <a:pt x="2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8"/>
                    <a:pt x="10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7" name="Freeform 418"/>
            <p:cNvSpPr>
              <a:spLocks/>
            </p:cNvSpPr>
            <p:nvPr/>
          </p:nvSpPr>
          <p:spPr bwMode="auto">
            <a:xfrm>
              <a:off x="1460649" y="2530823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9 h 35"/>
                <a:gd name="T6" fmla="*/ 18 w 23"/>
                <a:gd name="T7" fmla="*/ 17 h 35"/>
                <a:gd name="T8" fmla="*/ 11 w 23"/>
                <a:gd name="T9" fmla="*/ 32 h 35"/>
                <a:gd name="T10" fmla="*/ 4 w 23"/>
                <a:gd name="T11" fmla="*/ 17 h 35"/>
                <a:gd name="T12" fmla="*/ 2 w 23"/>
                <a:gd name="T13" fmla="*/ 17 h 35"/>
                <a:gd name="T14" fmla="*/ 11 w 23"/>
                <a:gd name="T15" fmla="*/ 34 h 35"/>
                <a:gd name="T16" fmla="*/ 20 w 23"/>
                <a:gd name="T17" fmla="*/ 16 h 35"/>
                <a:gd name="T18" fmla="*/ 8 w 23"/>
                <a:gd name="T19" fmla="*/ 3 h 35"/>
                <a:gd name="T20" fmla="*/ 2 w 23"/>
                <a:gd name="T21" fmla="*/ 17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3"/>
                    <a:pt x="4" y="9"/>
                    <a:pt x="6" y="6"/>
                  </a:cubicBezTo>
                  <a:cubicBezTo>
                    <a:pt x="10" y="1"/>
                    <a:pt x="16" y="6"/>
                    <a:pt x="17" y="9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1"/>
                    <a:pt x="20" y="32"/>
                    <a:pt x="11" y="32"/>
                  </a:cubicBezTo>
                  <a:cubicBezTo>
                    <a:pt x="3" y="33"/>
                    <a:pt x="4" y="21"/>
                    <a:pt x="4" y="17"/>
                  </a:cubicBezTo>
                  <a:cubicBezTo>
                    <a:pt x="4" y="16"/>
                    <a:pt x="2" y="16"/>
                    <a:pt x="2" y="17"/>
                  </a:cubicBezTo>
                  <a:cubicBezTo>
                    <a:pt x="2" y="23"/>
                    <a:pt x="0" y="34"/>
                    <a:pt x="11" y="34"/>
                  </a:cubicBezTo>
                  <a:cubicBezTo>
                    <a:pt x="23" y="35"/>
                    <a:pt x="20" y="22"/>
                    <a:pt x="20" y="16"/>
                  </a:cubicBezTo>
                  <a:cubicBezTo>
                    <a:pt x="20" y="11"/>
                    <a:pt x="19" y="0"/>
                    <a:pt x="8" y="3"/>
                  </a:cubicBezTo>
                  <a:cubicBezTo>
                    <a:pt x="1" y="4"/>
                    <a:pt x="1" y="13"/>
                    <a:pt x="2" y="17"/>
                  </a:cubicBezTo>
                  <a:cubicBezTo>
                    <a:pt x="2" y="18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654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思想气泡: 云 5">
            <a:extLst>
              <a:ext uri="{FF2B5EF4-FFF2-40B4-BE49-F238E27FC236}">
                <a16:creationId xmlns:a16="http://schemas.microsoft.com/office/drawing/2014/main" id="{0C00E258-F1DA-42AF-9C19-6AC70FAE95B4}"/>
              </a:ext>
            </a:extLst>
          </p:cNvPr>
          <p:cNvSpPr/>
          <p:nvPr/>
        </p:nvSpPr>
        <p:spPr>
          <a:xfrm rot="21123151" flipH="1">
            <a:off x="2148607" y="48"/>
            <a:ext cx="7689921" cy="3975835"/>
          </a:xfrm>
          <a:custGeom>
            <a:avLst/>
            <a:gdLst>
              <a:gd name="connsiteX0" fmla="*/ 694228 w 7689921"/>
              <a:gd name="connsiteY0" fmla="*/ 1322517 h 3975835"/>
              <a:gd name="connsiteX1" fmla="*/ 1000935 w 7689921"/>
              <a:gd name="connsiteY1" fmla="*/ 635673 h 3975835"/>
              <a:gd name="connsiteX2" fmla="*/ 2492994 w 7689921"/>
              <a:gd name="connsiteY2" fmla="*/ 478756 h 3975835"/>
              <a:gd name="connsiteX3" fmla="*/ 3997334 w 7689921"/>
              <a:gd name="connsiteY3" fmla="*/ 315858 h 3975835"/>
              <a:gd name="connsiteX4" fmla="*/ 4583513 w 7689921"/>
              <a:gd name="connsiteY4" fmla="*/ 18406 h 3975835"/>
              <a:gd name="connsiteX5" fmla="*/ 5310495 w 7689921"/>
              <a:gd name="connsiteY5" fmla="*/ 228334 h 3975835"/>
              <a:gd name="connsiteX6" fmla="*/ 6312677 w 7689921"/>
              <a:gd name="connsiteY6" fmla="*/ 63502 h 3975835"/>
              <a:gd name="connsiteX7" fmla="*/ 6820888 w 7689921"/>
              <a:gd name="connsiteY7" fmla="*/ 513177 h 3975835"/>
              <a:gd name="connsiteX8" fmla="*/ 7473107 w 7689921"/>
              <a:gd name="connsiteY8" fmla="*/ 949598 h 3975835"/>
              <a:gd name="connsiteX9" fmla="*/ 7443914 w 7689921"/>
              <a:gd name="connsiteY9" fmla="*/ 1422833 h 3975835"/>
              <a:gd name="connsiteX10" fmla="*/ 7657167 w 7689921"/>
              <a:gd name="connsiteY10" fmla="*/ 2146398 h 3975835"/>
              <a:gd name="connsiteX11" fmla="*/ 6658189 w 7689921"/>
              <a:gd name="connsiteY11" fmla="*/ 2779771 h 3975835"/>
              <a:gd name="connsiteX12" fmla="*/ 6300573 w 7689921"/>
              <a:gd name="connsiteY12" fmla="*/ 3322491 h 3975835"/>
              <a:gd name="connsiteX13" fmla="*/ 5083002 w 7689921"/>
              <a:gd name="connsiteY13" fmla="*/ 3388202 h 3975835"/>
              <a:gd name="connsiteX14" fmla="*/ 4212901 w 7689921"/>
              <a:gd name="connsiteY14" fmla="*/ 3967183 h 3975835"/>
              <a:gd name="connsiteX15" fmla="*/ 2933562 w 7689921"/>
              <a:gd name="connsiteY15" fmla="*/ 3613776 h 3975835"/>
              <a:gd name="connsiteX16" fmla="*/ 1033155 w 7689921"/>
              <a:gd name="connsiteY16" fmla="*/ 3264602 h 3975835"/>
              <a:gd name="connsiteX17" fmla="*/ 197588 w 7689921"/>
              <a:gd name="connsiteY17" fmla="*/ 2876038 h 3975835"/>
              <a:gd name="connsiteX18" fmla="*/ 376129 w 7689921"/>
              <a:gd name="connsiteY18" fmla="*/ 2351540 h 3975835"/>
              <a:gd name="connsiteX19" fmla="*/ -891 w 7689921"/>
              <a:gd name="connsiteY19" fmla="*/ 1813422 h 3975835"/>
              <a:gd name="connsiteX20" fmla="*/ 687642 w 7689921"/>
              <a:gd name="connsiteY20" fmla="*/ 1335125 h 3975835"/>
              <a:gd name="connsiteX21" fmla="*/ 694228 w 7689921"/>
              <a:gd name="connsiteY21" fmla="*/ 1322517 h 3975835"/>
              <a:gd name="connsiteX0" fmla="*/ 241861 w 7689921"/>
              <a:gd name="connsiteY0" fmla="*/ 5116979 h 3975835"/>
              <a:gd name="connsiteX1" fmla="*/ 131421 w 7689921"/>
              <a:gd name="connsiteY1" fmla="*/ 5227419 h 3975835"/>
              <a:gd name="connsiteX2" fmla="*/ 20981 w 7689921"/>
              <a:gd name="connsiteY2" fmla="*/ 5116979 h 3975835"/>
              <a:gd name="connsiteX3" fmla="*/ 131421 w 7689921"/>
              <a:gd name="connsiteY3" fmla="*/ 5006539 h 3975835"/>
              <a:gd name="connsiteX4" fmla="*/ 241861 w 7689921"/>
              <a:gd name="connsiteY4" fmla="*/ 5116979 h 3975835"/>
              <a:gd name="connsiteX0" fmla="*/ 863552 w 7689921"/>
              <a:gd name="connsiteY0" fmla="*/ 4686194 h 3975835"/>
              <a:gd name="connsiteX1" fmla="*/ 642672 w 7689921"/>
              <a:gd name="connsiteY1" fmla="*/ 4907074 h 3975835"/>
              <a:gd name="connsiteX2" fmla="*/ 421792 w 7689921"/>
              <a:gd name="connsiteY2" fmla="*/ 4686194 h 3975835"/>
              <a:gd name="connsiteX3" fmla="*/ 642672 w 7689921"/>
              <a:gd name="connsiteY3" fmla="*/ 4465314 h 3975835"/>
              <a:gd name="connsiteX4" fmla="*/ 863552 w 7689921"/>
              <a:gd name="connsiteY4" fmla="*/ 4686194 h 3975835"/>
              <a:gd name="connsiteX0" fmla="*/ 1654155 w 7689921"/>
              <a:gd name="connsiteY0" fmla="*/ 4113083 h 3975835"/>
              <a:gd name="connsiteX1" fmla="*/ 1322835 w 7689921"/>
              <a:gd name="connsiteY1" fmla="*/ 4444403 h 3975835"/>
              <a:gd name="connsiteX2" fmla="*/ 991515 w 7689921"/>
              <a:gd name="connsiteY2" fmla="*/ 4113083 h 3975835"/>
              <a:gd name="connsiteX3" fmla="*/ 1322835 w 7689921"/>
              <a:gd name="connsiteY3" fmla="*/ 3781763 h 3975835"/>
              <a:gd name="connsiteX4" fmla="*/ 1654155 w 7689921"/>
              <a:gd name="connsiteY4" fmla="*/ 4113083 h 3975835"/>
              <a:gd name="connsiteX0" fmla="*/ 835388 w 7689921"/>
              <a:gd name="connsiteY0" fmla="*/ 2409153 h 3975835"/>
              <a:gd name="connsiteX1" fmla="*/ 384496 w 7689921"/>
              <a:gd name="connsiteY1" fmla="*/ 2335803 h 3975835"/>
              <a:gd name="connsiteX2" fmla="*/ 1233235 w 7689921"/>
              <a:gd name="connsiteY2" fmla="*/ 3211867 h 3975835"/>
              <a:gd name="connsiteX3" fmla="*/ 1036003 w 7689921"/>
              <a:gd name="connsiteY3" fmla="*/ 3246931 h 3975835"/>
              <a:gd name="connsiteX4" fmla="*/ 2933206 w 7689921"/>
              <a:gd name="connsiteY4" fmla="*/ 3597578 h 3975835"/>
              <a:gd name="connsiteX5" fmla="*/ 2814297 w 7689921"/>
              <a:gd name="connsiteY5" fmla="*/ 3437440 h 3975835"/>
              <a:gd name="connsiteX6" fmla="*/ 5131420 w 7689921"/>
              <a:gd name="connsiteY6" fmla="*/ 3198246 h 3975835"/>
              <a:gd name="connsiteX7" fmla="*/ 5083892 w 7689921"/>
              <a:gd name="connsiteY7" fmla="*/ 3373937 h 3975835"/>
              <a:gd name="connsiteX8" fmla="*/ 6075215 w 7689921"/>
              <a:gd name="connsiteY8" fmla="*/ 2112530 h 3975835"/>
              <a:gd name="connsiteX9" fmla="*/ 6653917 w 7689921"/>
              <a:gd name="connsiteY9" fmla="*/ 2769279 h 3975835"/>
              <a:gd name="connsiteX10" fmla="*/ 7440354 w 7689921"/>
              <a:gd name="connsiteY10" fmla="*/ 1413078 h 3975835"/>
              <a:gd name="connsiteX11" fmla="*/ 7182599 w 7689921"/>
              <a:gd name="connsiteY11" fmla="*/ 1659358 h 3975835"/>
              <a:gd name="connsiteX12" fmla="*/ 6821956 w 7689921"/>
              <a:gd name="connsiteY12" fmla="*/ 499372 h 3975835"/>
              <a:gd name="connsiteX13" fmla="*/ 6835485 w 7689921"/>
              <a:gd name="connsiteY13" fmla="*/ 615702 h 3975835"/>
              <a:gd name="connsiteX14" fmla="*/ 5176100 w 7689921"/>
              <a:gd name="connsiteY14" fmla="*/ 363715 h 3975835"/>
              <a:gd name="connsiteX15" fmla="*/ 5308181 w 7689921"/>
              <a:gd name="connsiteY15" fmla="*/ 215357 h 3975835"/>
              <a:gd name="connsiteX16" fmla="*/ 3941262 w 7689921"/>
              <a:gd name="connsiteY16" fmla="*/ 434396 h 3975835"/>
              <a:gd name="connsiteX17" fmla="*/ 4005167 w 7689921"/>
              <a:gd name="connsiteY17" fmla="*/ 306470 h 3975835"/>
              <a:gd name="connsiteX18" fmla="*/ 2492104 w 7689921"/>
              <a:gd name="connsiteY18" fmla="*/ 477836 h 3975835"/>
              <a:gd name="connsiteX19" fmla="*/ 2723513 w 7689921"/>
              <a:gd name="connsiteY19" fmla="*/ 601897 h 3975835"/>
              <a:gd name="connsiteX20" fmla="*/ 734636 w 7689921"/>
              <a:gd name="connsiteY20" fmla="*/ 1453112 h 3975835"/>
              <a:gd name="connsiteX21" fmla="*/ 694228 w 7689921"/>
              <a:gd name="connsiteY21" fmla="*/ 1322517 h 3975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689921" h="3975835" fill="none" extrusionOk="0">
                <a:moveTo>
                  <a:pt x="694228" y="1322517"/>
                </a:moveTo>
                <a:cubicBezTo>
                  <a:pt x="609819" y="1121151"/>
                  <a:pt x="801386" y="800949"/>
                  <a:pt x="1000935" y="635673"/>
                </a:cubicBezTo>
                <a:cubicBezTo>
                  <a:pt x="1422537" y="311593"/>
                  <a:pt x="2009865" y="302969"/>
                  <a:pt x="2492994" y="478756"/>
                </a:cubicBezTo>
                <a:cubicBezTo>
                  <a:pt x="2784202" y="48456"/>
                  <a:pt x="3493835" y="73258"/>
                  <a:pt x="3997334" y="315858"/>
                </a:cubicBezTo>
                <a:cubicBezTo>
                  <a:pt x="4110160" y="115740"/>
                  <a:pt x="4336383" y="-10185"/>
                  <a:pt x="4583513" y="18406"/>
                </a:cubicBezTo>
                <a:cubicBezTo>
                  <a:pt x="4872644" y="-7826"/>
                  <a:pt x="5115955" y="57894"/>
                  <a:pt x="5310495" y="228334"/>
                </a:cubicBezTo>
                <a:cubicBezTo>
                  <a:pt x="5551465" y="34435"/>
                  <a:pt x="5932211" y="-27982"/>
                  <a:pt x="6312677" y="63502"/>
                </a:cubicBezTo>
                <a:cubicBezTo>
                  <a:pt x="6605316" y="168600"/>
                  <a:pt x="6776038" y="305691"/>
                  <a:pt x="6820888" y="513177"/>
                </a:cubicBezTo>
                <a:cubicBezTo>
                  <a:pt x="7120676" y="590747"/>
                  <a:pt x="7385936" y="739347"/>
                  <a:pt x="7473107" y="949598"/>
                </a:cubicBezTo>
                <a:cubicBezTo>
                  <a:pt x="7531743" y="1120263"/>
                  <a:pt x="7531850" y="1278202"/>
                  <a:pt x="7443914" y="1422833"/>
                </a:cubicBezTo>
                <a:cubicBezTo>
                  <a:pt x="7682000" y="1638779"/>
                  <a:pt x="7697594" y="1864050"/>
                  <a:pt x="7657167" y="2146398"/>
                </a:cubicBezTo>
                <a:cubicBezTo>
                  <a:pt x="7543591" y="2497248"/>
                  <a:pt x="7103762" y="2765060"/>
                  <a:pt x="6658189" y="2779771"/>
                </a:cubicBezTo>
                <a:cubicBezTo>
                  <a:pt x="6658015" y="2975555"/>
                  <a:pt x="6547006" y="3131357"/>
                  <a:pt x="6300573" y="3322491"/>
                </a:cubicBezTo>
                <a:cubicBezTo>
                  <a:pt x="6002340" y="3521178"/>
                  <a:pt x="5461479" y="3501457"/>
                  <a:pt x="5083002" y="3388202"/>
                </a:cubicBezTo>
                <a:cubicBezTo>
                  <a:pt x="4945244" y="3680465"/>
                  <a:pt x="4636697" y="3883721"/>
                  <a:pt x="4212901" y="3967183"/>
                </a:cubicBezTo>
                <a:cubicBezTo>
                  <a:pt x="3627576" y="4026174"/>
                  <a:pt x="3174053" y="3894861"/>
                  <a:pt x="2933562" y="3613776"/>
                </a:cubicBezTo>
                <a:cubicBezTo>
                  <a:pt x="2179732" y="3928772"/>
                  <a:pt x="1427220" y="3814937"/>
                  <a:pt x="1033155" y="3264602"/>
                </a:cubicBezTo>
                <a:cubicBezTo>
                  <a:pt x="657722" y="3285602"/>
                  <a:pt x="303684" y="3093415"/>
                  <a:pt x="197588" y="2876038"/>
                </a:cubicBezTo>
                <a:cubicBezTo>
                  <a:pt x="137177" y="2646366"/>
                  <a:pt x="184268" y="2500483"/>
                  <a:pt x="376129" y="2351540"/>
                </a:cubicBezTo>
                <a:cubicBezTo>
                  <a:pt x="105017" y="2212473"/>
                  <a:pt x="-86998" y="2042890"/>
                  <a:pt x="-891" y="1813422"/>
                </a:cubicBezTo>
                <a:cubicBezTo>
                  <a:pt x="118614" y="1538644"/>
                  <a:pt x="340198" y="1346049"/>
                  <a:pt x="687642" y="1335125"/>
                </a:cubicBezTo>
                <a:cubicBezTo>
                  <a:pt x="689479" y="1330739"/>
                  <a:pt x="692489" y="1327825"/>
                  <a:pt x="694228" y="1322517"/>
                </a:cubicBezTo>
                <a:close/>
              </a:path>
              <a:path w="7689921" h="3975835" fill="none" extrusionOk="0">
                <a:moveTo>
                  <a:pt x="241861" y="5116979"/>
                </a:moveTo>
                <a:cubicBezTo>
                  <a:pt x="235894" y="5168406"/>
                  <a:pt x="191066" y="5235391"/>
                  <a:pt x="131421" y="5227419"/>
                </a:cubicBezTo>
                <a:cubicBezTo>
                  <a:pt x="77293" y="5223479"/>
                  <a:pt x="30088" y="5177135"/>
                  <a:pt x="20981" y="5116979"/>
                </a:cubicBezTo>
                <a:cubicBezTo>
                  <a:pt x="32127" y="5050831"/>
                  <a:pt x="60023" y="5002513"/>
                  <a:pt x="131421" y="5006539"/>
                </a:cubicBezTo>
                <a:cubicBezTo>
                  <a:pt x="189583" y="4997820"/>
                  <a:pt x="228080" y="5051690"/>
                  <a:pt x="241861" y="5116979"/>
                </a:cubicBezTo>
                <a:close/>
              </a:path>
              <a:path w="7689921" h="3975835" fill="none" extrusionOk="0">
                <a:moveTo>
                  <a:pt x="863552" y="4686194"/>
                </a:moveTo>
                <a:cubicBezTo>
                  <a:pt x="867009" y="4823976"/>
                  <a:pt x="779039" y="4898782"/>
                  <a:pt x="642672" y="4907074"/>
                </a:cubicBezTo>
                <a:cubicBezTo>
                  <a:pt x="528166" y="4905004"/>
                  <a:pt x="432549" y="4820552"/>
                  <a:pt x="421792" y="4686194"/>
                </a:cubicBezTo>
                <a:cubicBezTo>
                  <a:pt x="426001" y="4583998"/>
                  <a:pt x="513357" y="4447204"/>
                  <a:pt x="642672" y="4465314"/>
                </a:cubicBezTo>
                <a:cubicBezTo>
                  <a:pt x="744334" y="4460100"/>
                  <a:pt x="890943" y="4552443"/>
                  <a:pt x="863552" y="4686194"/>
                </a:cubicBezTo>
                <a:close/>
              </a:path>
              <a:path w="7689921" h="3975835" fill="none" extrusionOk="0">
                <a:moveTo>
                  <a:pt x="1654155" y="4113083"/>
                </a:moveTo>
                <a:cubicBezTo>
                  <a:pt x="1680390" y="4278523"/>
                  <a:pt x="1475111" y="4468757"/>
                  <a:pt x="1322835" y="4444403"/>
                </a:cubicBezTo>
                <a:cubicBezTo>
                  <a:pt x="1160179" y="4474580"/>
                  <a:pt x="988943" y="4305010"/>
                  <a:pt x="991515" y="4113083"/>
                </a:cubicBezTo>
                <a:cubicBezTo>
                  <a:pt x="969447" y="3958043"/>
                  <a:pt x="1121908" y="3812358"/>
                  <a:pt x="1322835" y="3781763"/>
                </a:cubicBezTo>
                <a:cubicBezTo>
                  <a:pt x="1540023" y="3779668"/>
                  <a:pt x="1662908" y="3951265"/>
                  <a:pt x="1654155" y="4113083"/>
                </a:cubicBezTo>
                <a:close/>
              </a:path>
              <a:path w="7689921" h="3975835" fill="none" extrusionOk="0">
                <a:moveTo>
                  <a:pt x="835388" y="2409153"/>
                </a:moveTo>
                <a:cubicBezTo>
                  <a:pt x="691815" y="2422085"/>
                  <a:pt x="513940" y="2385754"/>
                  <a:pt x="384496" y="2335803"/>
                </a:cubicBezTo>
                <a:moveTo>
                  <a:pt x="1233235" y="3211867"/>
                </a:moveTo>
                <a:cubicBezTo>
                  <a:pt x="1175397" y="3234185"/>
                  <a:pt x="1100619" y="3238973"/>
                  <a:pt x="1036003" y="3246931"/>
                </a:cubicBezTo>
                <a:moveTo>
                  <a:pt x="2933206" y="3597578"/>
                </a:moveTo>
                <a:cubicBezTo>
                  <a:pt x="2882421" y="3548255"/>
                  <a:pt x="2852000" y="3505222"/>
                  <a:pt x="2814297" y="3437440"/>
                </a:cubicBezTo>
                <a:moveTo>
                  <a:pt x="5131420" y="3198246"/>
                </a:moveTo>
                <a:cubicBezTo>
                  <a:pt x="5137959" y="3259287"/>
                  <a:pt x="5114413" y="3308609"/>
                  <a:pt x="5083892" y="3373937"/>
                </a:cubicBezTo>
                <a:moveTo>
                  <a:pt x="6075215" y="2112530"/>
                </a:moveTo>
                <a:cubicBezTo>
                  <a:pt x="6415482" y="2243575"/>
                  <a:pt x="6647300" y="2541777"/>
                  <a:pt x="6653917" y="2769279"/>
                </a:cubicBezTo>
                <a:moveTo>
                  <a:pt x="7440354" y="1413078"/>
                </a:moveTo>
                <a:cubicBezTo>
                  <a:pt x="7386295" y="1522533"/>
                  <a:pt x="7293743" y="1607415"/>
                  <a:pt x="7182599" y="1659358"/>
                </a:cubicBezTo>
                <a:moveTo>
                  <a:pt x="6821956" y="499372"/>
                </a:moveTo>
                <a:cubicBezTo>
                  <a:pt x="6825559" y="540426"/>
                  <a:pt x="6830719" y="570754"/>
                  <a:pt x="6835485" y="615702"/>
                </a:cubicBezTo>
                <a:moveTo>
                  <a:pt x="5176100" y="363715"/>
                </a:moveTo>
                <a:cubicBezTo>
                  <a:pt x="5213373" y="308267"/>
                  <a:pt x="5257880" y="265986"/>
                  <a:pt x="5308181" y="215357"/>
                </a:cubicBezTo>
                <a:moveTo>
                  <a:pt x="3941262" y="434396"/>
                </a:moveTo>
                <a:cubicBezTo>
                  <a:pt x="3956420" y="388271"/>
                  <a:pt x="3981354" y="345923"/>
                  <a:pt x="4005167" y="306470"/>
                </a:cubicBezTo>
                <a:moveTo>
                  <a:pt x="2492104" y="477836"/>
                </a:moveTo>
                <a:cubicBezTo>
                  <a:pt x="2559894" y="500112"/>
                  <a:pt x="2668712" y="541119"/>
                  <a:pt x="2723513" y="601897"/>
                </a:cubicBezTo>
                <a:moveTo>
                  <a:pt x="734636" y="1453112"/>
                </a:moveTo>
                <a:cubicBezTo>
                  <a:pt x="714775" y="1414485"/>
                  <a:pt x="705788" y="1376155"/>
                  <a:pt x="694228" y="1322517"/>
                </a:cubicBezTo>
              </a:path>
              <a:path w="7689921" h="3975835" stroke="0" extrusionOk="0">
                <a:moveTo>
                  <a:pt x="694228" y="1322517"/>
                </a:moveTo>
                <a:cubicBezTo>
                  <a:pt x="640781" y="1094551"/>
                  <a:pt x="767040" y="784383"/>
                  <a:pt x="1000935" y="635673"/>
                </a:cubicBezTo>
                <a:cubicBezTo>
                  <a:pt x="1388215" y="268867"/>
                  <a:pt x="2082210" y="228077"/>
                  <a:pt x="2492994" y="478756"/>
                </a:cubicBezTo>
                <a:cubicBezTo>
                  <a:pt x="2858800" y="105171"/>
                  <a:pt x="3498024" y="-110768"/>
                  <a:pt x="3997334" y="315858"/>
                </a:cubicBezTo>
                <a:cubicBezTo>
                  <a:pt x="4087939" y="105785"/>
                  <a:pt x="4291114" y="13437"/>
                  <a:pt x="4583513" y="18406"/>
                </a:cubicBezTo>
                <a:cubicBezTo>
                  <a:pt x="4884287" y="-51621"/>
                  <a:pt x="5158553" y="76958"/>
                  <a:pt x="5310495" y="228334"/>
                </a:cubicBezTo>
                <a:cubicBezTo>
                  <a:pt x="5514464" y="38233"/>
                  <a:pt x="5918744" y="-68731"/>
                  <a:pt x="6312677" y="63502"/>
                </a:cubicBezTo>
                <a:cubicBezTo>
                  <a:pt x="6552118" y="177944"/>
                  <a:pt x="6721933" y="331029"/>
                  <a:pt x="6820888" y="513177"/>
                </a:cubicBezTo>
                <a:cubicBezTo>
                  <a:pt x="7114522" y="603259"/>
                  <a:pt x="7319541" y="733408"/>
                  <a:pt x="7473107" y="949598"/>
                </a:cubicBezTo>
                <a:cubicBezTo>
                  <a:pt x="7543582" y="1108701"/>
                  <a:pt x="7532068" y="1238070"/>
                  <a:pt x="7443914" y="1422833"/>
                </a:cubicBezTo>
                <a:cubicBezTo>
                  <a:pt x="7674390" y="1629753"/>
                  <a:pt x="7777968" y="1943658"/>
                  <a:pt x="7657167" y="2146398"/>
                </a:cubicBezTo>
                <a:cubicBezTo>
                  <a:pt x="7554292" y="2496109"/>
                  <a:pt x="7117447" y="2746614"/>
                  <a:pt x="6658189" y="2779771"/>
                </a:cubicBezTo>
                <a:cubicBezTo>
                  <a:pt x="6683331" y="3004332"/>
                  <a:pt x="6521768" y="3179899"/>
                  <a:pt x="6300573" y="3322491"/>
                </a:cubicBezTo>
                <a:cubicBezTo>
                  <a:pt x="5876158" y="3551598"/>
                  <a:pt x="5409869" y="3583943"/>
                  <a:pt x="5083002" y="3388202"/>
                </a:cubicBezTo>
                <a:cubicBezTo>
                  <a:pt x="4942585" y="3658471"/>
                  <a:pt x="4614811" y="3911245"/>
                  <a:pt x="4212901" y="3967183"/>
                </a:cubicBezTo>
                <a:cubicBezTo>
                  <a:pt x="3715820" y="4098684"/>
                  <a:pt x="3201394" y="3896970"/>
                  <a:pt x="2933562" y="3613776"/>
                </a:cubicBezTo>
                <a:cubicBezTo>
                  <a:pt x="2288028" y="3904268"/>
                  <a:pt x="1327525" y="3855762"/>
                  <a:pt x="1033155" y="3264602"/>
                </a:cubicBezTo>
                <a:cubicBezTo>
                  <a:pt x="650035" y="3338473"/>
                  <a:pt x="340663" y="3132525"/>
                  <a:pt x="197588" y="2876038"/>
                </a:cubicBezTo>
                <a:cubicBezTo>
                  <a:pt x="135794" y="2684843"/>
                  <a:pt x="203031" y="2501275"/>
                  <a:pt x="376129" y="2351540"/>
                </a:cubicBezTo>
                <a:cubicBezTo>
                  <a:pt x="127121" y="2230289"/>
                  <a:pt x="-72948" y="2026144"/>
                  <a:pt x="-891" y="1813422"/>
                </a:cubicBezTo>
                <a:cubicBezTo>
                  <a:pt x="65094" y="1482744"/>
                  <a:pt x="368170" y="1352423"/>
                  <a:pt x="687642" y="1335125"/>
                </a:cubicBezTo>
                <a:cubicBezTo>
                  <a:pt x="689120" y="1331859"/>
                  <a:pt x="692637" y="1327175"/>
                  <a:pt x="694228" y="1322517"/>
                </a:cubicBezTo>
                <a:close/>
              </a:path>
              <a:path w="7689921" h="3975835" stroke="0" extrusionOk="0">
                <a:moveTo>
                  <a:pt x="241861" y="5116979"/>
                </a:moveTo>
                <a:cubicBezTo>
                  <a:pt x="242203" y="5166032"/>
                  <a:pt x="191639" y="5230606"/>
                  <a:pt x="131421" y="5227419"/>
                </a:cubicBezTo>
                <a:cubicBezTo>
                  <a:pt x="57174" y="5220574"/>
                  <a:pt x="35065" y="5172446"/>
                  <a:pt x="20981" y="5116979"/>
                </a:cubicBezTo>
                <a:cubicBezTo>
                  <a:pt x="16206" y="5064408"/>
                  <a:pt x="70457" y="5009204"/>
                  <a:pt x="131421" y="5006539"/>
                </a:cubicBezTo>
                <a:cubicBezTo>
                  <a:pt x="195071" y="5019673"/>
                  <a:pt x="244771" y="5053343"/>
                  <a:pt x="241861" y="5116979"/>
                </a:cubicBezTo>
                <a:close/>
              </a:path>
              <a:path w="7689921" h="3975835" stroke="0" extrusionOk="0">
                <a:moveTo>
                  <a:pt x="863552" y="4686194"/>
                </a:moveTo>
                <a:cubicBezTo>
                  <a:pt x="868936" y="4809590"/>
                  <a:pt x="774778" y="4933551"/>
                  <a:pt x="642672" y="4907074"/>
                </a:cubicBezTo>
                <a:cubicBezTo>
                  <a:pt x="530210" y="4879316"/>
                  <a:pt x="423067" y="4803352"/>
                  <a:pt x="421792" y="4686194"/>
                </a:cubicBezTo>
                <a:cubicBezTo>
                  <a:pt x="417636" y="4568987"/>
                  <a:pt x="523454" y="4465004"/>
                  <a:pt x="642672" y="4465314"/>
                </a:cubicBezTo>
                <a:cubicBezTo>
                  <a:pt x="741042" y="4452997"/>
                  <a:pt x="873937" y="4583508"/>
                  <a:pt x="863552" y="4686194"/>
                </a:cubicBezTo>
                <a:close/>
              </a:path>
              <a:path w="7689921" h="3975835" stroke="0" extrusionOk="0">
                <a:moveTo>
                  <a:pt x="1654155" y="4113083"/>
                </a:moveTo>
                <a:cubicBezTo>
                  <a:pt x="1676706" y="4314147"/>
                  <a:pt x="1484118" y="4450048"/>
                  <a:pt x="1322835" y="4444403"/>
                </a:cubicBezTo>
                <a:cubicBezTo>
                  <a:pt x="1136467" y="4421990"/>
                  <a:pt x="1012070" y="4292801"/>
                  <a:pt x="991515" y="4113083"/>
                </a:cubicBezTo>
                <a:cubicBezTo>
                  <a:pt x="1005788" y="3959064"/>
                  <a:pt x="1136617" y="3775542"/>
                  <a:pt x="1322835" y="3781763"/>
                </a:cubicBezTo>
                <a:cubicBezTo>
                  <a:pt x="1531400" y="3814704"/>
                  <a:pt x="1643315" y="3934170"/>
                  <a:pt x="1654155" y="4113083"/>
                </a:cubicBezTo>
                <a:close/>
              </a:path>
              <a:path w="7689921" h="3975835" fill="none" stroke="0" extrusionOk="0">
                <a:moveTo>
                  <a:pt x="835388" y="2409153"/>
                </a:moveTo>
                <a:cubicBezTo>
                  <a:pt x="676436" y="2413903"/>
                  <a:pt x="555923" y="2384208"/>
                  <a:pt x="384496" y="2335803"/>
                </a:cubicBezTo>
                <a:moveTo>
                  <a:pt x="1233235" y="3211867"/>
                </a:moveTo>
                <a:cubicBezTo>
                  <a:pt x="1170214" y="3225363"/>
                  <a:pt x="1112516" y="3254805"/>
                  <a:pt x="1036003" y="3246931"/>
                </a:cubicBezTo>
                <a:moveTo>
                  <a:pt x="2933206" y="3597578"/>
                </a:moveTo>
                <a:cubicBezTo>
                  <a:pt x="2881413" y="3555925"/>
                  <a:pt x="2841155" y="3490959"/>
                  <a:pt x="2814297" y="3437440"/>
                </a:cubicBezTo>
                <a:moveTo>
                  <a:pt x="5131420" y="3198246"/>
                </a:moveTo>
                <a:cubicBezTo>
                  <a:pt x="5127703" y="3265827"/>
                  <a:pt x="5096579" y="3311556"/>
                  <a:pt x="5083892" y="3373937"/>
                </a:cubicBezTo>
                <a:moveTo>
                  <a:pt x="6075215" y="2112530"/>
                </a:moveTo>
                <a:cubicBezTo>
                  <a:pt x="6439334" y="2242294"/>
                  <a:pt x="6603147" y="2513902"/>
                  <a:pt x="6653917" y="2769279"/>
                </a:cubicBezTo>
                <a:moveTo>
                  <a:pt x="7440354" y="1413078"/>
                </a:moveTo>
                <a:cubicBezTo>
                  <a:pt x="7392255" y="1518786"/>
                  <a:pt x="7310578" y="1598628"/>
                  <a:pt x="7182599" y="1659358"/>
                </a:cubicBezTo>
                <a:moveTo>
                  <a:pt x="6821956" y="499372"/>
                </a:moveTo>
                <a:cubicBezTo>
                  <a:pt x="6831466" y="533317"/>
                  <a:pt x="6835918" y="571728"/>
                  <a:pt x="6835485" y="615702"/>
                </a:cubicBezTo>
                <a:moveTo>
                  <a:pt x="5176100" y="363715"/>
                </a:moveTo>
                <a:cubicBezTo>
                  <a:pt x="5203667" y="312363"/>
                  <a:pt x="5253574" y="264962"/>
                  <a:pt x="5308181" y="215357"/>
                </a:cubicBezTo>
                <a:moveTo>
                  <a:pt x="3941262" y="434396"/>
                </a:moveTo>
                <a:cubicBezTo>
                  <a:pt x="3955218" y="380583"/>
                  <a:pt x="3975457" y="345649"/>
                  <a:pt x="4005167" y="306470"/>
                </a:cubicBezTo>
                <a:moveTo>
                  <a:pt x="2492104" y="477836"/>
                </a:moveTo>
                <a:cubicBezTo>
                  <a:pt x="2568676" y="531692"/>
                  <a:pt x="2649633" y="535153"/>
                  <a:pt x="2723513" y="601897"/>
                </a:cubicBezTo>
                <a:moveTo>
                  <a:pt x="734636" y="1453112"/>
                </a:moveTo>
                <a:cubicBezTo>
                  <a:pt x="722325" y="1400917"/>
                  <a:pt x="700125" y="1366744"/>
                  <a:pt x="694228" y="1322517"/>
                </a:cubicBezTo>
              </a:path>
            </a:pathLst>
          </a:custGeom>
          <a:ln w="19050">
            <a:extLst>
              <a:ext uri="{C807C97D-BFC1-408E-A445-0C87EB9F89A2}">
                <ask:lineSketchStyleProps xmlns:ask="http://schemas.microsoft.com/office/drawing/2018/sketchyshapes" sd="970150680">
                  <a:prstGeom prst="cloudCallout">
                    <a:avLst>
                      <a:gd name="adj1" fmla="val -48291"/>
                      <a:gd name="adj2" fmla="val 7870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9600" b="0" i="0" u="none" strike="noStrike" kern="1200" cap="none" spc="0" normalizeH="0" baseline="0" noProof="0" dirty="0">
              <a:ln w="28575">
                <a:solidFill>
                  <a:srgbClr val="C00000"/>
                </a:solidFill>
              </a:ln>
              <a:gradFill flip="none" rotWithShape="1">
                <a:gsLst>
                  <a:gs pos="11000">
                    <a:srgbClr val="FB1D22"/>
                  </a:gs>
                  <a:gs pos="35000">
                    <a:srgbClr val="FD676B"/>
                  </a:gs>
                  <a:gs pos="75000">
                    <a:srgbClr val="FEBCBD"/>
                  </a:gs>
                </a:gsLst>
                <a:lin ang="16200000" scaled="1"/>
                <a:tileRect/>
              </a:gradFill>
              <a:effectLst>
                <a:glow rad="38100">
                  <a:srgbClr val="ED7D31">
                    <a:satMod val="175000"/>
                    <a:alpha val="28000"/>
                  </a:srgbClr>
                </a:glow>
              </a:effectLst>
              <a:uLnTx/>
              <a:uFillTx/>
              <a:latin typeface="UTM Showcard" panose="02040603050506020204" pitchFamily="18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286" y="-462761"/>
            <a:ext cx="3636781" cy="36367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983" y="-152428"/>
            <a:ext cx="1871634" cy="18045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214" y="3277207"/>
            <a:ext cx="2936875" cy="32034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84" y="2900675"/>
            <a:ext cx="2876168" cy="356582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279185" y="1304854"/>
            <a:ext cx="6579067" cy="4433287"/>
            <a:chOff x="10101501" y="576165"/>
            <a:chExt cx="1971918" cy="4433287"/>
          </a:xfrm>
        </p:grpSpPr>
        <p:sp>
          <p:nvSpPr>
            <p:cNvPr id="9" name="Rectangle 8"/>
            <p:cNvSpPr/>
            <p:nvPr/>
          </p:nvSpPr>
          <p:spPr>
            <a:xfrm>
              <a:off x="10560326" y="576165"/>
              <a:ext cx="1513093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UTM Micra" panose="02040603050506020204" pitchFamily="18" charset="0"/>
                  <a:ea typeface="+mn-ea"/>
                  <a:cs typeface="+mn-cs"/>
                </a:rPr>
                <a:t>130 x (13 – 10) = 360 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101501" y="4086122"/>
              <a:ext cx="5536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UTM Micra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5" name="组合 1476"/>
          <p:cNvGrpSpPr/>
          <p:nvPr/>
        </p:nvGrpSpPr>
        <p:grpSpPr>
          <a:xfrm>
            <a:off x="9360526" y="3000982"/>
            <a:ext cx="3279775" cy="3987801"/>
            <a:chOff x="236687" y="-17115"/>
            <a:chExt cx="3279775" cy="3987801"/>
          </a:xfrm>
        </p:grpSpPr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584350" y="-4415"/>
              <a:ext cx="433387" cy="573088"/>
            </a:xfrm>
            <a:custGeom>
              <a:avLst/>
              <a:gdLst>
                <a:gd name="T0" fmla="*/ 95 w 102"/>
                <a:gd name="T1" fmla="*/ 58 h 135"/>
                <a:gd name="T2" fmla="*/ 65 w 102"/>
                <a:gd name="T3" fmla="*/ 130 h 135"/>
                <a:gd name="T4" fmla="*/ 8 w 102"/>
                <a:gd name="T5" fmla="*/ 77 h 135"/>
                <a:gd name="T6" fmla="*/ 38 w 102"/>
                <a:gd name="T7" fmla="*/ 5 h 135"/>
                <a:gd name="T8" fmla="*/ 95 w 102"/>
                <a:gd name="T9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35">
                  <a:moveTo>
                    <a:pt x="95" y="58"/>
                  </a:moveTo>
                  <a:cubicBezTo>
                    <a:pt x="102" y="93"/>
                    <a:pt x="89" y="125"/>
                    <a:pt x="65" y="130"/>
                  </a:cubicBezTo>
                  <a:cubicBezTo>
                    <a:pt x="41" y="135"/>
                    <a:pt x="15" y="111"/>
                    <a:pt x="8" y="77"/>
                  </a:cubicBezTo>
                  <a:cubicBezTo>
                    <a:pt x="0" y="42"/>
                    <a:pt x="14" y="10"/>
                    <a:pt x="38" y="5"/>
                  </a:cubicBezTo>
                  <a:cubicBezTo>
                    <a:pt x="62" y="0"/>
                    <a:pt x="87" y="23"/>
                    <a:pt x="95" y="58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720875" y="-4415"/>
              <a:ext cx="296862" cy="555625"/>
            </a:xfrm>
            <a:custGeom>
              <a:avLst/>
              <a:gdLst>
                <a:gd name="T0" fmla="*/ 6 w 70"/>
                <a:gd name="T1" fmla="*/ 5 h 131"/>
                <a:gd name="T2" fmla="*/ 0 w 70"/>
                <a:gd name="T3" fmla="*/ 7 h 131"/>
                <a:gd name="T4" fmla="*/ 45 w 70"/>
                <a:gd name="T5" fmla="*/ 60 h 131"/>
                <a:gd name="T6" fmla="*/ 20 w 70"/>
                <a:gd name="T7" fmla="*/ 130 h 131"/>
                <a:gd name="T8" fmla="*/ 33 w 70"/>
                <a:gd name="T9" fmla="*/ 130 h 131"/>
                <a:gd name="T10" fmla="*/ 63 w 70"/>
                <a:gd name="T11" fmla="*/ 58 h 131"/>
                <a:gd name="T12" fmla="*/ 6 w 70"/>
                <a:gd name="T13" fmla="*/ 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31">
                  <a:moveTo>
                    <a:pt x="6" y="5"/>
                  </a:moveTo>
                  <a:cubicBezTo>
                    <a:pt x="4" y="5"/>
                    <a:pt x="2" y="6"/>
                    <a:pt x="0" y="7"/>
                  </a:cubicBezTo>
                  <a:cubicBezTo>
                    <a:pt x="20" y="10"/>
                    <a:pt x="38" y="31"/>
                    <a:pt x="45" y="60"/>
                  </a:cubicBezTo>
                  <a:cubicBezTo>
                    <a:pt x="51" y="92"/>
                    <a:pt x="41" y="121"/>
                    <a:pt x="20" y="130"/>
                  </a:cubicBezTo>
                  <a:cubicBezTo>
                    <a:pt x="25" y="131"/>
                    <a:pt x="29" y="131"/>
                    <a:pt x="33" y="130"/>
                  </a:cubicBezTo>
                  <a:cubicBezTo>
                    <a:pt x="57" y="125"/>
                    <a:pt x="70" y="93"/>
                    <a:pt x="63" y="58"/>
                  </a:cubicBezTo>
                  <a:cubicBezTo>
                    <a:pt x="55" y="23"/>
                    <a:pt x="30" y="0"/>
                    <a:pt x="6" y="5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584350" y="-17115"/>
              <a:ext cx="433387" cy="598488"/>
            </a:xfrm>
            <a:custGeom>
              <a:avLst/>
              <a:gdLst>
                <a:gd name="T0" fmla="*/ 93 w 102"/>
                <a:gd name="T1" fmla="*/ 61 h 141"/>
                <a:gd name="T2" fmla="*/ 66 w 102"/>
                <a:gd name="T3" fmla="*/ 130 h 141"/>
                <a:gd name="T4" fmla="*/ 10 w 102"/>
                <a:gd name="T5" fmla="*/ 81 h 141"/>
                <a:gd name="T6" fmla="*/ 37 w 102"/>
                <a:gd name="T7" fmla="*/ 10 h 141"/>
                <a:gd name="T8" fmla="*/ 93 w 102"/>
                <a:gd name="T9" fmla="*/ 62 h 141"/>
                <a:gd name="T10" fmla="*/ 97 w 102"/>
                <a:gd name="T11" fmla="*/ 60 h 141"/>
                <a:gd name="T12" fmla="*/ 38 w 102"/>
                <a:gd name="T13" fmla="*/ 6 h 141"/>
                <a:gd name="T14" fmla="*/ 6 w 102"/>
                <a:gd name="T15" fmla="*/ 80 h 141"/>
                <a:gd name="T16" fmla="*/ 65 w 102"/>
                <a:gd name="T17" fmla="*/ 135 h 141"/>
                <a:gd name="T18" fmla="*/ 97 w 102"/>
                <a:gd name="T19" fmla="*/ 61 h 141"/>
                <a:gd name="T20" fmla="*/ 93 w 102"/>
                <a:gd name="T21" fmla="*/ 6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141">
                  <a:moveTo>
                    <a:pt x="93" y="61"/>
                  </a:moveTo>
                  <a:cubicBezTo>
                    <a:pt x="97" y="85"/>
                    <a:pt x="94" y="122"/>
                    <a:pt x="66" y="130"/>
                  </a:cubicBezTo>
                  <a:cubicBezTo>
                    <a:pt x="37" y="139"/>
                    <a:pt x="16" y="104"/>
                    <a:pt x="10" y="81"/>
                  </a:cubicBezTo>
                  <a:cubicBezTo>
                    <a:pt x="4" y="57"/>
                    <a:pt x="9" y="19"/>
                    <a:pt x="37" y="10"/>
                  </a:cubicBezTo>
                  <a:cubicBezTo>
                    <a:pt x="67" y="1"/>
                    <a:pt x="87" y="39"/>
                    <a:pt x="93" y="62"/>
                  </a:cubicBezTo>
                  <a:cubicBezTo>
                    <a:pt x="93" y="65"/>
                    <a:pt x="98" y="63"/>
                    <a:pt x="97" y="60"/>
                  </a:cubicBezTo>
                  <a:cubicBezTo>
                    <a:pt x="91" y="34"/>
                    <a:pt x="69" y="0"/>
                    <a:pt x="38" y="6"/>
                  </a:cubicBezTo>
                  <a:cubicBezTo>
                    <a:pt x="5" y="12"/>
                    <a:pt x="0" y="54"/>
                    <a:pt x="6" y="80"/>
                  </a:cubicBezTo>
                  <a:cubicBezTo>
                    <a:pt x="11" y="107"/>
                    <a:pt x="33" y="141"/>
                    <a:pt x="65" y="135"/>
                  </a:cubicBezTo>
                  <a:cubicBezTo>
                    <a:pt x="97" y="129"/>
                    <a:pt x="102" y="87"/>
                    <a:pt x="97" y="61"/>
                  </a:cubicBezTo>
                  <a:cubicBezTo>
                    <a:pt x="96" y="58"/>
                    <a:pt x="92" y="58"/>
                    <a:pt x="93" y="6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317650" y="49560"/>
              <a:ext cx="1001712" cy="458788"/>
            </a:xfrm>
            <a:custGeom>
              <a:avLst/>
              <a:gdLst>
                <a:gd name="T0" fmla="*/ 231 w 236"/>
                <a:gd name="T1" fmla="*/ 25 h 108"/>
                <a:gd name="T2" fmla="*/ 128 w 236"/>
                <a:gd name="T3" fmla="*/ 92 h 108"/>
                <a:gd name="T4" fmla="*/ 5 w 236"/>
                <a:gd name="T5" fmla="*/ 84 h 108"/>
                <a:gd name="T6" fmla="*/ 108 w 236"/>
                <a:gd name="T7" fmla="*/ 17 h 108"/>
                <a:gd name="T8" fmla="*/ 231 w 236"/>
                <a:gd name="T9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108">
                  <a:moveTo>
                    <a:pt x="231" y="25"/>
                  </a:moveTo>
                  <a:cubicBezTo>
                    <a:pt x="236" y="46"/>
                    <a:pt x="190" y="76"/>
                    <a:pt x="128" y="92"/>
                  </a:cubicBezTo>
                  <a:cubicBezTo>
                    <a:pt x="66" y="108"/>
                    <a:pt x="11" y="105"/>
                    <a:pt x="5" y="84"/>
                  </a:cubicBezTo>
                  <a:cubicBezTo>
                    <a:pt x="0" y="63"/>
                    <a:pt x="46" y="33"/>
                    <a:pt x="108" y="17"/>
                  </a:cubicBezTo>
                  <a:cubicBezTo>
                    <a:pt x="170" y="0"/>
                    <a:pt x="225" y="4"/>
                    <a:pt x="231" y="25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1090762" y="76548"/>
              <a:ext cx="207962" cy="92075"/>
            </a:xfrm>
            <a:custGeom>
              <a:avLst/>
              <a:gdLst>
                <a:gd name="T0" fmla="*/ 13 w 49"/>
                <a:gd name="T1" fmla="*/ 0 h 22"/>
                <a:gd name="T2" fmla="*/ 0 w 49"/>
                <a:gd name="T3" fmla="*/ 1 h 22"/>
                <a:gd name="T4" fmla="*/ 49 w 49"/>
                <a:gd name="T5" fmla="*/ 19 h 22"/>
                <a:gd name="T6" fmla="*/ 49 w 49"/>
                <a:gd name="T7" fmla="*/ 22 h 22"/>
                <a:gd name="T8" fmla="*/ 49 w 49"/>
                <a:gd name="T9" fmla="*/ 19 h 22"/>
                <a:gd name="T10" fmla="*/ 13 w 4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2">
                  <a:moveTo>
                    <a:pt x="13" y="0"/>
                  </a:moveTo>
                  <a:cubicBezTo>
                    <a:pt x="9" y="0"/>
                    <a:pt x="4" y="0"/>
                    <a:pt x="0" y="1"/>
                  </a:cubicBezTo>
                  <a:cubicBezTo>
                    <a:pt x="27" y="1"/>
                    <a:pt x="46" y="7"/>
                    <a:pt x="49" y="19"/>
                  </a:cubicBezTo>
                  <a:cubicBezTo>
                    <a:pt x="49" y="20"/>
                    <a:pt x="49" y="21"/>
                    <a:pt x="49" y="22"/>
                  </a:cubicBezTo>
                  <a:cubicBezTo>
                    <a:pt x="49" y="21"/>
                    <a:pt x="49" y="20"/>
                    <a:pt x="49" y="19"/>
                  </a:cubicBezTo>
                  <a:cubicBezTo>
                    <a:pt x="45" y="5"/>
                    <a:pt x="30" y="0"/>
                    <a:pt x="13" y="0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487512" y="79723"/>
              <a:ext cx="811212" cy="242888"/>
            </a:xfrm>
            <a:custGeom>
              <a:avLst/>
              <a:gdLst>
                <a:gd name="T0" fmla="*/ 142 w 191"/>
                <a:gd name="T1" fmla="*/ 0 h 57"/>
                <a:gd name="T2" fmla="*/ 100 w 191"/>
                <a:gd name="T3" fmla="*/ 17 h 57"/>
                <a:gd name="T4" fmla="*/ 71 w 191"/>
                <a:gd name="T5" fmla="*/ 37 h 57"/>
                <a:gd name="T6" fmla="*/ 47 w 191"/>
                <a:gd name="T7" fmla="*/ 41 h 57"/>
                <a:gd name="T8" fmla="*/ 32 w 191"/>
                <a:gd name="T9" fmla="*/ 39 h 57"/>
                <a:gd name="T10" fmla="*/ 17 w 191"/>
                <a:gd name="T11" fmla="*/ 37 h 57"/>
                <a:gd name="T12" fmla="*/ 0 w 191"/>
                <a:gd name="T13" fmla="*/ 44 h 57"/>
                <a:gd name="T14" fmla="*/ 10 w 191"/>
                <a:gd name="T15" fmla="*/ 42 h 57"/>
                <a:gd name="T16" fmla="*/ 23 w 191"/>
                <a:gd name="T17" fmla="*/ 46 h 57"/>
                <a:gd name="T18" fmla="*/ 33 w 191"/>
                <a:gd name="T19" fmla="*/ 57 h 57"/>
                <a:gd name="T20" fmla="*/ 110 w 191"/>
                <a:gd name="T21" fmla="*/ 34 h 57"/>
                <a:gd name="T22" fmla="*/ 109 w 191"/>
                <a:gd name="T23" fmla="*/ 28 h 57"/>
                <a:gd name="T24" fmla="*/ 114 w 191"/>
                <a:gd name="T25" fmla="*/ 17 h 57"/>
                <a:gd name="T26" fmla="*/ 135 w 191"/>
                <a:gd name="T27" fmla="*/ 6 h 57"/>
                <a:gd name="T28" fmla="*/ 136 w 191"/>
                <a:gd name="T29" fmla="*/ 6 h 57"/>
                <a:gd name="T30" fmla="*/ 165 w 191"/>
                <a:gd name="T31" fmla="*/ 45 h 57"/>
                <a:gd name="T32" fmla="*/ 170 w 191"/>
                <a:gd name="T33" fmla="*/ 50 h 57"/>
                <a:gd name="T34" fmla="*/ 191 w 191"/>
                <a:gd name="T35" fmla="*/ 21 h 57"/>
                <a:gd name="T36" fmla="*/ 191 w 191"/>
                <a:gd name="T37" fmla="*/ 18 h 57"/>
                <a:gd name="T38" fmla="*/ 142 w 191"/>
                <a:gd name="T3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1" h="57">
                  <a:moveTo>
                    <a:pt x="142" y="0"/>
                  </a:moveTo>
                  <a:cubicBezTo>
                    <a:pt x="124" y="2"/>
                    <a:pt x="106" y="9"/>
                    <a:pt x="100" y="17"/>
                  </a:cubicBezTo>
                  <a:cubicBezTo>
                    <a:pt x="91" y="29"/>
                    <a:pt x="87" y="33"/>
                    <a:pt x="71" y="37"/>
                  </a:cubicBezTo>
                  <a:cubicBezTo>
                    <a:pt x="62" y="39"/>
                    <a:pt x="55" y="41"/>
                    <a:pt x="47" y="41"/>
                  </a:cubicBezTo>
                  <a:cubicBezTo>
                    <a:pt x="43" y="41"/>
                    <a:pt x="38" y="41"/>
                    <a:pt x="32" y="39"/>
                  </a:cubicBezTo>
                  <a:cubicBezTo>
                    <a:pt x="27" y="38"/>
                    <a:pt x="22" y="37"/>
                    <a:pt x="17" y="37"/>
                  </a:cubicBezTo>
                  <a:cubicBezTo>
                    <a:pt x="11" y="37"/>
                    <a:pt x="5" y="39"/>
                    <a:pt x="0" y="44"/>
                  </a:cubicBezTo>
                  <a:cubicBezTo>
                    <a:pt x="3" y="42"/>
                    <a:pt x="6" y="42"/>
                    <a:pt x="10" y="42"/>
                  </a:cubicBezTo>
                  <a:cubicBezTo>
                    <a:pt x="14" y="42"/>
                    <a:pt x="19" y="43"/>
                    <a:pt x="23" y="46"/>
                  </a:cubicBezTo>
                  <a:cubicBezTo>
                    <a:pt x="28" y="49"/>
                    <a:pt x="31" y="52"/>
                    <a:pt x="33" y="57"/>
                  </a:cubicBezTo>
                  <a:cubicBezTo>
                    <a:pt x="59" y="50"/>
                    <a:pt x="85" y="42"/>
                    <a:pt x="110" y="34"/>
                  </a:cubicBezTo>
                  <a:cubicBezTo>
                    <a:pt x="110" y="32"/>
                    <a:pt x="110" y="30"/>
                    <a:pt x="109" y="28"/>
                  </a:cubicBezTo>
                  <a:cubicBezTo>
                    <a:pt x="109" y="25"/>
                    <a:pt x="112" y="20"/>
                    <a:pt x="114" y="17"/>
                  </a:cubicBezTo>
                  <a:cubicBezTo>
                    <a:pt x="118" y="11"/>
                    <a:pt x="127" y="6"/>
                    <a:pt x="135" y="6"/>
                  </a:cubicBezTo>
                  <a:cubicBezTo>
                    <a:pt x="135" y="6"/>
                    <a:pt x="136" y="6"/>
                    <a:pt x="136" y="6"/>
                  </a:cubicBezTo>
                  <a:cubicBezTo>
                    <a:pt x="157" y="7"/>
                    <a:pt x="169" y="26"/>
                    <a:pt x="165" y="45"/>
                  </a:cubicBezTo>
                  <a:cubicBezTo>
                    <a:pt x="167" y="47"/>
                    <a:pt x="168" y="48"/>
                    <a:pt x="170" y="50"/>
                  </a:cubicBezTo>
                  <a:cubicBezTo>
                    <a:pt x="183" y="40"/>
                    <a:pt x="191" y="30"/>
                    <a:pt x="191" y="21"/>
                  </a:cubicBezTo>
                  <a:cubicBezTo>
                    <a:pt x="191" y="20"/>
                    <a:pt x="191" y="19"/>
                    <a:pt x="191" y="18"/>
                  </a:cubicBezTo>
                  <a:cubicBezTo>
                    <a:pt x="188" y="6"/>
                    <a:pt x="169" y="0"/>
                    <a:pt x="142" y="0"/>
                  </a:cubicBezTo>
                </a:path>
              </a:pathLst>
            </a:custGeom>
            <a:solidFill>
              <a:srgbClr val="FFC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308125" y="67023"/>
              <a:ext cx="1020762" cy="428625"/>
            </a:xfrm>
            <a:custGeom>
              <a:avLst/>
              <a:gdLst>
                <a:gd name="T0" fmla="*/ 230 w 240"/>
                <a:gd name="T1" fmla="*/ 22 h 101"/>
                <a:gd name="T2" fmla="*/ 213 w 240"/>
                <a:gd name="T3" fmla="*/ 49 h 101"/>
                <a:gd name="T4" fmla="*/ 164 w 240"/>
                <a:gd name="T5" fmla="*/ 75 h 101"/>
                <a:gd name="T6" fmla="*/ 40 w 240"/>
                <a:gd name="T7" fmla="*/ 95 h 101"/>
                <a:gd name="T8" fmla="*/ 10 w 240"/>
                <a:gd name="T9" fmla="*/ 80 h 101"/>
                <a:gd name="T10" fmla="*/ 26 w 240"/>
                <a:gd name="T11" fmla="*/ 53 h 101"/>
                <a:gd name="T12" fmla="*/ 74 w 240"/>
                <a:gd name="T13" fmla="*/ 27 h 101"/>
                <a:gd name="T14" fmla="*/ 140 w 240"/>
                <a:gd name="T15" fmla="*/ 8 h 101"/>
                <a:gd name="T16" fmla="*/ 200 w 240"/>
                <a:gd name="T17" fmla="*/ 6 h 101"/>
                <a:gd name="T18" fmla="*/ 230 w 240"/>
                <a:gd name="T19" fmla="*/ 22 h 101"/>
                <a:gd name="T20" fmla="*/ 235 w 240"/>
                <a:gd name="T21" fmla="*/ 20 h 101"/>
                <a:gd name="T22" fmla="*/ 215 w 240"/>
                <a:gd name="T23" fmla="*/ 4 h 101"/>
                <a:gd name="T24" fmla="*/ 169 w 240"/>
                <a:gd name="T25" fmla="*/ 1 h 101"/>
                <a:gd name="T26" fmla="*/ 49 w 240"/>
                <a:gd name="T27" fmla="*/ 33 h 101"/>
                <a:gd name="T28" fmla="*/ 5 w 240"/>
                <a:gd name="T29" fmla="*/ 81 h 101"/>
                <a:gd name="T30" fmla="*/ 25 w 240"/>
                <a:gd name="T31" fmla="*/ 96 h 101"/>
                <a:gd name="T32" fmla="*/ 71 w 240"/>
                <a:gd name="T33" fmla="*/ 100 h 101"/>
                <a:gd name="T34" fmla="*/ 191 w 240"/>
                <a:gd name="T35" fmla="*/ 68 h 101"/>
                <a:gd name="T36" fmla="*/ 235 w 240"/>
                <a:gd name="T37" fmla="*/ 20 h 101"/>
                <a:gd name="T38" fmla="*/ 230 w 240"/>
                <a:gd name="T39" fmla="*/ 2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0" h="101">
                  <a:moveTo>
                    <a:pt x="230" y="22"/>
                  </a:moveTo>
                  <a:cubicBezTo>
                    <a:pt x="233" y="33"/>
                    <a:pt x="220" y="43"/>
                    <a:pt x="213" y="49"/>
                  </a:cubicBezTo>
                  <a:cubicBezTo>
                    <a:pt x="198" y="61"/>
                    <a:pt x="181" y="68"/>
                    <a:pt x="164" y="75"/>
                  </a:cubicBezTo>
                  <a:cubicBezTo>
                    <a:pt x="126" y="90"/>
                    <a:pt x="81" y="100"/>
                    <a:pt x="40" y="95"/>
                  </a:cubicBezTo>
                  <a:cubicBezTo>
                    <a:pt x="30" y="94"/>
                    <a:pt x="14" y="91"/>
                    <a:pt x="10" y="80"/>
                  </a:cubicBezTo>
                  <a:cubicBezTo>
                    <a:pt x="6" y="69"/>
                    <a:pt x="19" y="58"/>
                    <a:pt x="26" y="53"/>
                  </a:cubicBezTo>
                  <a:cubicBezTo>
                    <a:pt x="40" y="41"/>
                    <a:pt x="57" y="33"/>
                    <a:pt x="74" y="27"/>
                  </a:cubicBezTo>
                  <a:cubicBezTo>
                    <a:pt x="95" y="18"/>
                    <a:pt x="117" y="12"/>
                    <a:pt x="140" y="8"/>
                  </a:cubicBezTo>
                  <a:cubicBezTo>
                    <a:pt x="159" y="5"/>
                    <a:pt x="180" y="3"/>
                    <a:pt x="200" y="6"/>
                  </a:cubicBezTo>
                  <a:cubicBezTo>
                    <a:pt x="210" y="7"/>
                    <a:pt x="227" y="10"/>
                    <a:pt x="230" y="22"/>
                  </a:cubicBezTo>
                  <a:cubicBezTo>
                    <a:pt x="231" y="25"/>
                    <a:pt x="236" y="23"/>
                    <a:pt x="235" y="20"/>
                  </a:cubicBezTo>
                  <a:cubicBezTo>
                    <a:pt x="232" y="11"/>
                    <a:pt x="223" y="7"/>
                    <a:pt x="215" y="4"/>
                  </a:cubicBezTo>
                  <a:cubicBezTo>
                    <a:pt x="201" y="0"/>
                    <a:pt x="184" y="0"/>
                    <a:pt x="169" y="1"/>
                  </a:cubicBezTo>
                  <a:cubicBezTo>
                    <a:pt x="128" y="3"/>
                    <a:pt x="85" y="14"/>
                    <a:pt x="49" y="33"/>
                  </a:cubicBezTo>
                  <a:cubicBezTo>
                    <a:pt x="33" y="41"/>
                    <a:pt x="0" y="58"/>
                    <a:pt x="5" y="81"/>
                  </a:cubicBezTo>
                  <a:cubicBezTo>
                    <a:pt x="7" y="89"/>
                    <a:pt x="17" y="94"/>
                    <a:pt x="25" y="96"/>
                  </a:cubicBezTo>
                  <a:cubicBezTo>
                    <a:pt x="40" y="101"/>
                    <a:pt x="56" y="101"/>
                    <a:pt x="71" y="100"/>
                  </a:cubicBezTo>
                  <a:cubicBezTo>
                    <a:pt x="112" y="98"/>
                    <a:pt x="155" y="86"/>
                    <a:pt x="191" y="68"/>
                  </a:cubicBezTo>
                  <a:cubicBezTo>
                    <a:pt x="207" y="60"/>
                    <a:pt x="240" y="43"/>
                    <a:pt x="235" y="20"/>
                  </a:cubicBezTo>
                  <a:cubicBezTo>
                    <a:pt x="234" y="17"/>
                    <a:pt x="230" y="19"/>
                    <a:pt x="230" y="2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358925" y="317848"/>
              <a:ext cx="200025" cy="131763"/>
            </a:xfrm>
            <a:custGeom>
              <a:avLst/>
              <a:gdLst>
                <a:gd name="T0" fmla="*/ 1 w 47"/>
                <a:gd name="T1" fmla="*/ 4 h 31"/>
                <a:gd name="T2" fmla="*/ 44 w 47"/>
                <a:gd name="T3" fmla="*/ 30 h 31"/>
                <a:gd name="T4" fmla="*/ 45 w 47"/>
                <a:gd name="T5" fmla="*/ 28 h 31"/>
                <a:gd name="T6" fmla="*/ 3 w 47"/>
                <a:gd name="T7" fmla="*/ 1 h 31"/>
                <a:gd name="T8" fmla="*/ 1 w 47"/>
                <a:gd name="T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" y="4"/>
                  </a:moveTo>
                  <a:cubicBezTo>
                    <a:pt x="15" y="13"/>
                    <a:pt x="30" y="21"/>
                    <a:pt x="44" y="30"/>
                  </a:cubicBezTo>
                  <a:cubicBezTo>
                    <a:pt x="45" y="31"/>
                    <a:pt x="47" y="29"/>
                    <a:pt x="45" y="28"/>
                  </a:cubicBezTo>
                  <a:cubicBezTo>
                    <a:pt x="31" y="19"/>
                    <a:pt x="17" y="10"/>
                    <a:pt x="3" y="1"/>
                  </a:cubicBezTo>
                  <a:cubicBezTo>
                    <a:pt x="1" y="0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495450" y="216248"/>
              <a:ext cx="152400" cy="177800"/>
            </a:xfrm>
            <a:custGeom>
              <a:avLst/>
              <a:gdLst>
                <a:gd name="T0" fmla="*/ 1 w 36"/>
                <a:gd name="T1" fmla="*/ 4 h 42"/>
                <a:gd name="T2" fmla="*/ 33 w 36"/>
                <a:gd name="T3" fmla="*/ 41 h 42"/>
                <a:gd name="T4" fmla="*/ 35 w 36"/>
                <a:gd name="T5" fmla="*/ 39 h 42"/>
                <a:gd name="T6" fmla="*/ 3 w 36"/>
                <a:gd name="T7" fmla="*/ 2 h 42"/>
                <a:gd name="T8" fmla="*/ 1 w 36"/>
                <a:gd name="T9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2">
                  <a:moveTo>
                    <a:pt x="1" y="4"/>
                  </a:moveTo>
                  <a:cubicBezTo>
                    <a:pt x="12" y="16"/>
                    <a:pt x="22" y="29"/>
                    <a:pt x="33" y="41"/>
                  </a:cubicBezTo>
                  <a:cubicBezTo>
                    <a:pt x="34" y="42"/>
                    <a:pt x="36" y="40"/>
                    <a:pt x="35" y="39"/>
                  </a:cubicBezTo>
                  <a:cubicBezTo>
                    <a:pt x="24" y="26"/>
                    <a:pt x="14" y="14"/>
                    <a:pt x="3" y="2"/>
                  </a:cubicBezTo>
                  <a:cubicBezTo>
                    <a:pt x="2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609750" y="168623"/>
              <a:ext cx="119062" cy="187325"/>
            </a:xfrm>
            <a:custGeom>
              <a:avLst/>
              <a:gdLst>
                <a:gd name="T0" fmla="*/ 1 w 28"/>
                <a:gd name="T1" fmla="*/ 4 h 44"/>
                <a:gd name="T2" fmla="*/ 24 w 28"/>
                <a:gd name="T3" fmla="*/ 43 h 44"/>
                <a:gd name="T4" fmla="*/ 27 w 28"/>
                <a:gd name="T5" fmla="*/ 41 h 44"/>
                <a:gd name="T6" fmla="*/ 4 w 28"/>
                <a:gd name="T7" fmla="*/ 2 h 44"/>
                <a:gd name="T8" fmla="*/ 1 w 28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4">
                  <a:moveTo>
                    <a:pt x="1" y="4"/>
                  </a:moveTo>
                  <a:cubicBezTo>
                    <a:pt x="9" y="17"/>
                    <a:pt x="17" y="30"/>
                    <a:pt x="24" y="43"/>
                  </a:cubicBezTo>
                  <a:cubicBezTo>
                    <a:pt x="25" y="44"/>
                    <a:pt x="28" y="43"/>
                    <a:pt x="27" y="41"/>
                  </a:cubicBezTo>
                  <a:cubicBezTo>
                    <a:pt x="19" y="28"/>
                    <a:pt x="11" y="15"/>
                    <a:pt x="4" y="2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776437" y="122585"/>
              <a:ext cx="68262" cy="200025"/>
            </a:xfrm>
            <a:custGeom>
              <a:avLst/>
              <a:gdLst>
                <a:gd name="T0" fmla="*/ 0 w 16"/>
                <a:gd name="T1" fmla="*/ 2 h 47"/>
                <a:gd name="T2" fmla="*/ 13 w 16"/>
                <a:gd name="T3" fmla="*/ 45 h 47"/>
                <a:gd name="T4" fmla="*/ 16 w 16"/>
                <a:gd name="T5" fmla="*/ 44 h 47"/>
                <a:gd name="T6" fmla="*/ 3 w 16"/>
                <a:gd name="T7" fmla="*/ 1 h 47"/>
                <a:gd name="T8" fmla="*/ 0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0" y="2"/>
                  </a:moveTo>
                  <a:cubicBezTo>
                    <a:pt x="4" y="17"/>
                    <a:pt x="9" y="31"/>
                    <a:pt x="13" y="45"/>
                  </a:cubicBezTo>
                  <a:cubicBezTo>
                    <a:pt x="13" y="47"/>
                    <a:pt x="16" y="46"/>
                    <a:pt x="16" y="44"/>
                  </a:cubicBezTo>
                  <a:cubicBezTo>
                    <a:pt x="11" y="30"/>
                    <a:pt x="7" y="16"/>
                    <a:pt x="3" y="1"/>
                  </a:cubicBezTo>
                  <a:cubicBezTo>
                    <a:pt x="2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936775" y="79723"/>
              <a:ext cx="55562" cy="230188"/>
            </a:xfrm>
            <a:custGeom>
              <a:avLst/>
              <a:gdLst>
                <a:gd name="T0" fmla="*/ 10 w 13"/>
                <a:gd name="T1" fmla="*/ 2 h 54"/>
                <a:gd name="T2" fmla="*/ 0 w 13"/>
                <a:gd name="T3" fmla="*/ 51 h 54"/>
                <a:gd name="T4" fmla="*/ 3 w 13"/>
                <a:gd name="T5" fmla="*/ 52 h 54"/>
                <a:gd name="T6" fmla="*/ 13 w 13"/>
                <a:gd name="T7" fmla="*/ 3 h 54"/>
                <a:gd name="T8" fmla="*/ 10 w 13"/>
                <a:gd name="T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4">
                  <a:moveTo>
                    <a:pt x="10" y="2"/>
                  </a:moveTo>
                  <a:cubicBezTo>
                    <a:pt x="7" y="18"/>
                    <a:pt x="4" y="35"/>
                    <a:pt x="0" y="51"/>
                  </a:cubicBezTo>
                  <a:cubicBezTo>
                    <a:pt x="0" y="53"/>
                    <a:pt x="3" y="54"/>
                    <a:pt x="3" y="52"/>
                  </a:cubicBezTo>
                  <a:cubicBezTo>
                    <a:pt x="7" y="36"/>
                    <a:pt x="10" y="19"/>
                    <a:pt x="13" y="3"/>
                  </a:cubicBezTo>
                  <a:cubicBezTo>
                    <a:pt x="13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1103462" y="76548"/>
              <a:ext cx="109537" cy="249238"/>
            </a:xfrm>
            <a:custGeom>
              <a:avLst/>
              <a:gdLst>
                <a:gd name="T0" fmla="*/ 22 w 26"/>
                <a:gd name="T1" fmla="*/ 2 h 59"/>
                <a:gd name="T2" fmla="*/ 0 w 26"/>
                <a:gd name="T3" fmla="*/ 56 h 59"/>
                <a:gd name="T4" fmla="*/ 3 w 26"/>
                <a:gd name="T5" fmla="*/ 57 h 59"/>
                <a:gd name="T6" fmla="*/ 25 w 26"/>
                <a:gd name="T7" fmla="*/ 3 h 59"/>
                <a:gd name="T8" fmla="*/ 22 w 26"/>
                <a:gd name="T9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9">
                  <a:moveTo>
                    <a:pt x="22" y="2"/>
                  </a:moveTo>
                  <a:cubicBezTo>
                    <a:pt x="15" y="20"/>
                    <a:pt x="8" y="38"/>
                    <a:pt x="0" y="56"/>
                  </a:cubicBezTo>
                  <a:cubicBezTo>
                    <a:pt x="0" y="58"/>
                    <a:pt x="2" y="59"/>
                    <a:pt x="3" y="57"/>
                  </a:cubicBezTo>
                  <a:cubicBezTo>
                    <a:pt x="10" y="39"/>
                    <a:pt x="18" y="21"/>
                    <a:pt x="25" y="3"/>
                  </a:cubicBezTo>
                  <a:cubicBezTo>
                    <a:pt x="26" y="1"/>
                    <a:pt x="23" y="0"/>
                    <a:pt x="22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673250" y="11460"/>
              <a:ext cx="55562" cy="144463"/>
            </a:xfrm>
            <a:custGeom>
              <a:avLst/>
              <a:gdLst>
                <a:gd name="T0" fmla="*/ 10 w 13"/>
                <a:gd name="T1" fmla="*/ 2 h 34"/>
                <a:gd name="T2" fmla="*/ 3 w 13"/>
                <a:gd name="T3" fmla="*/ 32 h 34"/>
                <a:gd name="T4" fmla="*/ 6 w 13"/>
                <a:gd name="T5" fmla="*/ 32 h 34"/>
                <a:gd name="T6" fmla="*/ 12 w 13"/>
                <a:gd name="T7" fmla="*/ 4 h 34"/>
                <a:gd name="T8" fmla="*/ 10 w 13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4">
                  <a:moveTo>
                    <a:pt x="10" y="2"/>
                  </a:moveTo>
                  <a:cubicBezTo>
                    <a:pt x="2" y="10"/>
                    <a:pt x="0" y="22"/>
                    <a:pt x="3" y="32"/>
                  </a:cubicBezTo>
                  <a:cubicBezTo>
                    <a:pt x="3" y="34"/>
                    <a:pt x="6" y="33"/>
                    <a:pt x="6" y="32"/>
                  </a:cubicBezTo>
                  <a:cubicBezTo>
                    <a:pt x="3" y="22"/>
                    <a:pt x="5" y="11"/>
                    <a:pt x="12" y="4"/>
                  </a:cubicBezTo>
                  <a:cubicBezTo>
                    <a:pt x="13" y="2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758975" y="3523"/>
              <a:ext cx="80962" cy="114300"/>
            </a:xfrm>
            <a:custGeom>
              <a:avLst/>
              <a:gdLst>
                <a:gd name="T0" fmla="*/ 2 w 19"/>
                <a:gd name="T1" fmla="*/ 3 h 27"/>
                <a:gd name="T2" fmla="*/ 16 w 19"/>
                <a:gd name="T3" fmla="*/ 25 h 27"/>
                <a:gd name="T4" fmla="*/ 18 w 19"/>
                <a:gd name="T5" fmla="*/ 24 h 27"/>
                <a:gd name="T6" fmla="*/ 4 w 19"/>
                <a:gd name="T7" fmla="*/ 1 h 27"/>
                <a:gd name="T8" fmla="*/ 2 w 19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2" y="3"/>
                  </a:moveTo>
                  <a:cubicBezTo>
                    <a:pt x="8" y="9"/>
                    <a:pt x="14" y="16"/>
                    <a:pt x="16" y="25"/>
                  </a:cubicBezTo>
                  <a:cubicBezTo>
                    <a:pt x="16" y="27"/>
                    <a:pt x="19" y="26"/>
                    <a:pt x="18" y="24"/>
                  </a:cubicBezTo>
                  <a:cubicBezTo>
                    <a:pt x="16" y="15"/>
                    <a:pt x="11" y="7"/>
                    <a:pt x="4" y="1"/>
                  </a:cubicBezTo>
                  <a:cubicBezTo>
                    <a:pt x="2" y="0"/>
                    <a:pt x="0" y="2"/>
                    <a:pt x="2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406550" y="101948"/>
              <a:ext cx="1541462" cy="2700338"/>
            </a:xfrm>
            <a:custGeom>
              <a:avLst/>
              <a:gdLst>
                <a:gd name="T0" fmla="*/ 182 w 363"/>
                <a:gd name="T1" fmla="*/ 41 h 636"/>
                <a:gd name="T2" fmla="*/ 181 w 363"/>
                <a:gd name="T3" fmla="*/ 24 h 636"/>
                <a:gd name="T4" fmla="*/ 148 w 363"/>
                <a:gd name="T5" fmla="*/ 4 h 636"/>
                <a:gd name="T6" fmla="*/ 130 w 363"/>
                <a:gd name="T7" fmla="*/ 23 h 636"/>
                <a:gd name="T8" fmla="*/ 132 w 363"/>
                <a:gd name="T9" fmla="*/ 31 h 636"/>
                <a:gd name="T10" fmla="*/ 51 w 363"/>
                <a:gd name="T11" fmla="*/ 55 h 636"/>
                <a:gd name="T12" fmla="*/ 47 w 363"/>
                <a:gd name="T13" fmla="*/ 48 h 636"/>
                <a:gd name="T14" fmla="*/ 21 w 363"/>
                <a:gd name="T15" fmla="*/ 40 h 636"/>
                <a:gd name="T16" fmla="*/ 4 w 363"/>
                <a:gd name="T17" fmla="*/ 75 h 636"/>
                <a:gd name="T18" fmla="*/ 18 w 363"/>
                <a:gd name="T19" fmla="*/ 93 h 636"/>
                <a:gd name="T20" fmla="*/ 9 w 363"/>
                <a:gd name="T21" fmla="*/ 133 h 636"/>
                <a:gd name="T22" fmla="*/ 99 w 363"/>
                <a:gd name="T23" fmla="*/ 489 h 636"/>
                <a:gd name="T24" fmla="*/ 156 w 363"/>
                <a:gd name="T25" fmla="*/ 591 h 636"/>
                <a:gd name="T26" fmla="*/ 181 w 363"/>
                <a:gd name="T27" fmla="*/ 631 h 636"/>
                <a:gd name="T28" fmla="*/ 213 w 363"/>
                <a:gd name="T29" fmla="*/ 627 h 636"/>
                <a:gd name="T30" fmla="*/ 228 w 363"/>
                <a:gd name="T31" fmla="*/ 590 h 636"/>
                <a:gd name="T32" fmla="*/ 205 w 363"/>
                <a:gd name="T33" fmla="*/ 507 h 636"/>
                <a:gd name="T34" fmla="*/ 269 w 363"/>
                <a:gd name="T35" fmla="*/ 488 h 636"/>
                <a:gd name="T36" fmla="*/ 295 w 363"/>
                <a:gd name="T37" fmla="*/ 572 h 636"/>
                <a:gd name="T38" fmla="*/ 340 w 363"/>
                <a:gd name="T39" fmla="*/ 595 h 636"/>
                <a:gd name="T40" fmla="*/ 358 w 363"/>
                <a:gd name="T41" fmla="*/ 542 h 636"/>
                <a:gd name="T42" fmla="*/ 334 w 363"/>
                <a:gd name="T43" fmla="*/ 373 h 636"/>
                <a:gd name="T44" fmla="*/ 182 w 363"/>
                <a:gd name="T45" fmla="*/ 41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3" h="636">
                  <a:moveTo>
                    <a:pt x="182" y="41"/>
                  </a:moveTo>
                  <a:cubicBezTo>
                    <a:pt x="183" y="36"/>
                    <a:pt x="183" y="30"/>
                    <a:pt x="181" y="24"/>
                  </a:cubicBezTo>
                  <a:cubicBezTo>
                    <a:pt x="177" y="9"/>
                    <a:pt x="162" y="0"/>
                    <a:pt x="148" y="4"/>
                  </a:cubicBezTo>
                  <a:cubicBezTo>
                    <a:pt x="139" y="7"/>
                    <a:pt x="133" y="14"/>
                    <a:pt x="130" y="23"/>
                  </a:cubicBezTo>
                  <a:cubicBezTo>
                    <a:pt x="132" y="31"/>
                    <a:pt x="132" y="31"/>
                    <a:pt x="132" y="31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48" y="47"/>
                    <a:pt x="47" y="48"/>
                  </a:cubicBezTo>
                  <a:cubicBezTo>
                    <a:pt x="40" y="41"/>
                    <a:pt x="31" y="37"/>
                    <a:pt x="21" y="40"/>
                  </a:cubicBezTo>
                  <a:cubicBezTo>
                    <a:pt x="7" y="44"/>
                    <a:pt x="0" y="60"/>
                    <a:pt x="4" y="75"/>
                  </a:cubicBezTo>
                  <a:cubicBezTo>
                    <a:pt x="7" y="83"/>
                    <a:pt x="12" y="90"/>
                    <a:pt x="18" y="93"/>
                  </a:cubicBezTo>
                  <a:cubicBezTo>
                    <a:pt x="13" y="105"/>
                    <a:pt x="9" y="119"/>
                    <a:pt x="9" y="133"/>
                  </a:cubicBezTo>
                  <a:cubicBezTo>
                    <a:pt x="7" y="181"/>
                    <a:pt x="20" y="368"/>
                    <a:pt x="99" y="489"/>
                  </a:cubicBezTo>
                  <a:cubicBezTo>
                    <a:pt x="120" y="522"/>
                    <a:pt x="139" y="556"/>
                    <a:pt x="156" y="591"/>
                  </a:cubicBezTo>
                  <a:cubicBezTo>
                    <a:pt x="162" y="603"/>
                    <a:pt x="168" y="624"/>
                    <a:pt x="181" y="631"/>
                  </a:cubicBezTo>
                  <a:cubicBezTo>
                    <a:pt x="191" y="636"/>
                    <a:pt x="204" y="631"/>
                    <a:pt x="213" y="627"/>
                  </a:cubicBezTo>
                  <a:cubicBezTo>
                    <a:pt x="228" y="620"/>
                    <a:pt x="229" y="606"/>
                    <a:pt x="228" y="590"/>
                  </a:cubicBezTo>
                  <a:cubicBezTo>
                    <a:pt x="228" y="581"/>
                    <a:pt x="206" y="507"/>
                    <a:pt x="205" y="507"/>
                  </a:cubicBezTo>
                  <a:cubicBezTo>
                    <a:pt x="269" y="488"/>
                    <a:pt x="269" y="488"/>
                    <a:pt x="269" y="488"/>
                  </a:cubicBezTo>
                  <a:cubicBezTo>
                    <a:pt x="269" y="488"/>
                    <a:pt x="293" y="564"/>
                    <a:pt x="295" y="572"/>
                  </a:cubicBezTo>
                  <a:cubicBezTo>
                    <a:pt x="301" y="594"/>
                    <a:pt x="321" y="601"/>
                    <a:pt x="340" y="595"/>
                  </a:cubicBezTo>
                  <a:cubicBezTo>
                    <a:pt x="362" y="587"/>
                    <a:pt x="363" y="563"/>
                    <a:pt x="358" y="542"/>
                  </a:cubicBezTo>
                  <a:cubicBezTo>
                    <a:pt x="347" y="487"/>
                    <a:pt x="341" y="418"/>
                    <a:pt x="334" y="373"/>
                  </a:cubicBezTo>
                  <a:cubicBezTo>
                    <a:pt x="327" y="328"/>
                    <a:pt x="261" y="110"/>
                    <a:pt x="182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1017737" y="101948"/>
              <a:ext cx="930275" cy="2535238"/>
            </a:xfrm>
            <a:custGeom>
              <a:avLst/>
              <a:gdLst>
                <a:gd name="T0" fmla="*/ 38 w 219"/>
                <a:gd name="T1" fmla="*/ 41 h 597"/>
                <a:gd name="T2" fmla="*/ 37 w 219"/>
                <a:gd name="T3" fmla="*/ 24 h 597"/>
                <a:gd name="T4" fmla="*/ 4 w 219"/>
                <a:gd name="T5" fmla="*/ 4 h 597"/>
                <a:gd name="T6" fmla="*/ 0 w 219"/>
                <a:gd name="T7" fmla="*/ 5 h 597"/>
                <a:gd name="T8" fmla="*/ 22 w 219"/>
                <a:gd name="T9" fmla="*/ 26 h 597"/>
                <a:gd name="T10" fmla="*/ 22 w 219"/>
                <a:gd name="T11" fmla="*/ 43 h 597"/>
                <a:gd name="T12" fmla="*/ 175 w 219"/>
                <a:gd name="T13" fmla="*/ 374 h 597"/>
                <a:gd name="T14" fmla="*/ 199 w 219"/>
                <a:gd name="T15" fmla="*/ 544 h 597"/>
                <a:gd name="T16" fmla="*/ 181 w 219"/>
                <a:gd name="T17" fmla="*/ 596 h 597"/>
                <a:gd name="T18" fmla="*/ 180 w 219"/>
                <a:gd name="T19" fmla="*/ 597 h 597"/>
                <a:gd name="T20" fmla="*/ 196 w 219"/>
                <a:gd name="T21" fmla="*/ 595 h 597"/>
                <a:gd name="T22" fmla="*/ 214 w 219"/>
                <a:gd name="T23" fmla="*/ 542 h 597"/>
                <a:gd name="T24" fmla="*/ 190 w 219"/>
                <a:gd name="T25" fmla="*/ 373 h 597"/>
                <a:gd name="T26" fmla="*/ 38 w 219"/>
                <a:gd name="T27" fmla="*/ 41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597">
                  <a:moveTo>
                    <a:pt x="38" y="41"/>
                  </a:moveTo>
                  <a:cubicBezTo>
                    <a:pt x="39" y="36"/>
                    <a:pt x="39" y="30"/>
                    <a:pt x="37" y="24"/>
                  </a:cubicBezTo>
                  <a:cubicBezTo>
                    <a:pt x="33" y="9"/>
                    <a:pt x="18" y="0"/>
                    <a:pt x="4" y="4"/>
                  </a:cubicBezTo>
                  <a:cubicBezTo>
                    <a:pt x="3" y="4"/>
                    <a:pt x="1" y="5"/>
                    <a:pt x="0" y="5"/>
                  </a:cubicBezTo>
                  <a:cubicBezTo>
                    <a:pt x="10" y="7"/>
                    <a:pt x="19" y="15"/>
                    <a:pt x="22" y="26"/>
                  </a:cubicBezTo>
                  <a:cubicBezTo>
                    <a:pt x="24" y="32"/>
                    <a:pt x="24" y="38"/>
                    <a:pt x="22" y="43"/>
                  </a:cubicBezTo>
                  <a:cubicBezTo>
                    <a:pt x="101" y="112"/>
                    <a:pt x="168" y="330"/>
                    <a:pt x="175" y="374"/>
                  </a:cubicBezTo>
                  <a:cubicBezTo>
                    <a:pt x="182" y="420"/>
                    <a:pt x="187" y="489"/>
                    <a:pt x="199" y="544"/>
                  </a:cubicBezTo>
                  <a:cubicBezTo>
                    <a:pt x="203" y="565"/>
                    <a:pt x="203" y="589"/>
                    <a:pt x="181" y="596"/>
                  </a:cubicBezTo>
                  <a:cubicBezTo>
                    <a:pt x="181" y="597"/>
                    <a:pt x="180" y="597"/>
                    <a:pt x="180" y="597"/>
                  </a:cubicBezTo>
                  <a:cubicBezTo>
                    <a:pt x="185" y="597"/>
                    <a:pt x="191" y="597"/>
                    <a:pt x="196" y="595"/>
                  </a:cubicBezTo>
                  <a:cubicBezTo>
                    <a:pt x="218" y="587"/>
                    <a:pt x="219" y="563"/>
                    <a:pt x="214" y="542"/>
                  </a:cubicBezTo>
                  <a:cubicBezTo>
                    <a:pt x="203" y="487"/>
                    <a:pt x="197" y="418"/>
                    <a:pt x="190" y="373"/>
                  </a:cubicBezTo>
                  <a:cubicBezTo>
                    <a:pt x="183" y="328"/>
                    <a:pt x="117" y="110"/>
                    <a:pt x="38" y="41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482750" y="259110"/>
              <a:ext cx="136525" cy="84138"/>
            </a:xfrm>
            <a:custGeom>
              <a:avLst/>
              <a:gdLst>
                <a:gd name="T0" fmla="*/ 14 w 32"/>
                <a:gd name="T1" fmla="*/ 12 h 20"/>
                <a:gd name="T2" fmla="*/ 17 w 32"/>
                <a:gd name="T3" fmla="*/ 20 h 20"/>
                <a:gd name="T4" fmla="*/ 32 w 32"/>
                <a:gd name="T5" fmla="*/ 16 h 20"/>
                <a:gd name="T6" fmla="*/ 29 w 32"/>
                <a:gd name="T7" fmla="*/ 11 h 20"/>
                <a:gd name="T8" fmla="*/ 3 w 32"/>
                <a:gd name="T9" fmla="*/ 3 h 20"/>
                <a:gd name="T10" fmla="*/ 0 w 32"/>
                <a:gd name="T11" fmla="*/ 4 h 20"/>
                <a:gd name="T12" fmla="*/ 14 w 32"/>
                <a:gd name="T13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0">
                  <a:moveTo>
                    <a:pt x="14" y="12"/>
                  </a:moveTo>
                  <a:cubicBezTo>
                    <a:pt x="15" y="12"/>
                    <a:pt x="17" y="20"/>
                    <a:pt x="17" y="20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3"/>
                    <a:pt x="30" y="10"/>
                    <a:pt x="29" y="11"/>
                  </a:cubicBezTo>
                  <a:cubicBezTo>
                    <a:pt x="22" y="4"/>
                    <a:pt x="13" y="0"/>
                    <a:pt x="3" y="3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5" y="6"/>
                    <a:pt x="10" y="8"/>
                    <a:pt x="1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1205062" y="2183160"/>
              <a:ext cx="284162" cy="611188"/>
            </a:xfrm>
            <a:custGeom>
              <a:avLst/>
              <a:gdLst>
                <a:gd name="T0" fmla="*/ 2 w 67"/>
                <a:gd name="T1" fmla="*/ 19 h 144"/>
                <a:gd name="T2" fmla="*/ 25 w 67"/>
                <a:gd name="T3" fmla="*/ 102 h 144"/>
                <a:gd name="T4" fmla="*/ 10 w 67"/>
                <a:gd name="T5" fmla="*/ 139 h 144"/>
                <a:gd name="T6" fmla="*/ 0 w 67"/>
                <a:gd name="T7" fmla="*/ 143 h 144"/>
                <a:gd name="T8" fmla="*/ 25 w 67"/>
                <a:gd name="T9" fmla="*/ 137 h 144"/>
                <a:gd name="T10" fmla="*/ 40 w 67"/>
                <a:gd name="T11" fmla="*/ 100 h 144"/>
                <a:gd name="T12" fmla="*/ 17 w 67"/>
                <a:gd name="T13" fmla="*/ 17 h 144"/>
                <a:gd name="T14" fmla="*/ 67 w 67"/>
                <a:gd name="T15" fmla="*/ 3 h 144"/>
                <a:gd name="T16" fmla="*/ 66 w 67"/>
                <a:gd name="T17" fmla="*/ 0 h 144"/>
                <a:gd name="T18" fmla="*/ 2 w 67"/>
                <a:gd name="T19" fmla="*/ 1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144">
                  <a:moveTo>
                    <a:pt x="2" y="19"/>
                  </a:moveTo>
                  <a:cubicBezTo>
                    <a:pt x="2" y="19"/>
                    <a:pt x="24" y="93"/>
                    <a:pt x="25" y="102"/>
                  </a:cubicBezTo>
                  <a:cubicBezTo>
                    <a:pt x="26" y="118"/>
                    <a:pt x="24" y="132"/>
                    <a:pt x="10" y="139"/>
                  </a:cubicBezTo>
                  <a:cubicBezTo>
                    <a:pt x="7" y="140"/>
                    <a:pt x="4" y="142"/>
                    <a:pt x="0" y="143"/>
                  </a:cubicBezTo>
                  <a:cubicBezTo>
                    <a:pt x="9" y="144"/>
                    <a:pt x="18" y="140"/>
                    <a:pt x="25" y="137"/>
                  </a:cubicBezTo>
                  <a:cubicBezTo>
                    <a:pt x="40" y="130"/>
                    <a:pt x="41" y="116"/>
                    <a:pt x="40" y="100"/>
                  </a:cubicBezTo>
                  <a:cubicBezTo>
                    <a:pt x="40" y="91"/>
                    <a:pt x="18" y="17"/>
                    <a:pt x="17" y="17"/>
                  </a:cubicBezTo>
                  <a:cubicBezTo>
                    <a:pt x="17" y="17"/>
                    <a:pt x="48" y="8"/>
                    <a:pt x="67" y="3"/>
                  </a:cubicBezTo>
                  <a:cubicBezTo>
                    <a:pt x="66" y="1"/>
                    <a:pt x="66" y="0"/>
                    <a:pt x="66" y="0"/>
                  </a:cubicBezTo>
                  <a:cubicBezTo>
                    <a:pt x="2" y="19"/>
                    <a:pt x="2" y="19"/>
                    <a:pt x="2" y="19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489225" y="2173635"/>
              <a:ext cx="293687" cy="488950"/>
            </a:xfrm>
            <a:custGeom>
              <a:avLst/>
              <a:gdLst>
                <a:gd name="T0" fmla="*/ 40 w 69"/>
                <a:gd name="T1" fmla="*/ 84 h 115"/>
                <a:gd name="T2" fmla="*/ 14 w 69"/>
                <a:gd name="T3" fmla="*/ 0 h 115"/>
                <a:gd name="T4" fmla="*/ 0 w 69"/>
                <a:gd name="T5" fmla="*/ 5 h 115"/>
                <a:gd name="T6" fmla="*/ 25 w 69"/>
                <a:gd name="T7" fmla="*/ 86 h 115"/>
                <a:gd name="T8" fmla="*/ 69 w 69"/>
                <a:gd name="T9" fmla="*/ 109 h 115"/>
                <a:gd name="T10" fmla="*/ 40 w 69"/>
                <a:gd name="T11" fmla="*/ 8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15">
                  <a:moveTo>
                    <a:pt x="40" y="84"/>
                  </a:moveTo>
                  <a:cubicBezTo>
                    <a:pt x="38" y="76"/>
                    <a:pt x="14" y="0"/>
                    <a:pt x="14" y="0"/>
                  </a:cubicBezTo>
                  <a:cubicBezTo>
                    <a:pt x="14" y="0"/>
                    <a:pt x="8" y="2"/>
                    <a:pt x="0" y="5"/>
                  </a:cubicBezTo>
                  <a:cubicBezTo>
                    <a:pt x="4" y="18"/>
                    <a:pt x="23" y="79"/>
                    <a:pt x="25" y="86"/>
                  </a:cubicBezTo>
                  <a:cubicBezTo>
                    <a:pt x="30" y="107"/>
                    <a:pt x="49" y="115"/>
                    <a:pt x="69" y="109"/>
                  </a:cubicBezTo>
                  <a:cubicBezTo>
                    <a:pt x="55" y="108"/>
                    <a:pt x="44" y="100"/>
                    <a:pt x="40" y="8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406550" y="122585"/>
              <a:ext cx="1473200" cy="2667000"/>
            </a:xfrm>
            <a:custGeom>
              <a:avLst/>
              <a:gdLst>
                <a:gd name="T0" fmla="*/ 343 w 347"/>
                <a:gd name="T1" fmla="*/ 539 h 628"/>
                <a:gd name="T2" fmla="*/ 319 w 347"/>
                <a:gd name="T3" fmla="*/ 369 h 628"/>
                <a:gd name="T4" fmla="*/ 166 w 347"/>
                <a:gd name="T5" fmla="*/ 38 h 628"/>
                <a:gd name="T6" fmla="*/ 166 w 347"/>
                <a:gd name="T7" fmla="*/ 21 h 628"/>
                <a:gd name="T8" fmla="*/ 144 w 347"/>
                <a:gd name="T9" fmla="*/ 0 h 628"/>
                <a:gd name="T10" fmla="*/ 130 w 347"/>
                <a:gd name="T11" fmla="*/ 18 h 628"/>
                <a:gd name="T12" fmla="*/ 132 w 347"/>
                <a:gd name="T13" fmla="*/ 26 h 628"/>
                <a:gd name="T14" fmla="*/ 51 w 347"/>
                <a:gd name="T15" fmla="*/ 50 h 628"/>
                <a:gd name="T16" fmla="*/ 50 w 347"/>
                <a:gd name="T17" fmla="*/ 48 h 628"/>
                <a:gd name="T18" fmla="*/ 35 w 347"/>
                <a:gd name="T19" fmla="*/ 52 h 628"/>
                <a:gd name="T20" fmla="*/ 32 w 347"/>
                <a:gd name="T21" fmla="*/ 44 h 628"/>
                <a:gd name="T22" fmla="*/ 18 w 347"/>
                <a:gd name="T23" fmla="*/ 36 h 628"/>
                <a:gd name="T24" fmla="*/ 4 w 347"/>
                <a:gd name="T25" fmla="*/ 70 h 628"/>
                <a:gd name="T26" fmla="*/ 18 w 347"/>
                <a:gd name="T27" fmla="*/ 88 h 628"/>
                <a:gd name="T28" fmla="*/ 9 w 347"/>
                <a:gd name="T29" fmla="*/ 128 h 628"/>
                <a:gd name="T30" fmla="*/ 99 w 347"/>
                <a:gd name="T31" fmla="*/ 484 h 628"/>
                <a:gd name="T32" fmla="*/ 156 w 347"/>
                <a:gd name="T33" fmla="*/ 586 h 628"/>
                <a:gd name="T34" fmla="*/ 181 w 347"/>
                <a:gd name="T35" fmla="*/ 626 h 628"/>
                <a:gd name="T36" fmla="*/ 188 w 347"/>
                <a:gd name="T37" fmla="*/ 628 h 628"/>
                <a:gd name="T38" fmla="*/ 198 w 347"/>
                <a:gd name="T39" fmla="*/ 624 h 628"/>
                <a:gd name="T40" fmla="*/ 213 w 347"/>
                <a:gd name="T41" fmla="*/ 587 h 628"/>
                <a:gd name="T42" fmla="*/ 190 w 347"/>
                <a:gd name="T43" fmla="*/ 504 h 628"/>
                <a:gd name="T44" fmla="*/ 254 w 347"/>
                <a:gd name="T45" fmla="*/ 485 h 628"/>
                <a:gd name="T46" fmla="*/ 255 w 347"/>
                <a:gd name="T47" fmla="*/ 488 h 628"/>
                <a:gd name="T48" fmla="*/ 269 w 347"/>
                <a:gd name="T49" fmla="*/ 483 h 628"/>
                <a:gd name="T50" fmla="*/ 295 w 347"/>
                <a:gd name="T51" fmla="*/ 567 h 628"/>
                <a:gd name="T52" fmla="*/ 324 w 347"/>
                <a:gd name="T53" fmla="*/ 592 h 628"/>
                <a:gd name="T54" fmla="*/ 325 w 347"/>
                <a:gd name="T55" fmla="*/ 591 h 628"/>
                <a:gd name="T56" fmla="*/ 343 w 347"/>
                <a:gd name="T57" fmla="*/ 539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7" h="628">
                  <a:moveTo>
                    <a:pt x="343" y="539"/>
                  </a:moveTo>
                  <a:cubicBezTo>
                    <a:pt x="331" y="484"/>
                    <a:pt x="326" y="415"/>
                    <a:pt x="319" y="369"/>
                  </a:cubicBezTo>
                  <a:cubicBezTo>
                    <a:pt x="312" y="325"/>
                    <a:pt x="245" y="107"/>
                    <a:pt x="166" y="38"/>
                  </a:cubicBezTo>
                  <a:cubicBezTo>
                    <a:pt x="168" y="33"/>
                    <a:pt x="168" y="27"/>
                    <a:pt x="166" y="21"/>
                  </a:cubicBezTo>
                  <a:cubicBezTo>
                    <a:pt x="163" y="10"/>
                    <a:pt x="154" y="2"/>
                    <a:pt x="144" y="0"/>
                  </a:cubicBezTo>
                  <a:cubicBezTo>
                    <a:pt x="137" y="4"/>
                    <a:pt x="132" y="10"/>
                    <a:pt x="130" y="18"/>
                  </a:cubicBezTo>
                  <a:cubicBezTo>
                    <a:pt x="132" y="26"/>
                    <a:pt x="132" y="26"/>
                    <a:pt x="132" y="26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50"/>
                    <a:pt x="50" y="49"/>
                    <a:pt x="50" y="48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52"/>
                    <a:pt x="33" y="44"/>
                    <a:pt x="32" y="44"/>
                  </a:cubicBezTo>
                  <a:cubicBezTo>
                    <a:pt x="28" y="40"/>
                    <a:pt x="23" y="38"/>
                    <a:pt x="18" y="36"/>
                  </a:cubicBezTo>
                  <a:cubicBezTo>
                    <a:pt x="6" y="42"/>
                    <a:pt x="0" y="56"/>
                    <a:pt x="4" y="70"/>
                  </a:cubicBezTo>
                  <a:cubicBezTo>
                    <a:pt x="7" y="78"/>
                    <a:pt x="12" y="85"/>
                    <a:pt x="18" y="88"/>
                  </a:cubicBezTo>
                  <a:cubicBezTo>
                    <a:pt x="13" y="100"/>
                    <a:pt x="9" y="114"/>
                    <a:pt x="9" y="128"/>
                  </a:cubicBezTo>
                  <a:cubicBezTo>
                    <a:pt x="7" y="176"/>
                    <a:pt x="20" y="363"/>
                    <a:pt x="99" y="484"/>
                  </a:cubicBezTo>
                  <a:cubicBezTo>
                    <a:pt x="120" y="517"/>
                    <a:pt x="139" y="551"/>
                    <a:pt x="156" y="586"/>
                  </a:cubicBezTo>
                  <a:cubicBezTo>
                    <a:pt x="162" y="598"/>
                    <a:pt x="168" y="619"/>
                    <a:pt x="181" y="626"/>
                  </a:cubicBezTo>
                  <a:cubicBezTo>
                    <a:pt x="183" y="627"/>
                    <a:pt x="186" y="628"/>
                    <a:pt x="188" y="628"/>
                  </a:cubicBezTo>
                  <a:cubicBezTo>
                    <a:pt x="192" y="627"/>
                    <a:pt x="195" y="625"/>
                    <a:pt x="198" y="624"/>
                  </a:cubicBezTo>
                  <a:cubicBezTo>
                    <a:pt x="212" y="617"/>
                    <a:pt x="214" y="603"/>
                    <a:pt x="213" y="587"/>
                  </a:cubicBezTo>
                  <a:cubicBezTo>
                    <a:pt x="212" y="578"/>
                    <a:pt x="190" y="504"/>
                    <a:pt x="190" y="504"/>
                  </a:cubicBezTo>
                  <a:cubicBezTo>
                    <a:pt x="254" y="485"/>
                    <a:pt x="254" y="485"/>
                    <a:pt x="254" y="485"/>
                  </a:cubicBezTo>
                  <a:cubicBezTo>
                    <a:pt x="254" y="485"/>
                    <a:pt x="254" y="486"/>
                    <a:pt x="255" y="488"/>
                  </a:cubicBezTo>
                  <a:cubicBezTo>
                    <a:pt x="263" y="485"/>
                    <a:pt x="269" y="483"/>
                    <a:pt x="269" y="483"/>
                  </a:cubicBezTo>
                  <a:cubicBezTo>
                    <a:pt x="269" y="483"/>
                    <a:pt x="293" y="559"/>
                    <a:pt x="295" y="567"/>
                  </a:cubicBezTo>
                  <a:cubicBezTo>
                    <a:pt x="299" y="583"/>
                    <a:pt x="310" y="591"/>
                    <a:pt x="324" y="592"/>
                  </a:cubicBezTo>
                  <a:cubicBezTo>
                    <a:pt x="324" y="592"/>
                    <a:pt x="325" y="592"/>
                    <a:pt x="325" y="591"/>
                  </a:cubicBezTo>
                  <a:cubicBezTo>
                    <a:pt x="347" y="584"/>
                    <a:pt x="347" y="560"/>
                    <a:pt x="343" y="53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376387" y="101948"/>
              <a:ext cx="1571625" cy="2713038"/>
            </a:xfrm>
            <a:custGeom>
              <a:avLst/>
              <a:gdLst>
                <a:gd name="T0" fmla="*/ 162 w 370"/>
                <a:gd name="T1" fmla="*/ 1 h 639"/>
                <a:gd name="T2" fmla="*/ 135 w 370"/>
                <a:gd name="T3" fmla="*/ 23 h 639"/>
                <a:gd name="T4" fmla="*/ 138 w 370"/>
                <a:gd name="T5" fmla="*/ 29 h 639"/>
                <a:gd name="T6" fmla="*/ 60 w 370"/>
                <a:gd name="T7" fmla="*/ 54 h 639"/>
                <a:gd name="T8" fmla="*/ 20 w 370"/>
                <a:gd name="T9" fmla="*/ 41 h 639"/>
                <a:gd name="T10" fmla="*/ 23 w 370"/>
                <a:gd name="T11" fmla="*/ 92 h 639"/>
                <a:gd name="T12" fmla="*/ 24 w 370"/>
                <a:gd name="T13" fmla="*/ 257 h 639"/>
                <a:gd name="T14" fmla="*/ 130 w 370"/>
                <a:gd name="T15" fmla="*/ 533 h 639"/>
                <a:gd name="T16" fmla="*/ 187 w 370"/>
                <a:gd name="T17" fmla="*/ 633 h 639"/>
                <a:gd name="T18" fmla="*/ 231 w 370"/>
                <a:gd name="T19" fmla="*/ 564 h 639"/>
                <a:gd name="T20" fmla="*/ 214 w 370"/>
                <a:gd name="T21" fmla="*/ 506 h 639"/>
                <a:gd name="T22" fmla="*/ 213 w 370"/>
                <a:gd name="T23" fmla="*/ 510 h 639"/>
                <a:gd name="T24" fmla="*/ 274 w 370"/>
                <a:gd name="T25" fmla="*/ 489 h 639"/>
                <a:gd name="T26" fmla="*/ 321 w 370"/>
                <a:gd name="T27" fmla="*/ 597 h 639"/>
                <a:gd name="T28" fmla="*/ 369 w 370"/>
                <a:gd name="T29" fmla="*/ 552 h 639"/>
                <a:gd name="T30" fmla="*/ 351 w 370"/>
                <a:gd name="T31" fmla="*/ 428 h 639"/>
                <a:gd name="T32" fmla="*/ 320 w 370"/>
                <a:gd name="T33" fmla="*/ 288 h 639"/>
                <a:gd name="T34" fmla="*/ 190 w 370"/>
                <a:gd name="T35" fmla="*/ 40 h 639"/>
                <a:gd name="T36" fmla="*/ 236 w 370"/>
                <a:gd name="T37" fmla="*/ 105 h 639"/>
                <a:gd name="T38" fmla="*/ 333 w 370"/>
                <a:gd name="T39" fmla="*/ 346 h 639"/>
                <a:gd name="T40" fmla="*/ 362 w 370"/>
                <a:gd name="T41" fmla="*/ 538 h 639"/>
                <a:gd name="T42" fmla="*/ 308 w 370"/>
                <a:gd name="T43" fmla="*/ 580 h 639"/>
                <a:gd name="T44" fmla="*/ 288 w 370"/>
                <a:gd name="T45" fmla="*/ 518 h 639"/>
                <a:gd name="T46" fmla="*/ 276 w 370"/>
                <a:gd name="T47" fmla="*/ 486 h 639"/>
                <a:gd name="T48" fmla="*/ 211 w 370"/>
                <a:gd name="T49" fmla="*/ 509 h 639"/>
                <a:gd name="T50" fmla="*/ 212 w 370"/>
                <a:gd name="T51" fmla="*/ 514 h 639"/>
                <a:gd name="T52" fmla="*/ 227 w 370"/>
                <a:gd name="T53" fmla="*/ 565 h 639"/>
                <a:gd name="T54" fmla="*/ 230 w 370"/>
                <a:gd name="T55" fmla="*/ 615 h 639"/>
                <a:gd name="T56" fmla="*/ 168 w 370"/>
                <a:gd name="T57" fmla="*/ 596 h 639"/>
                <a:gd name="T58" fmla="*/ 102 w 370"/>
                <a:gd name="T59" fmla="*/ 478 h 639"/>
                <a:gd name="T60" fmla="*/ 25 w 370"/>
                <a:gd name="T61" fmla="*/ 236 h 639"/>
                <a:gd name="T62" fmla="*/ 27 w 370"/>
                <a:gd name="T63" fmla="*/ 94 h 639"/>
                <a:gd name="T64" fmla="*/ 24 w 370"/>
                <a:gd name="T65" fmla="*/ 44 h 639"/>
                <a:gd name="T66" fmla="*/ 55 w 370"/>
                <a:gd name="T67" fmla="*/ 56 h 639"/>
                <a:gd name="T68" fmla="*/ 140 w 370"/>
                <a:gd name="T69" fmla="*/ 33 h 639"/>
                <a:gd name="T70" fmla="*/ 140 w 370"/>
                <a:gd name="T71" fmla="*/ 21 h 639"/>
                <a:gd name="T72" fmla="*/ 186 w 370"/>
                <a:gd name="T73" fmla="*/ 41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0" h="639">
                  <a:moveTo>
                    <a:pt x="191" y="42"/>
                  </a:moveTo>
                  <a:cubicBezTo>
                    <a:pt x="195" y="22"/>
                    <a:pt x="183" y="2"/>
                    <a:pt x="162" y="1"/>
                  </a:cubicBezTo>
                  <a:cubicBezTo>
                    <a:pt x="154" y="0"/>
                    <a:pt x="145" y="5"/>
                    <a:pt x="140" y="12"/>
                  </a:cubicBezTo>
                  <a:cubicBezTo>
                    <a:pt x="138" y="15"/>
                    <a:pt x="135" y="20"/>
                    <a:pt x="135" y="23"/>
                  </a:cubicBezTo>
                  <a:cubicBezTo>
                    <a:pt x="136" y="26"/>
                    <a:pt x="136" y="29"/>
                    <a:pt x="137" y="31"/>
                  </a:cubicBezTo>
                  <a:cubicBezTo>
                    <a:pt x="137" y="31"/>
                    <a:pt x="138" y="30"/>
                    <a:pt x="138" y="29"/>
                  </a:cubicBezTo>
                  <a:cubicBezTo>
                    <a:pt x="111" y="37"/>
                    <a:pt x="84" y="45"/>
                    <a:pt x="57" y="53"/>
                  </a:cubicBezTo>
                  <a:cubicBezTo>
                    <a:pt x="58" y="53"/>
                    <a:pt x="59" y="54"/>
                    <a:pt x="60" y="54"/>
                  </a:cubicBezTo>
                  <a:cubicBezTo>
                    <a:pt x="57" y="48"/>
                    <a:pt x="55" y="44"/>
                    <a:pt x="49" y="41"/>
                  </a:cubicBezTo>
                  <a:cubicBezTo>
                    <a:pt x="40" y="35"/>
                    <a:pt x="29" y="36"/>
                    <a:pt x="20" y="41"/>
                  </a:cubicBezTo>
                  <a:cubicBezTo>
                    <a:pt x="0" y="54"/>
                    <a:pt x="6" y="84"/>
                    <a:pt x="24" y="95"/>
                  </a:cubicBezTo>
                  <a:cubicBezTo>
                    <a:pt x="24" y="94"/>
                    <a:pt x="24" y="93"/>
                    <a:pt x="23" y="92"/>
                  </a:cubicBezTo>
                  <a:cubicBezTo>
                    <a:pt x="13" y="117"/>
                    <a:pt x="13" y="142"/>
                    <a:pt x="14" y="169"/>
                  </a:cubicBezTo>
                  <a:cubicBezTo>
                    <a:pt x="16" y="198"/>
                    <a:pt x="19" y="228"/>
                    <a:pt x="24" y="257"/>
                  </a:cubicBezTo>
                  <a:cubicBezTo>
                    <a:pt x="35" y="332"/>
                    <a:pt x="56" y="408"/>
                    <a:pt x="95" y="475"/>
                  </a:cubicBezTo>
                  <a:cubicBezTo>
                    <a:pt x="106" y="494"/>
                    <a:pt x="119" y="513"/>
                    <a:pt x="130" y="533"/>
                  </a:cubicBezTo>
                  <a:cubicBezTo>
                    <a:pt x="142" y="553"/>
                    <a:pt x="153" y="574"/>
                    <a:pt x="163" y="596"/>
                  </a:cubicBezTo>
                  <a:cubicBezTo>
                    <a:pt x="168" y="609"/>
                    <a:pt x="174" y="625"/>
                    <a:pt x="187" y="633"/>
                  </a:cubicBezTo>
                  <a:cubicBezTo>
                    <a:pt x="198" y="639"/>
                    <a:pt x="217" y="633"/>
                    <a:pt x="227" y="625"/>
                  </a:cubicBezTo>
                  <a:cubicBezTo>
                    <a:pt x="245" y="610"/>
                    <a:pt x="237" y="583"/>
                    <a:pt x="231" y="564"/>
                  </a:cubicBezTo>
                  <a:cubicBezTo>
                    <a:pt x="228" y="552"/>
                    <a:pt x="224" y="540"/>
                    <a:pt x="221" y="527"/>
                  </a:cubicBezTo>
                  <a:cubicBezTo>
                    <a:pt x="219" y="521"/>
                    <a:pt x="217" y="513"/>
                    <a:pt x="214" y="506"/>
                  </a:cubicBezTo>
                  <a:cubicBezTo>
                    <a:pt x="214" y="506"/>
                    <a:pt x="213" y="506"/>
                    <a:pt x="213" y="505"/>
                  </a:cubicBezTo>
                  <a:cubicBezTo>
                    <a:pt x="213" y="507"/>
                    <a:pt x="213" y="508"/>
                    <a:pt x="213" y="510"/>
                  </a:cubicBezTo>
                  <a:cubicBezTo>
                    <a:pt x="234" y="503"/>
                    <a:pt x="255" y="497"/>
                    <a:pt x="277" y="491"/>
                  </a:cubicBezTo>
                  <a:cubicBezTo>
                    <a:pt x="276" y="490"/>
                    <a:pt x="275" y="489"/>
                    <a:pt x="274" y="489"/>
                  </a:cubicBezTo>
                  <a:cubicBezTo>
                    <a:pt x="281" y="506"/>
                    <a:pt x="285" y="525"/>
                    <a:pt x="291" y="543"/>
                  </a:cubicBezTo>
                  <a:cubicBezTo>
                    <a:pt x="297" y="562"/>
                    <a:pt x="300" y="589"/>
                    <a:pt x="321" y="597"/>
                  </a:cubicBezTo>
                  <a:cubicBezTo>
                    <a:pt x="333" y="602"/>
                    <a:pt x="349" y="599"/>
                    <a:pt x="359" y="590"/>
                  </a:cubicBezTo>
                  <a:cubicBezTo>
                    <a:pt x="370" y="581"/>
                    <a:pt x="370" y="565"/>
                    <a:pt x="369" y="552"/>
                  </a:cubicBezTo>
                  <a:cubicBezTo>
                    <a:pt x="367" y="532"/>
                    <a:pt x="362" y="512"/>
                    <a:pt x="359" y="492"/>
                  </a:cubicBezTo>
                  <a:cubicBezTo>
                    <a:pt x="356" y="471"/>
                    <a:pt x="353" y="450"/>
                    <a:pt x="351" y="428"/>
                  </a:cubicBezTo>
                  <a:cubicBezTo>
                    <a:pt x="348" y="403"/>
                    <a:pt x="345" y="378"/>
                    <a:pt x="339" y="353"/>
                  </a:cubicBezTo>
                  <a:cubicBezTo>
                    <a:pt x="334" y="331"/>
                    <a:pt x="327" y="309"/>
                    <a:pt x="320" y="288"/>
                  </a:cubicBezTo>
                  <a:cubicBezTo>
                    <a:pt x="301" y="230"/>
                    <a:pt x="279" y="172"/>
                    <a:pt x="249" y="119"/>
                  </a:cubicBezTo>
                  <a:cubicBezTo>
                    <a:pt x="233" y="90"/>
                    <a:pt x="215" y="61"/>
                    <a:pt x="190" y="40"/>
                  </a:cubicBezTo>
                  <a:cubicBezTo>
                    <a:pt x="188" y="38"/>
                    <a:pt x="185" y="41"/>
                    <a:pt x="187" y="43"/>
                  </a:cubicBezTo>
                  <a:cubicBezTo>
                    <a:pt x="207" y="60"/>
                    <a:pt x="222" y="83"/>
                    <a:pt x="236" y="105"/>
                  </a:cubicBezTo>
                  <a:cubicBezTo>
                    <a:pt x="252" y="133"/>
                    <a:pt x="266" y="161"/>
                    <a:pt x="279" y="190"/>
                  </a:cubicBezTo>
                  <a:cubicBezTo>
                    <a:pt x="300" y="241"/>
                    <a:pt x="319" y="293"/>
                    <a:pt x="333" y="346"/>
                  </a:cubicBezTo>
                  <a:cubicBezTo>
                    <a:pt x="339" y="368"/>
                    <a:pt x="342" y="391"/>
                    <a:pt x="345" y="414"/>
                  </a:cubicBezTo>
                  <a:cubicBezTo>
                    <a:pt x="350" y="455"/>
                    <a:pt x="354" y="497"/>
                    <a:pt x="362" y="538"/>
                  </a:cubicBezTo>
                  <a:cubicBezTo>
                    <a:pt x="365" y="554"/>
                    <a:pt x="369" y="575"/>
                    <a:pt x="356" y="587"/>
                  </a:cubicBezTo>
                  <a:cubicBezTo>
                    <a:pt x="342" y="600"/>
                    <a:pt x="317" y="596"/>
                    <a:pt x="308" y="580"/>
                  </a:cubicBezTo>
                  <a:cubicBezTo>
                    <a:pt x="303" y="573"/>
                    <a:pt x="302" y="562"/>
                    <a:pt x="299" y="554"/>
                  </a:cubicBezTo>
                  <a:cubicBezTo>
                    <a:pt x="295" y="542"/>
                    <a:pt x="292" y="530"/>
                    <a:pt x="288" y="518"/>
                  </a:cubicBezTo>
                  <a:cubicBezTo>
                    <a:pt x="285" y="508"/>
                    <a:pt x="282" y="497"/>
                    <a:pt x="278" y="488"/>
                  </a:cubicBezTo>
                  <a:cubicBezTo>
                    <a:pt x="278" y="487"/>
                    <a:pt x="277" y="486"/>
                    <a:pt x="276" y="486"/>
                  </a:cubicBezTo>
                  <a:cubicBezTo>
                    <a:pt x="254" y="493"/>
                    <a:pt x="233" y="499"/>
                    <a:pt x="211" y="505"/>
                  </a:cubicBezTo>
                  <a:cubicBezTo>
                    <a:pt x="209" y="506"/>
                    <a:pt x="209" y="508"/>
                    <a:pt x="211" y="509"/>
                  </a:cubicBezTo>
                  <a:cubicBezTo>
                    <a:pt x="209" y="508"/>
                    <a:pt x="210" y="509"/>
                    <a:pt x="211" y="510"/>
                  </a:cubicBezTo>
                  <a:cubicBezTo>
                    <a:pt x="211" y="511"/>
                    <a:pt x="212" y="513"/>
                    <a:pt x="212" y="514"/>
                  </a:cubicBezTo>
                  <a:cubicBezTo>
                    <a:pt x="214" y="519"/>
                    <a:pt x="215" y="524"/>
                    <a:pt x="216" y="529"/>
                  </a:cubicBezTo>
                  <a:cubicBezTo>
                    <a:pt x="220" y="541"/>
                    <a:pt x="224" y="553"/>
                    <a:pt x="227" y="565"/>
                  </a:cubicBezTo>
                  <a:cubicBezTo>
                    <a:pt x="229" y="573"/>
                    <a:pt x="232" y="582"/>
                    <a:pt x="233" y="590"/>
                  </a:cubicBezTo>
                  <a:cubicBezTo>
                    <a:pt x="234" y="598"/>
                    <a:pt x="234" y="607"/>
                    <a:pt x="230" y="615"/>
                  </a:cubicBezTo>
                  <a:cubicBezTo>
                    <a:pt x="226" y="623"/>
                    <a:pt x="215" y="627"/>
                    <a:pt x="207" y="630"/>
                  </a:cubicBezTo>
                  <a:cubicBezTo>
                    <a:pt x="184" y="636"/>
                    <a:pt x="175" y="614"/>
                    <a:pt x="168" y="596"/>
                  </a:cubicBezTo>
                  <a:cubicBezTo>
                    <a:pt x="159" y="576"/>
                    <a:pt x="149" y="557"/>
                    <a:pt x="138" y="538"/>
                  </a:cubicBezTo>
                  <a:cubicBezTo>
                    <a:pt x="127" y="518"/>
                    <a:pt x="114" y="498"/>
                    <a:pt x="102" y="478"/>
                  </a:cubicBezTo>
                  <a:cubicBezTo>
                    <a:pt x="91" y="461"/>
                    <a:pt x="82" y="443"/>
                    <a:pt x="74" y="424"/>
                  </a:cubicBezTo>
                  <a:cubicBezTo>
                    <a:pt x="48" y="365"/>
                    <a:pt x="34" y="300"/>
                    <a:pt x="25" y="236"/>
                  </a:cubicBezTo>
                  <a:cubicBezTo>
                    <a:pt x="22" y="212"/>
                    <a:pt x="20" y="188"/>
                    <a:pt x="18" y="165"/>
                  </a:cubicBezTo>
                  <a:cubicBezTo>
                    <a:pt x="17" y="140"/>
                    <a:pt x="18" y="117"/>
                    <a:pt x="27" y="94"/>
                  </a:cubicBezTo>
                  <a:cubicBezTo>
                    <a:pt x="28" y="93"/>
                    <a:pt x="27" y="92"/>
                    <a:pt x="26" y="91"/>
                  </a:cubicBezTo>
                  <a:cubicBezTo>
                    <a:pt x="10" y="81"/>
                    <a:pt x="7" y="55"/>
                    <a:pt x="24" y="44"/>
                  </a:cubicBezTo>
                  <a:cubicBezTo>
                    <a:pt x="32" y="39"/>
                    <a:pt x="41" y="41"/>
                    <a:pt x="48" y="46"/>
                  </a:cubicBezTo>
                  <a:cubicBezTo>
                    <a:pt x="54" y="49"/>
                    <a:pt x="54" y="50"/>
                    <a:pt x="55" y="56"/>
                  </a:cubicBezTo>
                  <a:cubicBezTo>
                    <a:pt x="56" y="57"/>
                    <a:pt x="57" y="57"/>
                    <a:pt x="58" y="57"/>
                  </a:cubicBezTo>
                  <a:cubicBezTo>
                    <a:pt x="85" y="49"/>
                    <a:pt x="113" y="41"/>
                    <a:pt x="140" y="33"/>
                  </a:cubicBezTo>
                  <a:cubicBezTo>
                    <a:pt x="141" y="33"/>
                    <a:pt x="141" y="31"/>
                    <a:pt x="141" y="30"/>
                  </a:cubicBezTo>
                  <a:cubicBezTo>
                    <a:pt x="141" y="27"/>
                    <a:pt x="139" y="24"/>
                    <a:pt x="140" y="21"/>
                  </a:cubicBezTo>
                  <a:cubicBezTo>
                    <a:pt x="143" y="12"/>
                    <a:pt x="151" y="6"/>
                    <a:pt x="161" y="5"/>
                  </a:cubicBezTo>
                  <a:cubicBezTo>
                    <a:pt x="179" y="4"/>
                    <a:pt x="190" y="25"/>
                    <a:pt x="186" y="41"/>
                  </a:cubicBezTo>
                  <a:cubicBezTo>
                    <a:pt x="186" y="43"/>
                    <a:pt x="190" y="45"/>
                    <a:pt x="191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457350" y="317848"/>
              <a:ext cx="123825" cy="131763"/>
            </a:xfrm>
            <a:custGeom>
              <a:avLst/>
              <a:gdLst>
                <a:gd name="T0" fmla="*/ 13 w 29"/>
                <a:gd name="T1" fmla="*/ 2 h 31"/>
                <a:gd name="T2" fmla="*/ 2 w 29"/>
                <a:gd name="T3" fmla="*/ 21 h 31"/>
                <a:gd name="T4" fmla="*/ 12 w 29"/>
                <a:gd name="T5" fmla="*/ 31 h 31"/>
                <a:gd name="T6" fmla="*/ 29 w 29"/>
                <a:gd name="T7" fmla="*/ 8 h 31"/>
                <a:gd name="T8" fmla="*/ 13 w 29"/>
                <a:gd name="T9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1">
                  <a:moveTo>
                    <a:pt x="13" y="2"/>
                  </a:moveTo>
                  <a:cubicBezTo>
                    <a:pt x="5" y="5"/>
                    <a:pt x="0" y="13"/>
                    <a:pt x="2" y="21"/>
                  </a:cubicBezTo>
                  <a:cubicBezTo>
                    <a:pt x="4" y="26"/>
                    <a:pt x="8" y="29"/>
                    <a:pt x="12" y="31"/>
                  </a:cubicBezTo>
                  <a:cubicBezTo>
                    <a:pt x="17" y="23"/>
                    <a:pt x="22" y="15"/>
                    <a:pt x="29" y="8"/>
                  </a:cubicBezTo>
                  <a:cubicBezTo>
                    <a:pt x="25" y="3"/>
                    <a:pt x="19" y="0"/>
                    <a:pt x="13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1009800" y="160685"/>
              <a:ext cx="119062" cy="98425"/>
            </a:xfrm>
            <a:custGeom>
              <a:avLst/>
              <a:gdLst>
                <a:gd name="T0" fmla="*/ 10 w 28"/>
                <a:gd name="T1" fmla="*/ 2 h 23"/>
                <a:gd name="T2" fmla="*/ 27 w 28"/>
                <a:gd name="T3" fmla="*/ 11 h 23"/>
                <a:gd name="T4" fmla="*/ 24 w 28"/>
                <a:gd name="T5" fmla="*/ 23 h 23"/>
                <a:gd name="T6" fmla="*/ 0 w 28"/>
                <a:gd name="T7" fmla="*/ 14 h 23"/>
                <a:gd name="T8" fmla="*/ 10 w 28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10" y="2"/>
                  </a:moveTo>
                  <a:cubicBezTo>
                    <a:pt x="17" y="0"/>
                    <a:pt x="25" y="4"/>
                    <a:pt x="27" y="11"/>
                  </a:cubicBezTo>
                  <a:cubicBezTo>
                    <a:pt x="28" y="15"/>
                    <a:pt x="27" y="20"/>
                    <a:pt x="24" y="23"/>
                  </a:cubicBezTo>
                  <a:cubicBezTo>
                    <a:pt x="17" y="19"/>
                    <a:pt x="9" y="16"/>
                    <a:pt x="0" y="14"/>
                  </a:cubicBezTo>
                  <a:cubicBezTo>
                    <a:pt x="1" y="8"/>
                    <a:pt x="4" y="3"/>
                    <a:pt x="10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1055837" y="403573"/>
              <a:ext cx="68262" cy="66675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2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10"/>
                    <a:pt x="14" y="14"/>
                    <a:pt x="10" y="15"/>
                  </a:cubicBezTo>
                  <a:cubicBezTo>
                    <a:pt x="6" y="16"/>
                    <a:pt x="2" y="14"/>
                    <a:pt x="1" y="10"/>
                  </a:cubicBezTo>
                  <a:cubicBezTo>
                    <a:pt x="0" y="7"/>
                    <a:pt x="2" y="3"/>
                    <a:pt x="6" y="2"/>
                  </a:cubicBezTo>
                  <a:cubicBezTo>
                    <a:pt x="10" y="0"/>
                    <a:pt x="14" y="3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593875" y="543273"/>
              <a:ext cx="66675" cy="68263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1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9"/>
                    <a:pt x="14" y="13"/>
                    <a:pt x="10" y="15"/>
                  </a:cubicBezTo>
                  <a:cubicBezTo>
                    <a:pt x="6" y="16"/>
                    <a:pt x="2" y="13"/>
                    <a:pt x="1" y="10"/>
                  </a:cubicBezTo>
                  <a:cubicBezTo>
                    <a:pt x="0" y="6"/>
                    <a:pt x="2" y="2"/>
                    <a:pt x="6" y="1"/>
                  </a:cubicBezTo>
                  <a:cubicBezTo>
                    <a:pt x="10" y="0"/>
                    <a:pt x="14" y="2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2" name="Picture 4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237" y="582960"/>
              <a:ext cx="319087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4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875" y="584548"/>
              <a:ext cx="635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4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912" y="641698"/>
              <a:ext cx="188912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4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8875" y="414685"/>
              <a:ext cx="114300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4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962" y="406748"/>
              <a:ext cx="306387" cy="293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4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050" y="467073"/>
              <a:ext cx="192087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1090762" y="2067273"/>
              <a:ext cx="666750" cy="212725"/>
            </a:xfrm>
            <a:custGeom>
              <a:avLst/>
              <a:gdLst>
                <a:gd name="T0" fmla="*/ 3 w 157"/>
                <a:gd name="T1" fmla="*/ 50 h 50"/>
                <a:gd name="T2" fmla="*/ 154 w 157"/>
                <a:gd name="T3" fmla="*/ 5 h 50"/>
                <a:gd name="T4" fmla="*/ 152 w 157"/>
                <a:gd name="T5" fmla="*/ 2 h 50"/>
                <a:gd name="T6" fmla="*/ 3 w 157"/>
                <a:gd name="T7" fmla="*/ 46 h 50"/>
                <a:gd name="T8" fmla="*/ 3 w 157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50">
                  <a:moveTo>
                    <a:pt x="3" y="50"/>
                  </a:moveTo>
                  <a:cubicBezTo>
                    <a:pt x="55" y="47"/>
                    <a:pt x="109" y="31"/>
                    <a:pt x="154" y="5"/>
                  </a:cubicBezTo>
                  <a:cubicBezTo>
                    <a:pt x="157" y="4"/>
                    <a:pt x="154" y="0"/>
                    <a:pt x="152" y="2"/>
                  </a:cubicBezTo>
                  <a:cubicBezTo>
                    <a:pt x="107" y="27"/>
                    <a:pt x="54" y="42"/>
                    <a:pt x="3" y="46"/>
                  </a:cubicBezTo>
                  <a:cubicBezTo>
                    <a:pt x="0" y="46"/>
                    <a:pt x="0" y="50"/>
                    <a:pt x="3" y="5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670075" y="470248"/>
              <a:ext cx="441325" cy="293688"/>
            </a:xfrm>
            <a:custGeom>
              <a:avLst/>
              <a:gdLst>
                <a:gd name="T0" fmla="*/ 100 w 104"/>
                <a:gd name="T1" fmla="*/ 21 h 69"/>
                <a:gd name="T2" fmla="*/ 60 w 104"/>
                <a:gd name="T3" fmla="*/ 61 h 69"/>
                <a:gd name="T4" fmla="*/ 4 w 104"/>
                <a:gd name="T5" fmla="*/ 49 h 69"/>
                <a:gd name="T6" fmla="*/ 44 w 104"/>
                <a:gd name="T7" fmla="*/ 8 h 69"/>
                <a:gd name="T8" fmla="*/ 100 w 104"/>
                <a:gd name="T9" fmla="*/ 2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69">
                  <a:moveTo>
                    <a:pt x="100" y="21"/>
                  </a:moveTo>
                  <a:cubicBezTo>
                    <a:pt x="104" y="35"/>
                    <a:pt x="86" y="53"/>
                    <a:pt x="60" y="61"/>
                  </a:cubicBezTo>
                  <a:cubicBezTo>
                    <a:pt x="33" y="69"/>
                    <a:pt x="8" y="64"/>
                    <a:pt x="4" y="49"/>
                  </a:cubicBezTo>
                  <a:cubicBezTo>
                    <a:pt x="0" y="34"/>
                    <a:pt x="18" y="16"/>
                    <a:pt x="44" y="8"/>
                  </a:cubicBezTo>
                  <a:cubicBezTo>
                    <a:pt x="71" y="0"/>
                    <a:pt x="96" y="6"/>
                    <a:pt x="100" y="21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789137" y="470248"/>
              <a:ext cx="144462" cy="80963"/>
            </a:xfrm>
            <a:custGeom>
              <a:avLst/>
              <a:gdLst>
                <a:gd name="T0" fmla="*/ 33 w 34"/>
                <a:gd name="T1" fmla="*/ 4 h 19"/>
                <a:gd name="T2" fmla="*/ 19 w 34"/>
                <a:gd name="T3" fmla="*/ 16 h 19"/>
                <a:gd name="T4" fmla="*/ 1 w 34"/>
                <a:gd name="T5" fmla="*/ 14 h 19"/>
                <a:gd name="T6" fmla="*/ 15 w 34"/>
                <a:gd name="T7" fmla="*/ 2 h 19"/>
                <a:gd name="T8" fmla="*/ 33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3" y="4"/>
                  </a:moveTo>
                  <a:cubicBezTo>
                    <a:pt x="34" y="8"/>
                    <a:pt x="28" y="13"/>
                    <a:pt x="19" y="16"/>
                  </a:cubicBezTo>
                  <a:cubicBezTo>
                    <a:pt x="10" y="19"/>
                    <a:pt x="2" y="18"/>
                    <a:pt x="1" y="14"/>
                  </a:cubicBezTo>
                  <a:cubicBezTo>
                    <a:pt x="0" y="10"/>
                    <a:pt x="6" y="5"/>
                    <a:pt x="15" y="2"/>
                  </a:cubicBezTo>
                  <a:cubicBezTo>
                    <a:pt x="24" y="0"/>
                    <a:pt x="32" y="1"/>
                    <a:pt x="3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847875" y="495648"/>
              <a:ext cx="60325" cy="136525"/>
            </a:xfrm>
            <a:custGeom>
              <a:avLst/>
              <a:gdLst>
                <a:gd name="T0" fmla="*/ 1 w 14"/>
                <a:gd name="T1" fmla="*/ 4 h 32"/>
                <a:gd name="T2" fmla="*/ 8 w 14"/>
                <a:gd name="T3" fmla="*/ 29 h 32"/>
                <a:gd name="T4" fmla="*/ 13 w 14"/>
                <a:gd name="T5" fmla="*/ 28 h 32"/>
                <a:gd name="T6" fmla="*/ 5 w 14"/>
                <a:gd name="T7" fmla="*/ 2 h 32"/>
                <a:gd name="T8" fmla="*/ 1 w 14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2">
                  <a:moveTo>
                    <a:pt x="1" y="4"/>
                  </a:moveTo>
                  <a:cubicBezTo>
                    <a:pt x="3" y="12"/>
                    <a:pt x="6" y="21"/>
                    <a:pt x="8" y="29"/>
                  </a:cubicBezTo>
                  <a:cubicBezTo>
                    <a:pt x="9" y="32"/>
                    <a:pt x="14" y="31"/>
                    <a:pt x="13" y="28"/>
                  </a:cubicBezTo>
                  <a:cubicBezTo>
                    <a:pt x="10" y="19"/>
                    <a:pt x="8" y="11"/>
                    <a:pt x="5" y="2"/>
                  </a:cubicBezTo>
                  <a:cubicBezTo>
                    <a:pt x="4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746275" y="1030635"/>
              <a:ext cx="727075" cy="676275"/>
            </a:xfrm>
            <a:custGeom>
              <a:avLst/>
              <a:gdLst>
                <a:gd name="T0" fmla="*/ 26 w 171"/>
                <a:gd name="T1" fmla="*/ 106 h 159"/>
                <a:gd name="T2" fmla="*/ 8 w 171"/>
                <a:gd name="T3" fmla="*/ 78 h 159"/>
                <a:gd name="T4" fmla="*/ 52 w 171"/>
                <a:gd name="T5" fmla="*/ 41 h 159"/>
                <a:gd name="T6" fmla="*/ 87 w 171"/>
                <a:gd name="T7" fmla="*/ 69 h 159"/>
                <a:gd name="T8" fmla="*/ 89 w 171"/>
                <a:gd name="T9" fmla="*/ 42 h 159"/>
                <a:gd name="T10" fmla="*/ 101 w 171"/>
                <a:gd name="T11" fmla="*/ 18 h 159"/>
                <a:gd name="T12" fmla="*/ 147 w 171"/>
                <a:gd name="T13" fmla="*/ 15 h 159"/>
                <a:gd name="T14" fmla="*/ 128 w 171"/>
                <a:gd name="T15" fmla="*/ 124 h 159"/>
                <a:gd name="T16" fmla="*/ 26 w 171"/>
                <a:gd name="T17" fmla="*/ 10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59">
                  <a:moveTo>
                    <a:pt x="26" y="106"/>
                  </a:moveTo>
                  <a:cubicBezTo>
                    <a:pt x="17" y="98"/>
                    <a:pt x="11" y="89"/>
                    <a:pt x="8" y="78"/>
                  </a:cubicBezTo>
                  <a:cubicBezTo>
                    <a:pt x="0" y="51"/>
                    <a:pt x="24" y="28"/>
                    <a:pt x="52" y="41"/>
                  </a:cubicBezTo>
                  <a:cubicBezTo>
                    <a:pt x="65" y="47"/>
                    <a:pt x="78" y="58"/>
                    <a:pt x="87" y="69"/>
                  </a:cubicBezTo>
                  <a:cubicBezTo>
                    <a:pt x="84" y="66"/>
                    <a:pt x="88" y="47"/>
                    <a:pt x="89" y="42"/>
                  </a:cubicBezTo>
                  <a:cubicBezTo>
                    <a:pt x="91" y="32"/>
                    <a:pt x="95" y="26"/>
                    <a:pt x="101" y="18"/>
                  </a:cubicBezTo>
                  <a:cubicBezTo>
                    <a:pt x="113" y="3"/>
                    <a:pt x="134" y="0"/>
                    <a:pt x="147" y="15"/>
                  </a:cubicBezTo>
                  <a:cubicBezTo>
                    <a:pt x="171" y="43"/>
                    <a:pt x="144" y="97"/>
                    <a:pt x="128" y="124"/>
                  </a:cubicBezTo>
                  <a:cubicBezTo>
                    <a:pt x="107" y="159"/>
                    <a:pt x="46" y="125"/>
                    <a:pt x="26" y="106"/>
                  </a:cubicBezTo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597050" y="809973"/>
              <a:ext cx="468312" cy="395288"/>
            </a:xfrm>
            <a:custGeom>
              <a:avLst/>
              <a:gdLst>
                <a:gd name="T0" fmla="*/ 2 w 110"/>
                <a:gd name="T1" fmla="*/ 7 h 93"/>
                <a:gd name="T2" fmla="*/ 48 w 110"/>
                <a:gd name="T3" fmla="*/ 66 h 93"/>
                <a:gd name="T4" fmla="*/ 104 w 110"/>
                <a:gd name="T5" fmla="*/ 92 h 93"/>
                <a:gd name="T6" fmla="*/ 106 w 110"/>
                <a:gd name="T7" fmla="*/ 86 h 93"/>
                <a:gd name="T8" fmla="*/ 49 w 110"/>
                <a:gd name="T9" fmla="*/ 58 h 93"/>
                <a:gd name="T10" fmla="*/ 7 w 110"/>
                <a:gd name="T11" fmla="*/ 4 h 93"/>
                <a:gd name="T12" fmla="*/ 2 w 110"/>
                <a:gd name="T13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93">
                  <a:moveTo>
                    <a:pt x="2" y="7"/>
                  </a:moveTo>
                  <a:cubicBezTo>
                    <a:pt x="14" y="29"/>
                    <a:pt x="29" y="49"/>
                    <a:pt x="48" y="66"/>
                  </a:cubicBezTo>
                  <a:cubicBezTo>
                    <a:pt x="65" y="81"/>
                    <a:pt x="83" y="86"/>
                    <a:pt x="104" y="92"/>
                  </a:cubicBezTo>
                  <a:cubicBezTo>
                    <a:pt x="108" y="93"/>
                    <a:pt x="110" y="87"/>
                    <a:pt x="106" y="86"/>
                  </a:cubicBezTo>
                  <a:cubicBezTo>
                    <a:pt x="83" y="80"/>
                    <a:pt x="67" y="74"/>
                    <a:pt x="49" y="58"/>
                  </a:cubicBezTo>
                  <a:cubicBezTo>
                    <a:pt x="31" y="43"/>
                    <a:pt x="18" y="24"/>
                    <a:pt x="7" y="4"/>
                  </a:cubicBezTo>
                  <a:cubicBezTo>
                    <a:pt x="6" y="0"/>
                    <a:pt x="0" y="3"/>
                    <a:pt x="2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541487" y="1086198"/>
              <a:ext cx="455612" cy="488950"/>
            </a:xfrm>
            <a:custGeom>
              <a:avLst/>
              <a:gdLst>
                <a:gd name="T0" fmla="*/ 1 w 107"/>
                <a:gd name="T1" fmla="*/ 6 h 115"/>
                <a:gd name="T2" fmla="*/ 43 w 107"/>
                <a:gd name="T3" fmla="*/ 66 h 115"/>
                <a:gd name="T4" fmla="*/ 100 w 107"/>
                <a:gd name="T5" fmla="*/ 113 h 115"/>
                <a:gd name="T6" fmla="*/ 103 w 107"/>
                <a:gd name="T7" fmla="*/ 108 h 115"/>
                <a:gd name="T8" fmla="*/ 50 w 107"/>
                <a:gd name="T9" fmla="*/ 66 h 115"/>
                <a:gd name="T10" fmla="*/ 7 w 107"/>
                <a:gd name="T11" fmla="*/ 4 h 115"/>
                <a:gd name="T12" fmla="*/ 1 w 107"/>
                <a:gd name="T13" fmla="*/ 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5">
                  <a:moveTo>
                    <a:pt x="1" y="6"/>
                  </a:moveTo>
                  <a:cubicBezTo>
                    <a:pt x="10" y="28"/>
                    <a:pt x="27" y="48"/>
                    <a:pt x="43" y="66"/>
                  </a:cubicBezTo>
                  <a:cubicBezTo>
                    <a:pt x="58" y="85"/>
                    <a:pt x="77" y="103"/>
                    <a:pt x="100" y="113"/>
                  </a:cubicBezTo>
                  <a:cubicBezTo>
                    <a:pt x="103" y="115"/>
                    <a:pt x="107" y="110"/>
                    <a:pt x="103" y="108"/>
                  </a:cubicBezTo>
                  <a:cubicBezTo>
                    <a:pt x="82" y="99"/>
                    <a:pt x="65" y="83"/>
                    <a:pt x="50" y="66"/>
                  </a:cubicBezTo>
                  <a:cubicBezTo>
                    <a:pt x="34" y="48"/>
                    <a:pt x="16" y="27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1876575" y="606773"/>
              <a:ext cx="449262" cy="450850"/>
            </a:xfrm>
            <a:custGeom>
              <a:avLst/>
              <a:gdLst>
                <a:gd name="T0" fmla="*/ 97 w 106"/>
                <a:gd name="T1" fmla="*/ 37 h 106"/>
                <a:gd name="T2" fmla="*/ 69 w 106"/>
                <a:gd name="T3" fmla="*/ 97 h 106"/>
                <a:gd name="T4" fmla="*/ 9 w 106"/>
                <a:gd name="T5" fmla="*/ 70 h 106"/>
                <a:gd name="T6" fmla="*/ 37 w 106"/>
                <a:gd name="T7" fmla="*/ 9 h 106"/>
                <a:gd name="T8" fmla="*/ 97 w 106"/>
                <a:gd name="T9" fmla="*/ 3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6">
                  <a:moveTo>
                    <a:pt x="97" y="37"/>
                  </a:moveTo>
                  <a:cubicBezTo>
                    <a:pt x="106" y="61"/>
                    <a:pt x="94" y="88"/>
                    <a:pt x="69" y="97"/>
                  </a:cubicBezTo>
                  <a:cubicBezTo>
                    <a:pt x="45" y="106"/>
                    <a:pt x="18" y="94"/>
                    <a:pt x="9" y="70"/>
                  </a:cubicBezTo>
                  <a:cubicBezTo>
                    <a:pt x="0" y="46"/>
                    <a:pt x="12" y="19"/>
                    <a:pt x="37" y="9"/>
                  </a:cubicBezTo>
                  <a:cubicBezTo>
                    <a:pt x="61" y="0"/>
                    <a:pt x="88" y="13"/>
                    <a:pt x="97" y="3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2008337" y="644873"/>
              <a:ext cx="279400" cy="233363"/>
            </a:xfrm>
            <a:custGeom>
              <a:avLst/>
              <a:gdLst>
                <a:gd name="T0" fmla="*/ 22 w 66"/>
                <a:gd name="T1" fmla="*/ 0 h 55"/>
                <a:gd name="T2" fmla="*/ 7 w 66"/>
                <a:gd name="T3" fmla="*/ 3 h 55"/>
                <a:gd name="T4" fmla="*/ 0 w 66"/>
                <a:gd name="T5" fmla="*/ 7 h 55"/>
                <a:gd name="T6" fmla="*/ 42 w 66"/>
                <a:gd name="T7" fmla="*/ 37 h 55"/>
                <a:gd name="T8" fmla="*/ 45 w 66"/>
                <a:gd name="T9" fmla="*/ 54 h 55"/>
                <a:gd name="T10" fmla="*/ 55 w 66"/>
                <a:gd name="T11" fmla="*/ 55 h 55"/>
                <a:gd name="T12" fmla="*/ 66 w 66"/>
                <a:gd name="T13" fmla="*/ 45 h 55"/>
                <a:gd name="T14" fmla="*/ 63 w 66"/>
                <a:gd name="T15" fmla="*/ 29 h 55"/>
                <a:gd name="T16" fmla="*/ 63 w 66"/>
                <a:gd name="T17" fmla="*/ 29 h 55"/>
                <a:gd name="T18" fmla="*/ 22 w 66"/>
                <a:gd name="T1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55">
                  <a:moveTo>
                    <a:pt x="22" y="0"/>
                  </a:moveTo>
                  <a:cubicBezTo>
                    <a:pt x="17" y="0"/>
                    <a:pt x="12" y="1"/>
                    <a:pt x="7" y="3"/>
                  </a:cubicBezTo>
                  <a:cubicBezTo>
                    <a:pt x="4" y="4"/>
                    <a:pt x="2" y="5"/>
                    <a:pt x="0" y="7"/>
                  </a:cubicBezTo>
                  <a:cubicBezTo>
                    <a:pt x="18" y="8"/>
                    <a:pt x="35" y="19"/>
                    <a:pt x="42" y="37"/>
                  </a:cubicBezTo>
                  <a:cubicBezTo>
                    <a:pt x="44" y="43"/>
                    <a:pt x="45" y="49"/>
                    <a:pt x="45" y="54"/>
                  </a:cubicBezTo>
                  <a:cubicBezTo>
                    <a:pt x="48" y="54"/>
                    <a:pt x="51" y="55"/>
                    <a:pt x="55" y="55"/>
                  </a:cubicBezTo>
                  <a:cubicBezTo>
                    <a:pt x="58" y="51"/>
                    <a:pt x="62" y="48"/>
                    <a:pt x="66" y="45"/>
                  </a:cubicBezTo>
                  <a:cubicBezTo>
                    <a:pt x="66" y="40"/>
                    <a:pt x="65" y="35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6" y="12"/>
                    <a:pt x="40" y="0"/>
                    <a:pt x="22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1867050" y="598835"/>
              <a:ext cx="468312" cy="466725"/>
            </a:xfrm>
            <a:custGeom>
              <a:avLst/>
              <a:gdLst>
                <a:gd name="T0" fmla="*/ 96 w 110"/>
                <a:gd name="T1" fmla="*/ 40 h 110"/>
                <a:gd name="T2" fmla="*/ 70 w 110"/>
                <a:gd name="T3" fmla="*/ 97 h 110"/>
                <a:gd name="T4" fmla="*/ 14 w 110"/>
                <a:gd name="T5" fmla="*/ 71 h 110"/>
                <a:gd name="T6" fmla="*/ 40 w 110"/>
                <a:gd name="T7" fmla="*/ 14 h 110"/>
                <a:gd name="T8" fmla="*/ 96 w 110"/>
                <a:gd name="T9" fmla="*/ 40 h 110"/>
                <a:gd name="T10" fmla="*/ 102 w 110"/>
                <a:gd name="T11" fmla="*/ 38 h 110"/>
                <a:gd name="T12" fmla="*/ 38 w 110"/>
                <a:gd name="T13" fmla="*/ 9 h 110"/>
                <a:gd name="T14" fmla="*/ 8 w 110"/>
                <a:gd name="T15" fmla="*/ 73 h 110"/>
                <a:gd name="T16" fmla="*/ 72 w 110"/>
                <a:gd name="T17" fmla="*/ 102 h 110"/>
                <a:gd name="T18" fmla="*/ 102 w 110"/>
                <a:gd name="T19" fmla="*/ 38 h 110"/>
                <a:gd name="T20" fmla="*/ 96 w 110"/>
                <a:gd name="T21" fmla="*/ 4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" h="110">
                  <a:moveTo>
                    <a:pt x="96" y="40"/>
                  </a:moveTo>
                  <a:cubicBezTo>
                    <a:pt x="104" y="64"/>
                    <a:pt x="93" y="87"/>
                    <a:pt x="70" y="97"/>
                  </a:cubicBezTo>
                  <a:cubicBezTo>
                    <a:pt x="48" y="106"/>
                    <a:pt x="23" y="92"/>
                    <a:pt x="14" y="71"/>
                  </a:cubicBezTo>
                  <a:cubicBezTo>
                    <a:pt x="4" y="48"/>
                    <a:pt x="18" y="23"/>
                    <a:pt x="40" y="14"/>
                  </a:cubicBezTo>
                  <a:cubicBezTo>
                    <a:pt x="62" y="5"/>
                    <a:pt x="87" y="19"/>
                    <a:pt x="96" y="40"/>
                  </a:cubicBezTo>
                  <a:cubicBezTo>
                    <a:pt x="98" y="43"/>
                    <a:pt x="103" y="41"/>
                    <a:pt x="102" y="38"/>
                  </a:cubicBezTo>
                  <a:cubicBezTo>
                    <a:pt x="91" y="12"/>
                    <a:pt x="64" y="0"/>
                    <a:pt x="38" y="9"/>
                  </a:cubicBezTo>
                  <a:cubicBezTo>
                    <a:pt x="11" y="18"/>
                    <a:pt x="0" y="48"/>
                    <a:pt x="8" y="73"/>
                  </a:cubicBezTo>
                  <a:cubicBezTo>
                    <a:pt x="17" y="99"/>
                    <a:pt x="48" y="110"/>
                    <a:pt x="72" y="102"/>
                  </a:cubicBezTo>
                  <a:cubicBezTo>
                    <a:pt x="99" y="93"/>
                    <a:pt x="110" y="63"/>
                    <a:pt x="102" y="38"/>
                  </a:cubicBezTo>
                  <a:cubicBezTo>
                    <a:pt x="101" y="34"/>
                    <a:pt x="95" y="37"/>
                    <a:pt x="96" y="4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1940075" y="730598"/>
              <a:ext cx="58737" cy="195263"/>
            </a:xfrm>
            <a:custGeom>
              <a:avLst/>
              <a:gdLst>
                <a:gd name="T0" fmla="*/ 7 w 14"/>
                <a:gd name="T1" fmla="*/ 3 h 46"/>
                <a:gd name="T2" fmla="*/ 7 w 14"/>
                <a:gd name="T3" fmla="*/ 42 h 46"/>
                <a:gd name="T4" fmla="*/ 12 w 14"/>
                <a:gd name="T5" fmla="*/ 40 h 46"/>
                <a:gd name="T6" fmla="*/ 12 w 14"/>
                <a:gd name="T7" fmla="*/ 6 h 46"/>
                <a:gd name="T8" fmla="*/ 7 w 14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6">
                  <a:moveTo>
                    <a:pt x="7" y="3"/>
                  </a:moveTo>
                  <a:cubicBezTo>
                    <a:pt x="0" y="14"/>
                    <a:pt x="2" y="31"/>
                    <a:pt x="7" y="42"/>
                  </a:cubicBezTo>
                  <a:cubicBezTo>
                    <a:pt x="8" y="46"/>
                    <a:pt x="14" y="44"/>
                    <a:pt x="12" y="40"/>
                  </a:cubicBezTo>
                  <a:cubicBezTo>
                    <a:pt x="8" y="31"/>
                    <a:pt x="5" y="15"/>
                    <a:pt x="12" y="6"/>
                  </a:cubicBezTo>
                  <a:cubicBezTo>
                    <a:pt x="14" y="3"/>
                    <a:pt x="10" y="0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2011512" y="933798"/>
              <a:ext cx="52387" cy="42863"/>
            </a:xfrm>
            <a:custGeom>
              <a:avLst/>
              <a:gdLst>
                <a:gd name="T0" fmla="*/ 2 w 12"/>
                <a:gd name="T1" fmla="*/ 5 h 10"/>
                <a:gd name="T2" fmla="*/ 4 w 12"/>
                <a:gd name="T3" fmla="*/ 8 h 10"/>
                <a:gd name="T4" fmla="*/ 6 w 12"/>
                <a:gd name="T5" fmla="*/ 9 h 10"/>
                <a:gd name="T6" fmla="*/ 9 w 12"/>
                <a:gd name="T7" fmla="*/ 4 h 10"/>
                <a:gd name="T8" fmla="*/ 7 w 12"/>
                <a:gd name="T9" fmla="*/ 3 h 10"/>
                <a:gd name="T10" fmla="*/ 7 w 12"/>
                <a:gd name="T11" fmla="*/ 3 h 10"/>
                <a:gd name="T12" fmla="*/ 2 w 12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2" y="5"/>
                  </a:moveTo>
                  <a:cubicBezTo>
                    <a:pt x="2" y="6"/>
                    <a:pt x="3" y="7"/>
                    <a:pt x="4" y="8"/>
                  </a:cubicBezTo>
                  <a:cubicBezTo>
                    <a:pt x="5" y="8"/>
                    <a:pt x="6" y="9"/>
                    <a:pt x="6" y="9"/>
                  </a:cubicBezTo>
                  <a:cubicBezTo>
                    <a:pt x="10" y="10"/>
                    <a:pt x="12" y="5"/>
                    <a:pt x="9" y="4"/>
                  </a:cubicBezTo>
                  <a:cubicBezTo>
                    <a:pt x="8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0"/>
                    <a:pt x="0" y="2"/>
                    <a:pt x="2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2028975" y="267048"/>
              <a:ext cx="565150" cy="450850"/>
            </a:xfrm>
            <a:custGeom>
              <a:avLst/>
              <a:gdLst>
                <a:gd name="T0" fmla="*/ 7 w 133"/>
                <a:gd name="T1" fmla="*/ 102 h 106"/>
                <a:gd name="T2" fmla="*/ 130 w 133"/>
                <a:gd name="T3" fmla="*/ 6 h 106"/>
                <a:gd name="T4" fmla="*/ 128 w 133"/>
                <a:gd name="T5" fmla="*/ 1 h 106"/>
                <a:gd name="T6" fmla="*/ 1 w 133"/>
                <a:gd name="T7" fmla="*/ 101 h 106"/>
                <a:gd name="T8" fmla="*/ 7 w 133"/>
                <a:gd name="T9" fmla="*/ 10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06">
                  <a:moveTo>
                    <a:pt x="7" y="102"/>
                  </a:moveTo>
                  <a:cubicBezTo>
                    <a:pt x="23" y="47"/>
                    <a:pt x="78" y="20"/>
                    <a:pt x="130" y="6"/>
                  </a:cubicBezTo>
                  <a:cubicBezTo>
                    <a:pt x="133" y="5"/>
                    <a:pt x="131" y="0"/>
                    <a:pt x="128" y="1"/>
                  </a:cubicBezTo>
                  <a:cubicBezTo>
                    <a:pt x="74" y="15"/>
                    <a:pt x="18" y="44"/>
                    <a:pt x="1" y="101"/>
                  </a:cubicBezTo>
                  <a:cubicBezTo>
                    <a:pt x="0" y="105"/>
                    <a:pt x="6" y="106"/>
                    <a:pt x="7" y="10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1078062" y="971898"/>
              <a:ext cx="1822450" cy="1401763"/>
            </a:xfrm>
            <a:custGeom>
              <a:avLst/>
              <a:gdLst>
                <a:gd name="T0" fmla="*/ 428 w 429"/>
                <a:gd name="T1" fmla="*/ 23 h 330"/>
                <a:gd name="T2" fmla="*/ 214 w 429"/>
                <a:gd name="T3" fmla="*/ 0 h 330"/>
                <a:gd name="T4" fmla="*/ 0 w 429"/>
                <a:gd name="T5" fmla="*/ 24 h 330"/>
                <a:gd name="T6" fmla="*/ 0 w 429"/>
                <a:gd name="T7" fmla="*/ 24 h 330"/>
                <a:gd name="T8" fmla="*/ 1 w 429"/>
                <a:gd name="T9" fmla="*/ 330 h 330"/>
                <a:gd name="T10" fmla="*/ 429 w 429"/>
                <a:gd name="T11" fmla="*/ 328 h 330"/>
                <a:gd name="T12" fmla="*/ 428 w 429"/>
                <a:gd name="T13" fmla="*/ 23 h 330"/>
                <a:gd name="T14" fmla="*/ 428 w 429"/>
                <a:gd name="T15" fmla="*/ 23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9" h="330">
                  <a:moveTo>
                    <a:pt x="428" y="23"/>
                  </a:moveTo>
                  <a:cubicBezTo>
                    <a:pt x="426" y="10"/>
                    <a:pt x="331" y="0"/>
                    <a:pt x="214" y="0"/>
                  </a:cubicBezTo>
                  <a:cubicBezTo>
                    <a:pt x="97" y="0"/>
                    <a:pt x="2" y="11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330"/>
                    <a:pt x="1" y="330"/>
                    <a:pt x="1" y="330"/>
                  </a:cubicBezTo>
                  <a:cubicBezTo>
                    <a:pt x="429" y="328"/>
                    <a:pt x="429" y="328"/>
                    <a:pt x="429" y="328"/>
                  </a:cubicBezTo>
                  <a:cubicBezTo>
                    <a:pt x="428" y="23"/>
                    <a:pt x="428" y="23"/>
                    <a:pt x="428" y="23"/>
                  </a:cubicBezTo>
                  <a:cubicBezTo>
                    <a:pt x="428" y="23"/>
                    <a:pt x="428" y="23"/>
                    <a:pt x="428" y="23"/>
                  </a:cubicBezTo>
                </a:path>
              </a:pathLst>
            </a:custGeom>
            <a:solidFill>
              <a:srgbClr val="FFD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1268562" y="1040160"/>
              <a:ext cx="968375" cy="461963"/>
            </a:xfrm>
            <a:custGeom>
              <a:avLst/>
              <a:gdLst>
                <a:gd name="T0" fmla="*/ 81 w 228"/>
                <a:gd name="T1" fmla="*/ 0 h 109"/>
                <a:gd name="T2" fmla="*/ 59 w 228"/>
                <a:gd name="T3" fmla="*/ 43 h 109"/>
                <a:gd name="T4" fmla="*/ 44 w 228"/>
                <a:gd name="T5" fmla="*/ 76 h 109"/>
                <a:gd name="T6" fmla="*/ 43 w 228"/>
                <a:gd name="T7" fmla="*/ 76 h 109"/>
                <a:gd name="T8" fmla="*/ 23 w 228"/>
                <a:gd name="T9" fmla="*/ 43 h 109"/>
                <a:gd name="T10" fmla="*/ 20 w 228"/>
                <a:gd name="T11" fmla="*/ 31 h 109"/>
                <a:gd name="T12" fmla="*/ 14 w 228"/>
                <a:gd name="T13" fmla="*/ 28 h 109"/>
                <a:gd name="T14" fmla="*/ 3 w 228"/>
                <a:gd name="T15" fmla="*/ 36 h 109"/>
                <a:gd name="T16" fmla="*/ 0 w 228"/>
                <a:gd name="T17" fmla="*/ 57 h 109"/>
                <a:gd name="T18" fmla="*/ 0 w 228"/>
                <a:gd name="T19" fmla="*/ 74 h 109"/>
                <a:gd name="T20" fmla="*/ 9 w 228"/>
                <a:gd name="T21" fmla="*/ 71 h 109"/>
                <a:gd name="T22" fmla="*/ 12 w 228"/>
                <a:gd name="T23" fmla="*/ 71 h 109"/>
                <a:gd name="T24" fmla="*/ 46 w 228"/>
                <a:gd name="T25" fmla="*/ 99 h 109"/>
                <a:gd name="T26" fmla="*/ 60 w 228"/>
                <a:gd name="T27" fmla="*/ 93 h 109"/>
                <a:gd name="T28" fmla="*/ 89 w 228"/>
                <a:gd name="T29" fmla="*/ 37 h 109"/>
                <a:gd name="T30" fmla="*/ 113 w 228"/>
                <a:gd name="T31" fmla="*/ 67 h 109"/>
                <a:gd name="T32" fmla="*/ 135 w 228"/>
                <a:gd name="T33" fmla="*/ 102 h 109"/>
                <a:gd name="T34" fmla="*/ 147 w 228"/>
                <a:gd name="T35" fmla="*/ 104 h 109"/>
                <a:gd name="T36" fmla="*/ 169 w 228"/>
                <a:gd name="T37" fmla="*/ 90 h 109"/>
                <a:gd name="T38" fmla="*/ 185 w 228"/>
                <a:gd name="T39" fmla="*/ 75 h 109"/>
                <a:gd name="T40" fmla="*/ 196 w 228"/>
                <a:gd name="T41" fmla="*/ 79 h 109"/>
                <a:gd name="T42" fmla="*/ 222 w 228"/>
                <a:gd name="T43" fmla="*/ 109 h 109"/>
                <a:gd name="T44" fmla="*/ 228 w 228"/>
                <a:gd name="T45" fmla="*/ 89 h 109"/>
                <a:gd name="T46" fmla="*/ 203 w 228"/>
                <a:gd name="T47" fmla="*/ 36 h 109"/>
                <a:gd name="T48" fmla="*/ 184 w 228"/>
                <a:gd name="T49" fmla="*/ 16 h 109"/>
                <a:gd name="T50" fmla="*/ 180 w 228"/>
                <a:gd name="T51" fmla="*/ 17 h 109"/>
                <a:gd name="T52" fmla="*/ 166 w 228"/>
                <a:gd name="T53" fmla="*/ 40 h 109"/>
                <a:gd name="T54" fmla="*/ 148 w 228"/>
                <a:gd name="T55" fmla="*/ 78 h 109"/>
                <a:gd name="T56" fmla="*/ 141 w 228"/>
                <a:gd name="T57" fmla="*/ 79 h 109"/>
                <a:gd name="T58" fmla="*/ 113 w 228"/>
                <a:gd name="T59" fmla="*/ 58 h 109"/>
                <a:gd name="T60" fmla="*/ 87 w 228"/>
                <a:gd name="T61" fmla="*/ 1 h 109"/>
                <a:gd name="T62" fmla="*/ 81 w 228"/>
                <a:gd name="T6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8" h="109">
                  <a:moveTo>
                    <a:pt x="81" y="0"/>
                  </a:moveTo>
                  <a:cubicBezTo>
                    <a:pt x="62" y="0"/>
                    <a:pt x="62" y="29"/>
                    <a:pt x="59" y="43"/>
                  </a:cubicBezTo>
                  <a:cubicBezTo>
                    <a:pt x="58" y="52"/>
                    <a:pt x="56" y="76"/>
                    <a:pt x="44" y="76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26" y="76"/>
                    <a:pt x="24" y="55"/>
                    <a:pt x="23" y="43"/>
                  </a:cubicBezTo>
                  <a:cubicBezTo>
                    <a:pt x="22" y="40"/>
                    <a:pt x="22" y="34"/>
                    <a:pt x="20" y="31"/>
                  </a:cubicBezTo>
                  <a:cubicBezTo>
                    <a:pt x="18" y="29"/>
                    <a:pt x="16" y="28"/>
                    <a:pt x="14" y="28"/>
                  </a:cubicBezTo>
                  <a:cubicBezTo>
                    <a:pt x="9" y="28"/>
                    <a:pt x="4" y="32"/>
                    <a:pt x="3" y="36"/>
                  </a:cubicBezTo>
                  <a:cubicBezTo>
                    <a:pt x="1" y="43"/>
                    <a:pt x="1" y="50"/>
                    <a:pt x="0" y="57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2" y="72"/>
                    <a:pt x="5" y="71"/>
                    <a:pt x="9" y="71"/>
                  </a:cubicBezTo>
                  <a:cubicBezTo>
                    <a:pt x="10" y="71"/>
                    <a:pt x="11" y="71"/>
                    <a:pt x="12" y="71"/>
                  </a:cubicBezTo>
                  <a:cubicBezTo>
                    <a:pt x="23" y="81"/>
                    <a:pt x="32" y="99"/>
                    <a:pt x="46" y="99"/>
                  </a:cubicBezTo>
                  <a:cubicBezTo>
                    <a:pt x="50" y="99"/>
                    <a:pt x="54" y="97"/>
                    <a:pt x="60" y="93"/>
                  </a:cubicBezTo>
                  <a:cubicBezTo>
                    <a:pt x="78" y="78"/>
                    <a:pt x="63" y="48"/>
                    <a:pt x="89" y="37"/>
                  </a:cubicBezTo>
                  <a:cubicBezTo>
                    <a:pt x="103" y="47"/>
                    <a:pt x="109" y="53"/>
                    <a:pt x="113" y="67"/>
                  </a:cubicBezTo>
                  <a:cubicBezTo>
                    <a:pt x="119" y="84"/>
                    <a:pt x="115" y="94"/>
                    <a:pt x="135" y="102"/>
                  </a:cubicBezTo>
                  <a:cubicBezTo>
                    <a:pt x="139" y="104"/>
                    <a:pt x="144" y="104"/>
                    <a:pt x="147" y="104"/>
                  </a:cubicBezTo>
                  <a:cubicBezTo>
                    <a:pt x="158" y="104"/>
                    <a:pt x="164" y="97"/>
                    <a:pt x="169" y="90"/>
                  </a:cubicBezTo>
                  <a:cubicBezTo>
                    <a:pt x="174" y="83"/>
                    <a:pt x="178" y="75"/>
                    <a:pt x="185" y="75"/>
                  </a:cubicBezTo>
                  <a:cubicBezTo>
                    <a:pt x="188" y="75"/>
                    <a:pt x="192" y="77"/>
                    <a:pt x="196" y="79"/>
                  </a:cubicBezTo>
                  <a:cubicBezTo>
                    <a:pt x="207" y="87"/>
                    <a:pt x="215" y="98"/>
                    <a:pt x="222" y="109"/>
                  </a:cubicBezTo>
                  <a:cubicBezTo>
                    <a:pt x="224" y="102"/>
                    <a:pt x="226" y="96"/>
                    <a:pt x="228" y="89"/>
                  </a:cubicBezTo>
                  <a:cubicBezTo>
                    <a:pt x="216" y="74"/>
                    <a:pt x="211" y="53"/>
                    <a:pt x="203" y="36"/>
                  </a:cubicBezTo>
                  <a:cubicBezTo>
                    <a:pt x="199" y="29"/>
                    <a:pt x="193" y="16"/>
                    <a:pt x="184" y="16"/>
                  </a:cubicBezTo>
                  <a:cubicBezTo>
                    <a:pt x="183" y="16"/>
                    <a:pt x="181" y="16"/>
                    <a:pt x="180" y="17"/>
                  </a:cubicBezTo>
                  <a:cubicBezTo>
                    <a:pt x="171" y="20"/>
                    <a:pt x="168" y="31"/>
                    <a:pt x="166" y="40"/>
                  </a:cubicBezTo>
                  <a:cubicBezTo>
                    <a:pt x="163" y="51"/>
                    <a:pt x="162" y="73"/>
                    <a:pt x="148" y="78"/>
                  </a:cubicBezTo>
                  <a:cubicBezTo>
                    <a:pt x="146" y="79"/>
                    <a:pt x="144" y="79"/>
                    <a:pt x="141" y="79"/>
                  </a:cubicBezTo>
                  <a:cubicBezTo>
                    <a:pt x="129" y="79"/>
                    <a:pt x="117" y="69"/>
                    <a:pt x="113" y="58"/>
                  </a:cubicBezTo>
                  <a:cubicBezTo>
                    <a:pt x="107" y="44"/>
                    <a:pt x="105" y="5"/>
                    <a:pt x="87" y="1"/>
                  </a:cubicBezTo>
                  <a:cubicBezTo>
                    <a:pt x="85" y="0"/>
                    <a:pt x="83" y="0"/>
                    <a:pt x="81" y="0"/>
                  </a:cubicBezTo>
                </a:path>
              </a:pathLst>
            </a:custGeom>
            <a:solidFill>
              <a:srgbClr val="FFC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1060600" y="959198"/>
              <a:ext cx="1852612" cy="1422400"/>
            </a:xfrm>
            <a:custGeom>
              <a:avLst/>
              <a:gdLst>
                <a:gd name="T0" fmla="*/ 434 w 436"/>
                <a:gd name="T1" fmla="*/ 25 h 335"/>
                <a:gd name="T2" fmla="*/ 421 w 436"/>
                <a:gd name="T3" fmla="*/ 16 h 335"/>
                <a:gd name="T4" fmla="*/ 379 w 436"/>
                <a:gd name="T5" fmla="*/ 8 h 335"/>
                <a:gd name="T6" fmla="*/ 218 w 436"/>
                <a:gd name="T7" fmla="*/ 0 h 335"/>
                <a:gd name="T8" fmla="*/ 61 w 436"/>
                <a:gd name="T9" fmla="*/ 8 h 335"/>
                <a:gd name="T10" fmla="*/ 16 w 436"/>
                <a:gd name="T11" fmla="*/ 16 h 335"/>
                <a:gd name="T12" fmla="*/ 6 w 436"/>
                <a:gd name="T13" fmla="*/ 21 h 335"/>
                <a:gd name="T14" fmla="*/ 3 w 436"/>
                <a:gd name="T15" fmla="*/ 23 h 335"/>
                <a:gd name="T16" fmla="*/ 4 w 436"/>
                <a:gd name="T17" fmla="*/ 24 h 335"/>
                <a:gd name="T18" fmla="*/ 1 w 436"/>
                <a:gd name="T19" fmla="*/ 27 h 335"/>
                <a:gd name="T20" fmla="*/ 2 w 436"/>
                <a:gd name="T21" fmla="*/ 333 h 335"/>
                <a:gd name="T22" fmla="*/ 5 w 436"/>
                <a:gd name="T23" fmla="*/ 335 h 335"/>
                <a:gd name="T24" fmla="*/ 420 w 436"/>
                <a:gd name="T25" fmla="*/ 334 h 335"/>
                <a:gd name="T26" fmla="*/ 433 w 436"/>
                <a:gd name="T27" fmla="*/ 334 h 335"/>
                <a:gd name="T28" fmla="*/ 436 w 436"/>
                <a:gd name="T29" fmla="*/ 331 h 335"/>
                <a:gd name="T30" fmla="*/ 435 w 436"/>
                <a:gd name="T31" fmla="*/ 26 h 335"/>
                <a:gd name="T32" fmla="*/ 432 w 436"/>
                <a:gd name="T33" fmla="*/ 23 h 335"/>
                <a:gd name="T34" fmla="*/ 432 w 436"/>
                <a:gd name="T35" fmla="*/ 23 h 335"/>
                <a:gd name="T36" fmla="*/ 432 w 436"/>
                <a:gd name="T37" fmla="*/ 29 h 335"/>
                <a:gd name="T38" fmla="*/ 432 w 436"/>
                <a:gd name="T39" fmla="*/ 29 h 335"/>
                <a:gd name="T40" fmla="*/ 429 w 436"/>
                <a:gd name="T41" fmla="*/ 26 h 335"/>
                <a:gd name="T42" fmla="*/ 430 w 436"/>
                <a:gd name="T43" fmla="*/ 331 h 335"/>
                <a:gd name="T44" fmla="*/ 433 w 436"/>
                <a:gd name="T45" fmla="*/ 328 h 335"/>
                <a:gd name="T46" fmla="*/ 17 w 436"/>
                <a:gd name="T47" fmla="*/ 330 h 335"/>
                <a:gd name="T48" fmla="*/ 5 w 436"/>
                <a:gd name="T49" fmla="*/ 330 h 335"/>
                <a:gd name="T50" fmla="*/ 8 w 436"/>
                <a:gd name="T51" fmla="*/ 333 h 335"/>
                <a:gd name="T52" fmla="*/ 7 w 436"/>
                <a:gd name="T53" fmla="*/ 27 h 335"/>
                <a:gd name="T54" fmla="*/ 4 w 436"/>
                <a:gd name="T55" fmla="*/ 30 h 335"/>
                <a:gd name="T56" fmla="*/ 4 w 436"/>
                <a:gd name="T57" fmla="*/ 30 h 335"/>
                <a:gd name="T58" fmla="*/ 7 w 436"/>
                <a:gd name="T59" fmla="*/ 28 h 335"/>
                <a:gd name="T60" fmla="*/ 28 w 436"/>
                <a:gd name="T61" fmla="*/ 19 h 335"/>
                <a:gd name="T62" fmla="*/ 76 w 436"/>
                <a:gd name="T63" fmla="*/ 12 h 335"/>
                <a:gd name="T64" fmla="*/ 218 w 436"/>
                <a:gd name="T65" fmla="*/ 6 h 335"/>
                <a:gd name="T66" fmla="*/ 356 w 436"/>
                <a:gd name="T67" fmla="*/ 11 h 335"/>
                <a:gd name="T68" fmla="*/ 405 w 436"/>
                <a:gd name="T69" fmla="*/ 18 h 335"/>
                <a:gd name="T70" fmla="*/ 429 w 436"/>
                <a:gd name="T71" fmla="*/ 27 h 335"/>
                <a:gd name="T72" fmla="*/ 434 w 436"/>
                <a:gd name="T73" fmla="*/ 2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36" h="335">
                  <a:moveTo>
                    <a:pt x="434" y="25"/>
                  </a:moveTo>
                  <a:cubicBezTo>
                    <a:pt x="433" y="20"/>
                    <a:pt x="426" y="17"/>
                    <a:pt x="421" y="16"/>
                  </a:cubicBezTo>
                  <a:cubicBezTo>
                    <a:pt x="408" y="11"/>
                    <a:pt x="393" y="10"/>
                    <a:pt x="379" y="8"/>
                  </a:cubicBezTo>
                  <a:cubicBezTo>
                    <a:pt x="325" y="1"/>
                    <a:pt x="271" y="0"/>
                    <a:pt x="218" y="0"/>
                  </a:cubicBezTo>
                  <a:cubicBezTo>
                    <a:pt x="165" y="0"/>
                    <a:pt x="113" y="2"/>
                    <a:pt x="61" y="8"/>
                  </a:cubicBezTo>
                  <a:cubicBezTo>
                    <a:pt x="46" y="10"/>
                    <a:pt x="31" y="12"/>
                    <a:pt x="16" y="16"/>
                  </a:cubicBezTo>
                  <a:cubicBezTo>
                    <a:pt x="13" y="18"/>
                    <a:pt x="9" y="19"/>
                    <a:pt x="6" y="21"/>
                  </a:cubicBezTo>
                  <a:cubicBezTo>
                    <a:pt x="5" y="22"/>
                    <a:pt x="4" y="22"/>
                    <a:pt x="3" y="23"/>
                  </a:cubicBezTo>
                  <a:cubicBezTo>
                    <a:pt x="0" y="26"/>
                    <a:pt x="2" y="24"/>
                    <a:pt x="4" y="24"/>
                  </a:cubicBezTo>
                  <a:cubicBezTo>
                    <a:pt x="2" y="24"/>
                    <a:pt x="1" y="26"/>
                    <a:pt x="1" y="27"/>
                  </a:cubicBezTo>
                  <a:cubicBezTo>
                    <a:pt x="1" y="129"/>
                    <a:pt x="1" y="231"/>
                    <a:pt x="2" y="333"/>
                  </a:cubicBezTo>
                  <a:cubicBezTo>
                    <a:pt x="2" y="334"/>
                    <a:pt x="3" y="335"/>
                    <a:pt x="5" y="335"/>
                  </a:cubicBezTo>
                  <a:cubicBezTo>
                    <a:pt x="143" y="335"/>
                    <a:pt x="282" y="335"/>
                    <a:pt x="420" y="334"/>
                  </a:cubicBezTo>
                  <a:cubicBezTo>
                    <a:pt x="424" y="334"/>
                    <a:pt x="429" y="334"/>
                    <a:pt x="433" y="334"/>
                  </a:cubicBezTo>
                  <a:cubicBezTo>
                    <a:pt x="434" y="334"/>
                    <a:pt x="436" y="333"/>
                    <a:pt x="436" y="331"/>
                  </a:cubicBezTo>
                  <a:cubicBezTo>
                    <a:pt x="435" y="230"/>
                    <a:pt x="435" y="128"/>
                    <a:pt x="435" y="26"/>
                  </a:cubicBezTo>
                  <a:cubicBezTo>
                    <a:pt x="435" y="24"/>
                    <a:pt x="434" y="23"/>
                    <a:pt x="432" y="23"/>
                  </a:cubicBezTo>
                  <a:cubicBezTo>
                    <a:pt x="432" y="23"/>
                    <a:pt x="432" y="23"/>
                    <a:pt x="432" y="23"/>
                  </a:cubicBezTo>
                  <a:cubicBezTo>
                    <a:pt x="428" y="23"/>
                    <a:pt x="428" y="29"/>
                    <a:pt x="432" y="29"/>
                  </a:cubicBezTo>
                  <a:cubicBezTo>
                    <a:pt x="432" y="29"/>
                    <a:pt x="432" y="29"/>
                    <a:pt x="432" y="29"/>
                  </a:cubicBezTo>
                  <a:cubicBezTo>
                    <a:pt x="431" y="28"/>
                    <a:pt x="430" y="27"/>
                    <a:pt x="429" y="26"/>
                  </a:cubicBezTo>
                  <a:cubicBezTo>
                    <a:pt x="429" y="128"/>
                    <a:pt x="430" y="230"/>
                    <a:pt x="430" y="331"/>
                  </a:cubicBezTo>
                  <a:cubicBezTo>
                    <a:pt x="431" y="330"/>
                    <a:pt x="432" y="329"/>
                    <a:pt x="433" y="328"/>
                  </a:cubicBezTo>
                  <a:cubicBezTo>
                    <a:pt x="294" y="329"/>
                    <a:pt x="156" y="329"/>
                    <a:pt x="17" y="330"/>
                  </a:cubicBezTo>
                  <a:cubicBezTo>
                    <a:pt x="13" y="330"/>
                    <a:pt x="9" y="330"/>
                    <a:pt x="5" y="330"/>
                  </a:cubicBezTo>
                  <a:cubicBezTo>
                    <a:pt x="6" y="331"/>
                    <a:pt x="7" y="332"/>
                    <a:pt x="8" y="333"/>
                  </a:cubicBezTo>
                  <a:cubicBezTo>
                    <a:pt x="7" y="231"/>
                    <a:pt x="7" y="129"/>
                    <a:pt x="7" y="27"/>
                  </a:cubicBezTo>
                  <a:cubicBezTo>
                    <a:pt x="6" y="28"/>
                    <a:pt x="5" y="29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0"/>
                    <a:pt x="7" y="29"/>
                    <a:pt x="7" y="28"/>
                  </a:cubicBezTo>
                  <a:cubicBezTo>
                    <a:pt x="8" y="22"/>
                    <a:pt x="24" y="20"/>
                    <a:pt x="28" y="19"/>
                  </a:cubicBezTo>
                  <a:cubicBezTo>
                    <a:pt x="44" y="16"/>
                    <a:pt x="60" y="14"/>
                    <a:pt x="76" y="12"/>
                  </a:cubicBezTo>
                  <a:cubicBezTo>
                    <a:pt x="123" y="7"/>
                    <a:pt x="170" y="6"/>
                    <a:pt x="218" y="6"/>
                  </a:cubicBezTo>
                  <a:cubicBezTo>
                    <a:pt x="264" y="6"/>
                    <a:pt x="310" y="7"/>
                    <a:pt x="356" y="11"/>
                  </a:cubicBezTo>
                  <a:cubicBezTo>
                    <a:pt x="372" y="13"/>
                    <a:pt x="389" y="14"/>
                    <a:pt x="405" y="18"/>
                  </a:cubicBezTo>
                  <a:cubicBezTo>
                    <a:pt x="410" y="19"/>
                    <a:pt x="427" y="21"/>
                    <a:pt x="429" y="27"/>
                  </a:cubicBezTo>
                  <a:cubicBezTo>
                    <a:pt x="430" y="30"/>
                    <a:pt x="435" y="29"/>
                    <a:pt x="434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682775" y="1579910"/>
              <a:ext cx="2443162" cy="1871663"/>
            </a:xfrm>
            <a:custGeom>
              <a:avLst/>
              <a:gdLst>
                <a:gd name="T0" fmla="*/ 574 w 575"/>
                <a:gd name="T1" fmla="*/ 77 h 441"/>
                <a:gd name="T2" fmla="*/ 312 w 575"/>
                <a:gd name="T3" fmla="*/ 18 h 441"/>
                <a:gd name="T4" fmla="*/ 42 w 575"/>
                <a:gd name="T5" fmla="*/ 15 h 441"/>
                <a:gd name="T6" fmla="*/ 42 w 575"/>
                <a:gd name="T7" fmla="*/ 15 h 441"/>
                <a:gd name="T8" fmla="*/ 0 w 575"/>
                <a:gd name="T9" fmla="*/ 379 h 441"/>
                <a:gd name="T10" fmla="*/ 533 w 575"/>
                <a:gd name="T11" fmla="*/ 441 h 441"/>
                <a:gd name="T12" fmla="*/ 575 w 575"/>
                <a:gd name="T13" fmla="*/ 77 h 441"/>
                <a:gd name="T14" fmla="*/ 574 w 575"/>
                <a:gd name="T15" fmla="*/ 77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5" h="441">
                  <a:moveTo>
                    <a:pt x="574" y="77"/>
                  </a:moveTo>
                  <a:cubicBezTo>
                    <a:pt x="574" y="61"/>
                    <a:pt x="457" y="35"/>
                    <a:pt x="312" y="18"/>
                  </a:cubicBezTo>
                  <a:cubicBezTo>
                    <a:pt x="166" y="1"/>
                    <a:pt x="47" y="0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533" y="441"/>
                    <a:pt x="533" y="441"/>
                    <a:pt x="533" y="441"/>
                  </a:cubicBezTo>
                  <a:cubicBezTo>
                    <a:pt x="575" y="77"/>
                    <a:pt x="575" y="77"/>
                    <a:pt x="575" y="77"/>
                  </a:cubicBezTo>
                  <a:cubicBezTo>
                    <a:pt x="574" y="77"/>
                    <a:pt x="574" y="77"/>
                    <a:pt x="574" y="77"/>
                  </a:cubicBezTo>
                </a:path>
              </a:pathLst>
            </a:custGeom>
            <a:solidFill>
              <a:srgbClr val="FFFF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5" name="Freeform 64"/>
            <p:cNvSpPr>
              <a:spLocks noEditPoints="1"/>
            </p:cNvSpPr>
            <p:nvPr/>
          </p:nvSpPr>
          <p:spPr bwMode="auto">
            <a:xfrm>
              <a:off x="1349525" y="1838673"/>
              <a:ext cx="1682750" cy="917575"/>
            </a:xfrm>
            <a:custGeom>
              <a:avLst/>
              <a:gdLst>
                <a:gd name="T0" fmla="*/ 52 w 396"/>
                <a:gd name="T1" fmla="*/ 129 h 216"/>
                <a:gd name="T2" fmla="*/ 44 w 396"/>
                <a:gd name="T3" fmla="*/ 129 h 216"/>
                <a:gd name="T4" fmla="*/ 59 w 396"/>
                <a:gd name="T5" fmla="*/ 133 h 216"/>
                <a:gd name="T6" fmla="*/ 65 w 396"/>
                <a:gd name="T7" fmla="*/ 125 h 216"/>
                <a:gd name="T8" fmla="*/ 80 w 396"/>
                <a:gd name="T9" fmla="*/ 122 h 216"/>
                <a:gd name="T10" fmla="*/ 76 w 396"/>
                <a:gd name="T11" fmla="*/ 127 h 216"/>
                <a:gd name="T12" fmla="*/ 81 w 396"/>
                <a:gd name="T13" fmla="*/ 122 h 216"/>
                <a:gd name="T14" fmla="*/ 217 w 396"/>
                <a:gd name="T15" fmla="*/ 34 h 216"/>
                <a:gd name="T16" fmla="*/ 184 w 396"/>
                <a:gd name="T17" fmla="*/ 74 h 216"/>
                <a:gd name="T18" fmla="*/ 146 w 396"/>
                <a:gd name="T19" fmla="*/ 12 h 216"/>
                <a:gd name="T20" fmla="*/ 105 w 396"/>
                <a:gd name="T21" fmla="*/ 33 h 216"/>
                <a:gd name="T22" fmla="*/ 82 w 396"/>
                <a:gd name="T23" fmla="*/ 110 h 216"/>
                <a:gd name="T24" fmla="*/ 85 w 396"/>
                <a:gd name="T25" fmla="*/ 110 h 216"/>
                <a:gd name="T26" fmla="*/ 89 w 396"/>
                <a:gd name="T27" fmla="*/ 110 h 216"/>
                <a:gd name="T28" fmla="*/ 126 w 396"/>
                <a:gd name="T29" fmla="*/ 55 h 216"/>
                <a:gd name="T30" fmla="*/ 183 w 396"/>
                <a:gd name="T31" fmla="*/ 108 h 216"/>
                <a:gd name="T32" fmla="*/ 242 w 396"/>
                <a:gd name="T33" fmla="*/ 72 h 216"/>
                <a:gd name="T34" fmla="*/ 295 w 396"/>
                <a:gd name="T35" fmla="*/ 117 h 216"/>
                <a:gd name="T36" fmla="*/ 370 w 396"/>
                <a:gd name="T37" fmla="*/ 206 h 216"/>
                <a:gd name="T38" fmla="*/ 392 w 396"/>
                <a:gd name="T39" fmla="*/ 216 h 216"/>
                <a:gd name="T40" fmla="*/ 393 w 396"/>
                <a:gd name="T41" fmla="*/ 183 h 216"/>
                <a:gd name="T42" fmla="*/ 325 w 396"/>
                <a:gd name="T43" fmla="*/ 169 h 216"/>
                <a:gd name="T44" fmla="*/ 324 w 396"/>
                <a:gd name="T45" fmla="*/ 112 h 216"/>
                <a:gd name="T46" fmla="*/ 365 w 396"/>
                <a:gd name="T47" fmla="*/ 38 h 216"/>
                <a:gd name="T48" fmla="*/ 359 w 396"/>
                <a:gd name="T49" fmla="*/ 37 h 216"/>
                <a:gd name="T50" fmla="*/ 301 w 396"/>
                <a:gd name="T51" fmla="*/ 98 h 216"/>
                <a:gd name="T52" fmla="*/ 264 w 396"/>
                <a:gd name="T53" fmla="*/ 55 h 216"/>
                <a:gd name="T54" fmla="*/ 241 w 396"/>
                <a:gd name="T55" fmla="*/ 6 h 216"/>
                <a:gd name="T56" fmla="*/ 0 w 396"/>
                <a:gd name="T57" fmla="*/ 17 h 216"/>
                <a:gd name="T58" fmla="*/ 6 w 396"/>
                <a:gd name="T59" fmla="*/ 50 h 216"/>
                <a:gd name="T60" fmla="*/ 21 w 396"/>
                <a:gd name="T61" fmla="*/ 47 h 216"/>
                <a:gd name="T62" fmla="*/ 24 w 396"/>
                <a:gd name="T63" fmla="*/ 43 h 216"/>
                <a:gd name="T64" fmla="*/ 23 w 396"/>
                <a:gd name="T6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6" h="216">
                  <a:moveTo>
                    <a:pt x="65" y="125"/>
                  </a:moveTo>
                  <a:cubicBezTo>
                    <a:pt x="61" y="127"/>
                    <a:pt x="57" y="129"/>
                    <a:pt x="52" y="129"/>
                  </a:cubicBezTo>
                  <a:cubicBezTo>
                    <a:pt x="50" y="129"/>
                    <a:pt x="48" y="128"/>
                    <a:pt x="46" y="127"/>
                  </a:cubicBezTo>
                  <a:cubicBezTo>
                    <a:pt x="45" y="128"/>
                    <a:pt x="45" y="128"/>
                    <a:pt x="44" y="129"/>
                  </a:cubicBezTo>
                  <a:cubicBezTo>
                    <a:pt x="45" y="129"/>
                    <a:pt x="46" y="130"/>
                    <a:pt x="47" y="131"/>
                  </a:cubicBezTo>
                  <a:cubicBezTo>
                    <a:pt x="51" y="133"/>
                    <a:pt x="55" y="133"/>
                    <a:pt x="59" y="133"/>
                  </a:cubicBezTo>
                  <a:cubicBezTo>
                    <a:pt x="61" y="133"/>
                    <a:pt x="63" y="133"/>
                    <a:pt x="64" y="133"/>
                  </a:cubicBezTo>
                  <a:cubicBezTo>
                    <a:pt x="64" y="130"/>
                    <a:pt x="64" y="128"/>
                    <a:pt x="65" y="125"/>
                  </a:cubicBezTo>
                  <a:moveTo>
                    <a:pt x="81" y="122"/>
                  </a:moveTo>
                  <a:cubicBezTo>
                    <a:pt x="80" y="122"/>
                    <a:pt x="80" y="122"/>
                    <a:pt x="80" y="122"/>
                  </a:cubicBezTo>
                  <a:cubicBezTo>
                    <a:pt x="78" y="123"/>
                    <a:pt x="76" y="125"/>
                    <a:pt x="76" y="128"/>
                  </a:cubicBezTo>
                  <a:cubicBezTo>
                    <a:pt x="76" y="127"/>
                    <a:pt x="76" y="127"/>
                    <a:pt x="76" y="127"/>
                  </a:cubicBezTo>
                  <a:cubicBezTo>
                    <a:pt x="76" y="127"/>
                    <a:pt x="76" y="127"/>
                    <a:pt x="77" y="126"/>
                  </a:cubicBezTo>
                  <a:cubicBezTo>
                    <a:pt x="77" y="124"/>
                    <a:pt x="79" y="123"/>
                    <a:pt x="81" y="122"/>
                  </a:cubicBezTo>
                  <a:moveTo>
                    <a:pt x="241" y="6"/>
                  </a:moveTo>
                  <a:cubicBezTo>
                    <a:pt x="229" y="6"/>
                    <a:pt x="221" y="24"/>
                    <a:pt x="217" y="34"/>
                  </a:cubicBezTo>
                  <a:cubicBezTo>
                    <a:pt x="211" y="45"/>
                    <a:pt x="206" y="58"/>
                    <a:pt x="198" y="67"/>
                  </a:cubicBezTo>
                  <a:cubicBezTo>
                    <a:pt x="193" y="72"/>
                    <a:pt x="189" y="74"/>
                    <a:pt x="184" y="74"/>
                  </a:cubicBezTo>
                  <a:cubicBezTo>
                    <a:pt x="171" y="74"/>
                    <a:pt x="159" y="56"/>
                    <a:pt x="155" y="43"/>
                  </a:cubicBezTo>
                  <a:cubicBezTo>
                    <a:pt x="152" y="33"/>
                    <a:pt x="152" y="21"/>
                    <a:pt x="146" y="12"/>
                  </a:cubicBezTo>
                  <a:cubicBezTo>
                    <a:pt x="144" y="8"/>
                    <a:pt x="140" y="7"/>
                    <a:pt x="136" y="7"/>
                  </a:cubicBezTo>
                  <a:cubicBezTo>
                    <a:pt x="124" y="7"/>
                    <a:pt x="108" y="23"/>
                    <a:pt x="105" y="33"/>
                  </a:cubicBezTo>
                  <a:cubicBezTo>
                    <a:pt x="101" y="48"/>
                    <a:pt x="102" y="64"/>
                    <a:pt x="98" y="79"/>
                  </a:cubicBezTo>
                  <a:cubicBezTo>
                    <a:pt x="94" y="90"/>
                    <a:pt x="89" y="100"/>
                    <a:pt x="82" y="110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3" y="110"/>
                    <a:pt x="84" y="110"/>
                    <a:pt x="85" y="110"/>
                  </a:cubicBezTo>
                  <a:cubicBezTo>
                    <a:pt x="85" y="110"/>
                    <a:pt x="85" y="110"/>
                    <a:pt x="85" y="110"/>
                  </a:cubicBezTo>
                  <a:cubicBezTo>
                    <a:pt x="87" y="110"/>
                    <a:pt x="88" y="110"/>
                    <a:pt x="89" y="110"/>
                  </a:cubicBezTo>
                  <a:cubicBezTo>
                    <a:pt x="92" y="105"/>
                    <a:pt x="94" y="99"/>
                    <a:pt x="96" y="94"/>
                  </a:cubicBezTo>
                  <a:cubicBezTo>
                    <a:pt x="104" y="74"/>
                    <a:pt x="110" y="55"/>
                    <a:pt x="126" y="55"/>
                  </a:cubicBezTo>
                  <a:cubicBezTo>
                    <a:pt x="127" y="55"/>
                    <a:pt x="128" y="55"/>
                    <a:pt x="130" y="55"/>
                  </a:cubicBezTo>
                  <a:cubicBezTo>
                    <a:pt x="158" y="60"/>
                    <a:pt x="149" y="105"/>
                    <a:pt x="183" y="108"/>
                  </a:cubicBezTo>
                  <a:cubicBezTo>
                    <a:pt x="184" y="108"/>
                    <a:pt x="186" y="108"/>
                    <a:pt x="187" y="108"/>
                  </a:cubicBezTo>
                  <a:cubicBezTo>
                    <a:pt x="216" y="108"/>
                    <a:pt x="217" y="73"/>
                    <a:pt x="242" y="72"/>
                  </a:cubicBezTo>
                  <a:cubicBezTo>
                    <a:pt x="243" y="72"/>
                    <a:pt x="243" y="72"/>
                    <a:pt x="243" y="72"/>
                  </a:cubicBezTo>
                  <a:cubicBezTo>
                    <a:pt x="268" y="72"/>
                    <a:pt x="266" y="115"/>
                    <a:pt x="295" y="117"/>
                  </a:cubicBezTo>
                  <a:cubicBezTo>
                    <a:pt x="291" y="144"/>
                    <a:pt x="295" y="170"/>
                    <a:pt x="309" y="191"/>
                  </a:cubicBezTo>
                  <a:cubicBezTo>
                    <a:pt x="330" y="194"/>
                    <a:pt x="351" y="199"/>
                    <a:pt x="370" y="206"/>
                  </a:cubicBezTo>
                  <a:cubicBezTo>
                    <a:pt x="377" y="209"/>
                    <a:pt x="384" y="212"/>
                    <a:pt x="392" y="216"/>
                  </a:cubicBezTo>
                  <a:cubicBezTo>
                    <a:pt x="392" y="216"/>
                    <a:pt x="392" y="216"/>
                    <a:pt x="392" y="216"/>
                  </a:cubicBezTo>
                  <a:cubicBezTo>
                    <a:pt x="393" y="204"/>
                    <a:pt x="394" y="193"/>
                    <a:pt x="396" y="181"/>
                  </a:cubicBezTo>
                  <a:cubicBezTo>
                    <a:pt x="395" y="182"/>
                    <a:pt x="394" y="182"/>
                    <a:pt x="393" y="183"/>
                  </a:cubicBezTo>
                  <a:cubicBezTo>
                    <a:pt x="385" y="188"/>
                    <a:pt x="377" y="190"/>
                    <a:pt x="369" y="190"/>
                  </a:cubicBezTo>
                  <a:cubicBezTo>
                    <a:pt x="353" y="190"/>
                    <a:pt x="337" y="181"/>
                    <a:pt x="325" y="169"/>
                  </a:cubicBezTo>
                  <a:cubicBezTo>
                    <a:pt x="317" y="161"/>
                    <a:pt x="308" y="150"/>
                    <a:pt x="309" y="137"/>
                  </a:cubicBezTo>
                  <a:cubicBezTo>
                    <a:pt x="311" y="127"/>
                    <a:pt x="316" y="119"/>
                    <a:pt x="324" y="112"/>
                  </a:cubicBezTo>
                  <a:cubicBezTo>
                    <a:pt x="339" y="99"/>
                    <a:pt x="360" y="92"/>
                    <a:pt x="374" y="78"/>
                  </a:cubicBezTo>
                  <a:cubicBezTo>
                    <a:pt x="361" y="68"/>
                    <a:pt x="357" y="53"/>
                    <a:pt x="365" y="38"/>
                  </a:cubicBezTo>
                  <a:cubicBezTo>
                    <a:pt x="363" y="38"/>
                    <a:pt x="361" y="38"/>
                    <a:pt x="359" y="37"/>
                  </a:cubicBezTo>
                  <a:cubicBezTo>
                    <a:pt x="359" y="37"/>
                    <a:pt x="359" y="37"/>
                    <a:pt x="359" y="37"/>
                  </a:cubicBezTo>
                  <a:cubicBezTo>
                    <a:pt x="337" y="39"/>
                    <a:pt x="339" y="68"/>
                    <a:pt x="330" y="82"/>
                  </a:cubicBezTo>
                  <a:cubicBezTo>
                    <a:pt x="324" y="92"/>
                    <a:pt x="312" y="98"/>
                    <a:pt x="301" y="98"/>
                  </a:cubicBezTo>
                  <a:cubicBezTo>
                    <a:pt x="296" y="98"/>
                    <a:pt x="291" y="97"/>
                    <a:pt x="287" y="95"/>
                  </a:cubicBezTo>
                  <a:cubicBezTo>
                    <a:pt x="271" y="87"/>
                    <a:pt x="264" y="73"/>
                    <a:pt x="264" y="55"/>
                  </a:cubicBezTo>
                  <a:cubicBezTo>
                    <a:pt x="263" y="37"/>
                    <a:pt x="268" y="7"/>
                    <a:pt x="241" y="6"/>
                  </a:cubicBezTo>
                  <a:cubicBezTo>
                    <a:pt x="241" y="6"/>
                    <a:pt x="241" y="6"/>
                    <a:pt x="241" y="6"/>
                  </a:cubicBezTo>
                  <a:moveTo>
                    <a:pt x="23" y="0"/>
                  </a:moveTo>
                  <a:cubicBezTo>
                    <a:pt x="16" y="7"/>
                    <a:pt x="8" y="12"/>
                    <a:pt x="0" y="17"/>
                  </a:cubicBezTo>
                  <a:cubicBezTo>
                    <a:pt x="3" y="23"/>
                    <a:pt x="4" y="30"/>
                    <a:pt x="5" y="37"/>
                  </a:cubicBezTo>
                  <a:cubicBezTo>
                    <a:pt x="5" y="41"/>
                    <a:pt x="5" y="45"/>
                    <a:pt x="6" y="50"/>
                  </a:cubicBezTo>
                  <a:cubicBezTo>
                    <a:pt x="10" y="48"/>
                    <a:pt x="15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2" y="47"/>
                    <a:pt x="23" y="47"/>
                    <a:pt x="24" y="47"/>
                  </a:cubicBezTo>
                  <a:cubicBezTo>
                    <a:pt x="24" y="46"/>
                    <a:pt x="24" y="45"/>
                    <a:pt x="24" y="43"/>
                  </a:cubicBezTo>
                  <a:cubicBezTo>
                    <a:pt x="24" y="36"/>
                    <a:pt x="25" y="23"/>
                    <a:pt x="25" y="10"/>
                  </a:cubicBezTo>
                  <a:cubicBezTo>
                    <a:pt x="25" y="8"/>
                    <a:pt x="24" y="4"/>
                    <a:pt x="23" y="0"/>
                  </a:cubicBezTo>
                </a:path>
              </a:pathLst>
            </a:custGeom>
            <a:solidFill>
              <a:srgbClr val="FFE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670075" y="1583085"/>
              <a:ext cx="2468562" cy="1882775"/>
            </a:xfrm>
            <a:custGeom>
              <a:avLst/>
              <a:gdLst>
                <a:gd name="T0" fmla="*/ 580 w 581"/>
                <a:gd name="T1" fmla="*/ 75 h 443"/>
                <a:gd name="T2" fmla="*/ 563 w 581"/>
                <a:gd name="T3" fmla="*/ 62 h 443"/>
                <a:gd name="T4" fmla="*/ 510 w 581"/>
                <a:gd name="T5" fmla="*/ 46 h 443"/>
                <a:gd name="T6" fmla="*/ 320 w 581"/>
                <a:gd name="T7" fmla="*/ 15 h 443"/>
                <a:gd name="T8" fmla="*/ 120 w 581"/>
                <a:gd name="T9" fmla="*/ 1 h 443"/>
                <a:gd name="T10" fmla="*/ 64 w 581"/>
                <a:gd name="T11" fmla="*/ 4 h 443"/>
                <a:gd name="T12" fmla="*/ 49 w 581"/>
                <a:gd name="T13" fmla="*/ 7 h 443"/>
                <a:gd name="T14" fmla="*/ 45 w 581"/>
                <a:gd name="T15" fmla="*/ 10 h 443"/>
                <a:gd name="T16" fmla="*/ 44 w 581"/>
                <a:gd name="T17" fmla="*/ 11 h 443"/>
                <a:gd name="T18" fmla="*/ 45 w 581"/>
                <a:gd name="T19" fmla="*/ 11 h 443"/>
                <a:gd name="T20" fmla="*/ 42 w 581"/>
                <a:gd name="T21" fmla="*/ 14 h 443"/>
                <a:gd name="T22" fmla="*/ 0 w 581"/>
                <a:gd name="T23" fmla="*/ 378 h 443"/>
                <a:gd name="T24" fmla="*/ 3 w 581"/>
                <a:gd name="T25" fmla="*/ 381 h 443"/>
                <a:gd name="T26" fmla="*/ 432 w 581"/>
                <a:gd name="T27" fmla="*/ 431 h 443"/>
                <a:gd name="T28" fmla="*/ 536 w 581"/>
                <a:gd name="T29" fmla="*/ 443 h 443"/>
                <a:gd name="T30" fmla="*/ 539 w 581"/>
                <a:gd name="T31" fmla="*/ 440 h 443"/>
                <a:gd name="T32" fmla="*/ 581 w 581"/>
                <a:gd name="T33" fmla="*/ 76 h 443"/>
                <a:gd name="T34" fmla="*/ 578 w 581"/>
                <a:gd name="T35" fmla="*/ 73 h 443"/>
                <a:gd name="T36" fmla="*/ 577 w 581"/>
                <a:gd name="T37" fmla="*/ 73 h 443"/>
                <a:gd name="T38" fmla="*/ 577 w 581"/>
                <a:gd name="T39" fmla="*/ 79 h 443"/>
                <a:gd name="T40" fmla="*/ 578 w 581"/>
                <a:gd name="T41" fmla="*/ 79 h 443"/>
                <a:gd name="T42" fmla="*/ 575 w 581"/>
                <a:gd name="T43" fmla="*/ 76 h 443"/>
                <a:gd name="T44" fmla="*/ 533 w 581"/>
                <a:gd name="T45" fmla="*/ 440 h 443"/>
                <a:gd name="T46" fmla="*/ 536 w 581"/>
                <a:gd name="T47" fmla="*/ 437 h 443"/>
                <a:gd name="T48" fmla="*/ 107 w 581"/>
                <a:gd name="T49" fmla="*/ 387 h 443"/>
                <a:gd name="T50" fmla="*/ 3 w 581"/>
                <a:gd name="T51" fmla="*/ 375 h 443"/>
                <a:gd name="T52" fmla="*/ 6 w 581"/>
                <a:gd name="T53" fmla="*/ 378 h 443"/>
                <a:gd name="T54" fmla="*/ 48 w 581"/>
                <a:gd name="T55" fmla="*/ 14 h 443"/>
                <a:gd name="T56" fmla="*/ 45 w 581"/>
                <a:gd name="T57" fmla="*/ 17 h 443"/>
                <a:gd name="T58" fmla="*/ 45 w 581"/>
                <a:gd name="T59" fmla="*/ 17 h 443"/>
                <a:gd name="T60" fmla="*/ 48 w 581"/>
                <a:gd name="T61" fmla="*/ 15 h 443"/>
                <a:gd name="T62" fmla="*/ 76 w 581"/>
                <a:gd name="T63" fmla="*/ 8 h 443"/>
                <a:gd name="T64" fmla="*/ 135 w 581"/>
                <a:gd name="T65" fmla="*/ 6 h 443"/>
                <a:gd name="T66" fmla="*/ 315 w 581"/>
                <a:gd name="T67" fmla="*/ 20 h 443"/>
                <a:gd name="T68" fmla="*/ 494 w 581"/>
                <a:gd name="T69" fmla="*/ 48 h 443"/>
                <a:gd name="T70" fmla="*/ 550 w 581"/>
                <a:gd name="T71" fmla="*/ 63 h 443"/>
                <a:gd name="T72" fmla="*/ 575 w 581"/>
                <a:gd name="T73" fmla="*/ 77 h 443"/>
                <a:gd name="T74" fmla="*/ 580 w 581"/>
                <a:gd name="T75" fmla="*/ 75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81" h="443">
                  <a:moveTo>
                    <a:pt x="580" y="75"/>
                  </a:moveTo>
                  <a:cubicBezTo>
                    <a:pt x="579" y="68"/>
                    <a:pt x="569" y="64"/>
                    <a:pt x="563" y="62"/>
                  </a:cubicBezTo>
                  <a:cubicBezTo>
                    <a:pt x="546" y="55"/>
                    <a:pt x="528" y="50"/>
                    <a:pt x="510" y="46"/>
                  </a:cubicBezTo>
                  <a:cubicBezTo>
                    <a:pt x="448" y="31"/>
                    <a:pt x="384" y="22"/>
                    <a:pt x="320" y="15"/>
                  </a:cubicBezTo>
                  <a:cubicBezTo>
                    <a:pt x="254" y="7"/>
                    <a:pt x="187" y="1"/>
                    <a:pt x="120" y="1"/>
                  </a:cubicBezTo>
                  <a:cubicBezTo>
                    <a:pt x="101" y="0"/>
                    <a:pt x="82" y="1"/>
                    <a:pt x="64" y="4"/>
                  </a:cubicBezTo>
                  <a:cubicBezTo>
                    <a:pt x="59" y="4"/>
                    <a:pt x="54" y="5"/>
                    <a:pt x="49" y="7"/>
                  </a:cubicBezTo>
                  <a:cubicBezTo>
                    <a:pt x="48" y="8"/>
                    <a:pt x="46" y="9"/>
                    <a:pt x="45" y="10"/>
                  </a:cubicBezTo>
                  <a:cubicBezTo>
                    <a:pt x="43" y="12"/>
                    <a:pt x="43" y="12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cubicBezTo>
                    <a:pt x="43" y="11"/>
                    <a:pt x="42" y="13"/>
                    <a:pt x="42" y="14"/>
                  </a:cubicBezTo>
                  <a:cubicBezTo>
                    <a:pt x="28" y="135"/>
                    <a:pt x="14" y="257"/>
                    <a:pt x="0" y="378"/>
                  </a:cubicBezTo>
                  <a:cubicBezTo>
                    <a:pt x="0" y="380"/>
                    <a:pt x="1" y="381"/>
                    <a:pt x="3" y="381"/>
                  </a:cubicBezTo>
                  <a:cubicBezTo>
                    <a:pt x="146" y="398"/>
                    <a:pt x="289" y="414"/>
                    <a:pt x="432" y="431"/>
                  </a:cubicBezTo>
                  <a:cubicBezTo>
                    <a:pt x="466" y="435"/>
                    <a:pt x="501" y="439"/>
                    <a:pt x="536" y="443"/>
                  </a:cubicBezTo>
                  <a:cubicBezTo>
                    <a:pt x="537" y="443"/>
                    <a:pt x="538" y="441"/>
                    <a:pt x="539" y="440"/>
                  </a:cubicBezTo>
                  <a:cubicBezTo>
                    <a:pt x="553" y="319"/>
                    <a:pt x="567" y="197"/>
                    <a:pt x="581" y="76"/>
                  </a:cubicBezTo>
                  <a:cubicBezTo>
                    <a:pt x="581" y="74"/>
                    <a:pt x="579" y="73"/>
                    <a:pt x="578" y="73"/>
                  </a:cubicBezTo>
                  <a:cubicBezTo>
                    <a:pt x="577" y="73"/>
                    <a:pt x="577" y="73"/>
                    <a:pt x="577" y="73"/>
                  </a:cubicBezTo>
                  <a:cubicBezTo>
                    <a:pt x="574" y="72"/>
                    <a:pt x="574" y="78"/>
                    <a:pt x="577" y="79"/>
                  </a:cubicBezTo>
                  <a:cubicBezTo>
                    <a:pt x="578" y="79"/>
                    <a:pt x="578" y="79"/>
                    <a:pt x="578" y="79"/>
                  </a:cubicBezTo>
                  <a:cubicBezTo>
                    <a:pt x="577" y="78"/>
                    <a:pt x="576" y="77"/>
                    <a:pt x="575" y="76"/>
                  </a:cubicBezTo>
                  <a:cubicBezTo>
                    <a:pt x="561" y="197"/>
                    <a:pt x="547" y="319"/>
                    <a:pt x="533" y="440"/>
                  </a:cubicBezTo>
                  <a:cubicBezTo>
                    <a:pt x="534" y="439"/>
                    <a:pt x="535" y="438"/>
                    <a:pt x="536" y="437"/>
                  </a:cubicBezTo>
                  <a:cubicBezTo>
                    <a:pt x="393" y="420"/>
                    <a:pt x="250" y="404"/>
                    <a:pt x="107" y="387"/>
                  </a:cubicBezTo>
                  <a:cubicBezTo>
                    <a:pt x="72" y="383"/>
                    <a:pt x="37" y="379"/>
                    <a:pt x="3" y="375"/>
                  </a:cubicBezTo>
                  <a:cubicBezTo>
                    <a:pt x="4" y="376"/>
                    <a:pt x="5" y="377"/>
                    <a:pt x="6" y="378"/>
                  </a:cubicBezTo>
                  <a:cubicBezTo>
                    <a:pt x="20" y="257"/>
                    <a:pt x="34" y="135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7" y="17"/>
                    <a:pt x="48" y="16"/>
                    <a:pt x="48" y="15"/>
                  </a:cubicBezTo>
                  <a:cubicBezTo>
                    <a:pt x="51" y="9"/>
                    <a:pt x="71" y="8"/>
                    <a:pt x="76" y="8"/>
                  </a:cubicBezTo>
                  <a:cubicBezTo>
                    <a:pt x="96" y="6"/>
                    <a:pt x="115" y="6"/>
                    <a:pt x="135" y="6"/>
                  </a:cubicBezTo>
                  <a:cubicBezTo>
                    <a:pt x="195" y="7"/>
                    <a:pt x="255" y="13"/>
                    <a:pt x="315" y="20"/>
                  </a:cubicBezTo>
                  <a:cubicBezTo>
                    <a:pt x="375" y="27"/>
                    <a:pt x="435" y="35"/>
                    <a:pt x="494" y="48"/>
                  </a:cubicBezTo>
                  <a:cubicBezTo>
                    <a:pt x="513" y="52"/>
                    <a:pt x="531" y="57"/>
                    <a:pt x="550" y="63"/>
                  </a:cubicBezTo>
                  <a:cubicBezTo>
                    <a:pt x="555" y="65"/>
                    <a:pt x="574" y="69"/>
                    <a:pt x="575" y="77"/>
                  </a:cubicBezTo>
                  <a:cubicBezTo>
                    <a:pt x="575" y="80"/>
                    <a:pt x="581" y="79"/>
                    <a:pt x="580" y="7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" name="Freeform 68"/>
            <p:cNvSpPr>
              <a:spLocks noEditPoints="1"/>
            </p:cNvSpPr>
            <p:nvPr/>
          </p:nvSpPr>
          <p:spPr bwMode="auto">
            <a:xfrm>
              <a:off x="639912" y="2794348"/>
              <a:ext cx="2413000" cy="1176338"/>
            </a:xfrm>
            <a:custGeom>
              <a:avLst/>
              <a:gdLst>
                <a:gd name="T0" fmla="*/ 486 w 568"/>
                <a:gd name="T1" fmla="*/ 221 h 277"/>
                <a:gd name="T2" fmla="*/ 468 w 568"/>
                <a:gd name="T3" fmla="*/ 277 h 277"/>
                <a:gd name="T4" fmla="*/ 460 w 568"/>
                <a:gd name="T5" fmla="*/ 273 h 277"/>
                <a:gd name="T6" fmla="*/ 568 w 568"/>
                <a:gd name="T7" fmla="*/ 277 h 277"/>
                <a:gd name="T8" fmla="*/ 565 w 568"/>
                <a:gd name="T9" fmla="*/ 277 h 277"/>
                <a:gd name="T10" fmla="*/ 514 w 568"/>
                <a:gd name="T11" fmla="*/ 277 h 277"/>
                <a:gd name="T12" fmla="*/ 512 w 568"/>
                <a:gd name="T13" fmla="*/ 272 h 277"/>
                <a:gd name="T14" fmla="*/ 533 w 568"/>
                <a:gd name="T15" fmla="*/ 202 h 277"/>
                <a:gd name="T16" fmla="*/ 523 w 568"/>
                <a:gd name="T17" fmla="*/ 186 h 277"/>
                <a:gd name="T18" fmla="*/ 502 w 568"/>
                <a:gd name="T19" fmla="*/ 277 h 277"/>
                <a:gd name="T20" fmla="*/ 500 w 568"/>
                <a:gd name="T21" fmla="*/ 172 h 277"/>
                <a:gd name="T22" fmla="*/ 467 w 568"/>
                <a:gd name="T23" fmla="*/ 95 h 277"/>
                <a:gd name="T24" fmla="*/ 450 w 568"/>
                <a:gd name="T25" fmla="*/ 98 h 277"/>
                <a:gd name="T26" fmla="*/ 455 w 568"/>
                <a:gd name="T27" fmla="*/ 112 h 277"/>
                <a:gd name="T28" fmla="*/ 471 w 568"/>
                <a:gd name="T29" fmla="*/ 103 h 277"/>
                <a:gd name="T30" fmla="*/ 488 w 568"/>
                <a:gd name="T31" fmla="*/ 76 h 277"/>
                <a:gd name="T32" fmla="*/ 497 w 568"/>
                <a:gd name="T33" fmla="*/ 68 h 277"/>
                <a:gd name="T34" fmla="*/ 494 w 568"/>
                <a:gd name="T35" fmla="*/ 116 h 277"/>
                <a:gd name="T36" fmla="*/ 522 w 568"/>
                <a:gd name="T37" fmla="*/ 135 h 277"/>
                <a:gd name="T38" fmla="*/ 525 w 568"/>
                <a:gd name="T39" fmla="*/ 95 h 277"/>
                <a:gd name="T40" fmla="*/ 370 w 568"/>
                <a:gd name="T41" fmla="*/ 24 h 277"/>
                <a:gd name="T42" fmla="*/ 311 w 568"/>
                <a:gd name="T43" fmla="*/ 88 h 277"/>
                <a:gd name="T44" fmla="*/ 251 w 568"/>
                <a:gd name="T45" fmla="*/ 115 h 277"/>
                <a:gd name="T46" fmla="*/ 202 w 568"/>
                <a:gd name="T47" fmla="*/ 32 h 277"/>
                <a:gd name="T48" fmla="*/ 205 w 568"/>
                <a:gd name="T49" fmla="*/ 100 h 277"/>
                <a:gd name="T50" fmla="*/ 287 w 568"/>
                <a:gd name="T51" fmla="*/ 133 h 277"/>
                <a:gd name="T52" fmla="*/ 373 w 568"/>
                <a:gd name="T53" fmla="*/ 57 h 277"/>
                <a:gd name="T54" fmla="*/ 419 w 568"/>
                <a:gd name="T55" fmla="*/ 106 h 277"/>
                <a:gd name="T56" fmla="*/ 442 w 568"/>
                <a:gd name="T57" fmla="*/ 97 h 277"/>
                <a:gd name="T58" fmla="*/ 415 w 568"/>
                <a:gd name="T59" fmla="*/ 69 h 277"/>
                <a:gd name="T60" fmla="*/ 370 w 568"/>
                <a:gd name="T61" fmla="*/ 24 h 277"/>
                <a:gd name="T62" fmla="*/ 145 w 568"/>
                <a:gd name="T63" fmla="*/ 8 h 277"/>
                <a:gd name="T64" fmla="*/ 105 w 568"/>
                <a:gd name="T65" fmla="*/ 70 h 277"/>
                <a:gd name="T66" fmla="*/ 78 w 568"/>
                <a:gd name="T67" fmla="*/ 66 h 277"/>
                <a:gd name="T68" fmla="*/ 50 w 568"/>
                <a:gd name="T69" fmla="*/ 18 h 277"/>
                <a:gd name="T70" fmla="*/ 37 w 568"/>
                <a:gd name="T71" fmla="*/ 12 h 277"/>
                <a:gd name="T72" fmla="*/ 2 w 568"/>
                <a:gd name="T73" fmla="*/ 98 h 277"/>
                <a:gd name="T74" fmla="*/ 22 w 568"/>
                <a:gd name="T75" fmla="*/ 76 h 277"/>
                <a:gd name="T76" fmla="*/ 44 w 568"/>
                <a:gd name="T77" fmla="*/ 43 h 277"/>
                <a:gd name="T78" fmla="*/ 105 w 568"/>
                <a:gd name="T79" fmla="*/ 108 h 277"/>
                <a:gd name="T80" fmla="*/ 155 w 568"/>
                <a:gd name="T81" fmla="*/ 3 h 277"/>
                <a:gd name="T82" fmla="*/ 164 w 568"/>
                <a:gd name="T83" fmla="*/ 1 h 277"/>
                <a:gd name="T84" fmla="*/ 163 w 568"/>
                <a:gd name="T85" fmla="*/ 40 h 277"/>
                <a:gd name="T86" fmla="*/ 196 w 568"/>
                <a:gd name="T87" fmla="*/ 18 h 277"/>
                <a:gd name="T88" fmla="*/ 168 w 568"/>
                <a:gd name="T8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8" h="277">
                  <a:moveTo>
                    <a:pt x="500" y="172"/>
                  </a:moveTo>
                  <a:cubicBezTo>
                    <a:pt x="500" y="189"/>
                    <a:pt x="495" y="204"/>
                    <a:pt x="486" y="221"/>
                  </a:cubicBezTo>
                  <a:cubicBezTo>
                    <a:pt x="481" y="230"/>
                    <a:pt x="476" y="239"/>
                    <a:pt x="472" y="248"/>
                  </a:cubicBezTo>
                  <a:cubicBezTo>
                    <a:pt x="468" y="277"/>
                    <a:pt x="468" y="277"/>
                    <a:pt x="468" y="277"/>
                  </a:cubicBezTo>
                  <a:cubicBezTo>
                    <a:pt x="460" y="277"/>
                    <a:pt x="460" y="277"/>
                    <a:pt x="460" y="277"/>
                  </a:cubicBezTo>
                  <a:cubicBezTo>
                    <a:pt x="460" y="273"/>
                    <a:pt x="460" y="273"/>
                    <a:pt x="460" y="273"/>
                  </a:cubicBezTo>
                  <a:cubicBezTo>
                    <a:pt x="460" y="275"/>
                    <a:pt x="459" y="276"/>
                    <a:pt x="459" y="277"/>
                  </a:cubicBezTo>
                  <a:cubicBezTo>
                    <a:pt x="568" y="277"/>
                    <a:pt x="568" y="277"/>
                    <a:pt x="568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1" y="277"/>
                    <a:pt x="511" y="277"/>
                    <a:pt x="511" y="277"/>
                  </a:cubicBezTo>
                  <a:cubicBezTo>
                    <a:pt x="511" y="276"/>
                    <a:pt x="512" y="274"/>
                    <a:pt x="512" y="272"/>
                  </a:cubicBezTo>
                  <a:cubicBezTo>
                    <a:pt x="514" y="249"/>
                    <a:pt x="521" y="227"/>
                    <a:pt x="531" y="207"/>
                  </a:cubicBezTo>
                  <a:cubicBezTo>
                    <a:pt x="531" y="205"/>
                    <a:pt x="532" y="203"/>
                    <a:pt x="533" y="202"/>
                  </a:cubicBezTo>
                  <a:cubicBezTo>
                    <a:pt x="531" y="197"/>
                    <a:pt x="530" y="193"/>
                    <a:pt x="529" y="189"/>
                  </a:cubicBezTo>
                  <a:cubicBezTo>
                    <a:pt x="527" y="188"/>
                    <a:pt x="525" y="187"/>
                    <a:pt x="523" y="186"/>
                  </a:cubicBezTo>
                  <a:cubicBezTo>
                    <a:pt x="510" y="277"/>
                    <a:pt x="510" y="277"/>
                    <a:pt x="510" y="277"/>
                  </a:cubicBezTo>
                  <a:cubicBezTo>
                    <a:pt x="502" y="277"/>
                    <a:pt x="502" y="277"/>
                    <a:pt x="502" y="277"/>
                  </a:cubicBezTo>
                  <a:cubicBezTo>
                    <a:pt x="516" y="181"/>
                    <a:pt x="516" y="181"/>
                    <a:pt x="516" y="181"/>
                  </a:cubicBezTo>
                  <a:cubicBezTo>
                    <a:pt x="511" y="178"/>
                    <a:pt x="505" y="175"/>
                    <a:pt x="500" y="172"/>
                  </a:cubicBezTo>
                  <a:moveTo>
                    <a:pt x="488" y="76"/>
                  </a:moveTo>
                  <a:cubicBezTo>
                    <a:pt x="482" y="84"/>
                    <a:pt x="476" y="91"/>
                    <a:pt x="467" y="95"/>
                  </a:cubicBezTo>
                  <a:cubicBezTo>
                    <a:pt x="462" y="97"/>
                    <a:pt x="456" y="98"/>
                    <a:pt x="451" y="98"/>
                  </a:cubicBezTo>
                  <a:cubicBezTo>
                    <a:pt x="450" y="98"/>
                    <a:pt x="450" y="98"/>
                    <a:pt x="450" y="98"/>
                  </a:cubicBezTo>
                  <a:cubicBezTo>
                    <a:pt x="448" y="113"/>
                    <a:pt x="448" y="113"/>
                    <a:pt x="448" y="113"/>
                  </a:cubicBezTo>
                  <a:cubicBezTo>
                    <a:pt x="450" y="113"/>
                    <a:pt x="452" y="113"/>
                    <a:pt x="455" y="112"/>
                  </a:cubicBezTo>
                  <a:cubicBezTo>
                    <a:pt x="461" y="106"/>
                    <a:pt x="465" y="104"/>
                    <a:pt x="469" y="103"/>
                  </a:cubicBezTo>
                  <a:cubicBezTo>
                    <a:pt x="470" y="103"/>
                    <a:pt x="470" y="103"/>
                    <a:pt x="471" y="103"/>
                  </a:cubicBezTo>
                  <a:cubicBezTo>
                    <a:pt x="474" y="103"/>
                    <a:pt x="478" y="105"/>
                    <a:pt x="483" y="108"/>
                  </a:cubicBezTo>
                  <a:cubicBezTo>
                    <a:pt x="488" y="76"/>
                    <a:pt x="488" y="76"/>
                    <a:pt x="488" y="76"/>
                  </a:cubicBezTo>
                  <a:moveTo>
                    <a:pt x="501" y="67"/>
                  </a:moveTo>
                  <a:cubicBezTo>
                    <a:pt x="499" y="67"/>
                    <a:pt x="498" y="67"/>
                    <a:pt x="497" y="68"/>
                  </a:cubicBezTo>
                  <a:cubicBezTo>
                    <a:pt x="490" y="114"/>
                    <a:pt x="490" y="114"/>
                    <a:pt x="490" y="114"/>
                  </a:cubicBezTo>
                  <a:cubicBezTo>
                    <a:pt x="491" y="114"/>
                    <a:pt x="493" y="115"/>
                    <a:pt x="494" y="116"/>
                  </a:cubicBezTo>
                  <a:cubicBezTo>
                    <a:pt x="500" y="120"/>
                    <a:pt x="507" y="125"/>
                    <a:pt x="516" y="131"/>
                  </a:cubicBezTo>
                  <a:cubicBezTo>
                    <a:pt x="518" y="132"/>
                    <a:pt x="520" y="133"/>
                    <a:pt x="522" y="135"/>
                  </a:cubicBezTo>
                  <a:cubicBezTo>
                    <a:pt x="527" y="102"/>
                    <a:pt x="527" y="102"/>
                    <a:pt x="527" y="102"/>
                  </a:cubicBezTo>
                  <a:cubicBezTo>
                    <a:pt x="526" y="100"/>
                    <a:pt x="526" y="97"/>
                    <a:pt x="525" y="95"/>
                  </a:cubicBezTo>
                  <a:cubicBezTo>
                    <a:pt x="523" y="86"/>
                    <a:pt x="512" y="67"/>
                    <a:pt x="501" y="67"/>
                  </a:cubicBezTo>
                  <a:moveTo>
                    <a:pt x="370" y="24"/>
                  </a:moveTo>
                  <a:cubicBezTo>
                    <a:pt x="355" y="24"/>
                    <a:pt x="340" y="33"/>
                    <a:pt x="332" y="46"/>
                  </a:cubicBezTo>
                  <a:cubicBezTo>
                    <a:pt x="324" y="59"/>
                    <a:pt x="321" y="75"/>
                    <a:pt x="311" y="88"/>
                  </a:cubicBezTo>
                  <a:cubicBezTo>
                    <a:pt x="301" y="101"/>
                    <a:pt x="283" y="118"/>
                    <a:pt x="264" y="118"/>
                  </a:cubicBezTo>
                  <a:cubicBezTo>
                    <a:pt x="260" y="118"/>
                    <a:pt x="256" y="117"/>
                    <a:pt x="251" y="115"/>
                  </a:cubicBezTo>
                  <a:cubicBezTo>
                    <a:pt x="230" y="105"/>
                    <a:pt x="219" y="79"/>
                    <a:pt x="211" y="58"/>
                  </a:cubicBezTo>
                  <a:cubicBezTo>
                    <a:pt x="208" y="49"/>
                    <a:pt x="205" y="40"/>
                    <a:pt x="202" y="32"/>
                  </a:cubicBezTo>
                  <a:cubicBezTo>
                    <a:pt x="196" y="79"/>
                    <a:pt x="196" y="79"/>
                    <a:pt x="196" y="79"/>
                  </a:cubicBezTo>
                  <a:cubicBezTo>
                    <a:pt x="199" y="87"/>
                    <a:pt x="202" y="95"/>
                    <a:pt x="205" y="100"/>
                  </a:cubicBezTo>
                  <a:cubicBezTo>
                    <a:pt x="218" y="123"/>
                    <a:pt x="238" y="139"/>
                    <a:pt x="262" y="139"/>
                  </a:cubicBezTo>
                  <a:cubicBezTo>
                    <a:pt x="270" y="139"/>
                    <a:pt x="278" y="137"/>
                    <a:pt x="287" y="133"/>
                  </a:cubicBezTo>
                  <a:cubicBezTo>
                    <a:pt x="318" y="118"/>
                    <a:pt x="318" y="78"/>
                    <a:pt x="347" y="63"/>
                  </a:cubicBezTo>
                  <a:cubicBezTo>
                    <a:pt x="354" y="59"/>
                    <a:pt x="363" y="57"/>
                    <a:pt x="373" y="57"/>
                  </a:cubicBezTo>
                  <a:cubicBezTo>
                    <a:pt x="380" y="57"/>
                    <a:pt x="388" y="59"/>
                    <a:pt x="394" y="63"/>
                  </a:cubicBezTo>
                  <a:cubicBezTo>
                    <a:pt x="408" y="73"/>
                    <a:pt x="405" y="95"/>
                    <a:pt x="419" y="106"/>
                  </a:cubicBezTo>
                  <a:cubicBezTo>
                    <a:pt x="426" y="112"/>
                    <a:pt x="433" y="113"/>
                    <a:pt x="440" y="114"/>
                  </a:cubicBezTo>
                  <a:cubicBezTo>
                    <a:pt x="442" y="97"/>
                    <a:pt x="442" y="97"/>
                    <a:pt x="442" y="97"/>
                  </a:cubicBezTo>
                  <a:cubicBezTo>
                    <a:pt x="439" y="96"/>
                    <a:pt x="436" y="95"/>
                    <a:pt x="433" y="94"/>
                  </a:cubicBezTo>
                  <a:cubicBezTo>
                    <a:pt x="423" y="88"/>
                    <a:pt x="419" y="79"/>
                    <a:pt x="415" y="69"/>
                  </a:cubicBezTo>
                  <a:cubicBezTo>
                    <a:pt x="410" y="56"/>
                    <a:pt x="403" y="41"/>
                    <a:pt x="392" y="32"/>
                  </a:cubicBezTo>
                  <a:cubicBezTo>
                    <a:pt x="385" y="27"/>
                    <a:pt x="378" y="24"/>
                    <a:pt x="370" y="24"/>
                  </a:cubicBezTo>
                  <a:moveTo>
                    <a:pt x="155" y="3"/>
                  </a:moveTo>
                  <a:cubicBezTo>
                    <a:pt x="152" y="4"/>
                    <a:pt x="148" y="6"/>
                    <a:pt x="145" y="8"/>
                  </a:cubicBezTo>
                  <a:cubicBezTo>
                    <a:pt x="130" y="19"/>
                    <a:pt x="133" y="35"/>
                    <a:pt x="124" y="49"/>
                  </a:cubicBezTo>
                  <a:cubicBezTo>
                    <a:pt x="119" y="57"/>
                    <a:pt x="113" y="65"/>
                    <a:pt x="105" y="70"/>
                  </a:cubicBezTo>
                  <a:cubicBezTo>
                    <a:pt x="101" y="72"/>
                    <a:pt x="97" y="74"/>
                    <a:pt x="93" y="74"/>
                  </a:cubicBezTo>
                  <a:cubicBezTo>
                    <a:pt x="87" y="74"/>
                    <a:pt x="82" y="71"/>
                    <a:pt x="78" y="66"/>
                  </a:cubicBezTo>
                  <a:cubicBezTo>
                    <a:pt x="71" y="57"/>
                    <a:pt x="63" y="29"/>
                    <a:pt x="52" y="18"/>
                  </a:cubicBezTo>
                  <a:cubicBezTo>
                    <a:pt x="51" y="18"/>
                    <a:pt x="51" y="18"/>
                    <a:pt x="50" y="18"/>
                  </a:cubicBezTo>
                  <a:cubicBezTo>
                    <a:pt x="49" y="18"/>
                    <a:pt x="49" y="18"/>
                    <a:pt x="48" y="18"/>
                  </a:cubicBezTo>
                  <a:cubicBezTo>
                    <a:pt x="43" y="18"/>
                    <a:pt x="40" y="16"/>
                    <a:pt x="37" y="12"/>
                  </a:cubicBezTo>
                  <a:cubicBezTo>
                    <a:pt x="35" y="13"/>
                    <a:pt x="33" y="14"/>
                    <a:pt x="30" y="16"/>
                  </a:cubicBezTo>
                  <a:cubicBezTo>
                    <a:pt x="4" y="36"/>
                    <a:pt x="10" y="70"/>
                    <a:pt x="2" y="98"/>
                  </a:cubicBezTo>
                  <a:cubicBezTo>
                    <a:pt x="1" y="102"/>
                    <a:pt x="0" y="106"/>
                    <a:pt x="0" y="109"/>
                  </a:cubicBezTo>
                  <a:cubicBezTo>
                    <a:pt x="17" y="108"/>
                    <a:pt x="20" y="92"/>
                    <a:pt x="22" y="76"/>
                  </a:cubicBezTo>
                  <a:cubicBezTo>
                    <a:pt x="24" y="60"/>
                    <a:pt x="25" y="43"/>
                    <a:pt x="42" y="43"/>
                  </a:cubicBezTo>
                  <a:cubicBezTo>
                    <a:pt x="43" y="43"/>
                    <a:pt x="43" y="43"/>
                    <a:pt x="44" y="43"/>
                  </a:cubicBezTo>
                  <a:cubicBezTo>
                    <a:pt x="76" y="46"/>
                    <a:pt x="64" y="108"/>
                    <a:pt x="103" y="108"/>
                  </a:cubicBezTo>
                  <a:cubicBezTo>
                    <a:pt x="104" y="108"/>
                    <a:pt x="104" y="108"/>
                    <a:pt x="105" y="108"/>
                  </a:cubicBezTo>
                  <a:cubicBezTo>
                    <a:pt x="140" y="106"/>
                    <a:pt x="122" y="57"/>
                    <a:pt x="150" y="43"/>
                  </a:cubicBezTo>
                  <a:cubicBezTo>
                    <a:pt x="155" y="3"/>
                    <a:pt x="155" y="3"/>
                    <a:pt x="155" y="3"/>
                  </a:cubicBezTo>
                  <a:moveTo>
                    <a:pt x="168" y="0"/>
                  </a:moveTo>
                  <a:cubicBezTo>
                    <a:pt x="167" y="0"/>
                    <a:pt x="165" y="0"/>
                    <a:pt x="164" y="1"/>
                  </a:cubicBezTo>
                  <a:cubicBezTo>
                    <a:pt x="158" y="40"/>
                    <a:pt x="158" y="40"/>
                    <a:pt x="158" y="40"/>
                  </a:cubicBezTo>
                  <a:cubicBezTo>
                    <a:pt x="160" y="40"/>
                    <a:pt x="161" y="40"/>
                    <a:pt x="163" y="40"/>
                  </a:cubicBezTo>
                  <a:cubicBezTo>
                    <a:pt x="176" y="40"/>
                    <a:pt x="183" y="51"/>
                    <a:pt x="190" y="64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5" y="17"/>
                    <a:pt x="195" y="16"/>
                    <a:pt x="194" y="14"/>
                  </a:cubicBezTo>
                  <a:cubicBezTo>
                    <a:pt x="188" y="5"/>
                    <a:pt x="178" y="0"/>
                    <a:pt x="168" y="0"/>
                  </a:cubicBezTo>
                </a:path>
              </a:pathLst>
            </a:custGeom>
            <a:solidFill>
              <a:srgbClr val="FFB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3164037" y="291658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520850" y="2602260"/>
              <a:ext cx="12700" cy="12700"/>
            </a:xfrm>
            <a:custGeom>
              <a:avLst/>
              <a:gdLst>
                <a:gd name="T0" fmla="*/ 0 w 3"/>
                <a:gd name="T1" fmla="*/ 3 h 3"/>
                <a:gd name="T2" fmla="*/ 1 w 3"/>
                <a:gd name="T3" fmla="*/ 3 h 3"/>
                <a:gd name="T4" fmla="*/ 2 w 3"/>
                <a:gd name="T5" fmla="*/ 2 h 3"/>
                <a:gd name="T6" fmla="*/ 3 w 3"/>
                <a:gd name="T7" fmla="*/ 0 h 3"/>
                <a:gd name="T8" fmla="*/ 0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2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3164037" y="2916585"/>
              <a:ext cx="0" cy="4763"/>
            </a:xfrm>
            <a:custGeom>
              <a:avLst/>
              <a:gdLst>
                <a:gd name="T0" fmla="*/ 3 h 3"/>
                <a:gd name="T1" fmla="*/ 0 h 3"/>
                <a:gd name="T2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512912" y="2589560"/>
              <a:ext cx="317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350987" y="2530823"/>
              <a:ext cx="2828925" cy="1439863"/>
            </a:xfrm>
            <a:custGeom>
              <a:avLst/>
              <a:gdLst>
                <a:gd name="T0" fmla="*/ 39 w 666"/>
                <a:gd name="T1" fmla="*/ 52 h 339"/>
                <a:gd name="T2" fmla="*/ 42 w 666"/>
                <a:gd name="T3" fmla="*/ 19 h 339"/>
                <a:gd name="T4" fmla="*/ 41 w 666"/>
                <a:gd name="T5" fmla="*/ 20 h 339"/>
                <a:gd name="T6" fmla="*/ 40 w 666"/>
                <a:gd name="T7" fmla="*/ 20 h 339"/>
                <a:gd name="T8" fmla="*/ 43 w 666"/>
                <a:gd name="T9" fmla="*/ 17 h 339"/>
                <a:gd name="T10" fmla="*/ 42 w 666"/>
                <a:gd name="T11" fmla="*/ 19 h 339"/>
                <a:gd name="T12" fmla="*/ 43 w 666"/>
                <a:gd name="T13" fmla="*/ 18 h 339"/>
                <a:gd name="T14" fmla="*/ 76 w 666"/>
                <a:gd name="T15" fmla="*/ 8 h 339"/>
                <a:gd name="T16" fmla="*/ 144 w 666"/>
                <a:gd name="T17" fmla="*/ 6 h 339"/>
                <a:gd name="T18" fmla="*/ 356 w 666"/>
                <a:gd name="T19" fmla="*/ 21 h 339"/>
                <a:gd name="T20" fmla="*/ 564 w 666"/>
                <a:gd name="T21" fmla="*/ 54 h 339"/>
                <a:gd name="T22" fmla="*/ 629 w 666"/>
                <a:gd name="T23" fmla="*/ 72 h 339"/>
                <a:gd name="T24" fmla="*/ 661 w 666"/>
                <a:gd name="T25" fmla="*/ 89 h 339"/>
                <a:gd name="T26" fmla="*/ 661 w 666"/>
                <a:gd name="T27" fmla="*/ 91 h 339"/>
                <a:gd name="T28" fmla="*/ 661 w 666"/>
                <a:gd name="T29" fmla="*/ 90 h 339"/>
                <a:gd name="T30" fmla="*/ 664 w 666"/>
                <a:gd name="T31" fmla="*/ 86 h 339"/>
                <a:gd name="T32" fmla="*/ 664 w 666"/>
                <a:gd name="T33" fmla="*/ 87 h 339"/>
                <a:gd name="T34" fmla="*/ 666 w 666"/>
                <a:gd name="T35" fmla="*/ 87 h 339"/>
                <a:gd name="T36" fmla="*/ 646 w 666"/>
                <a:gd name="T37" fmla="*/ 72 h 339"/>
                <a:gd name="T38" fmla="*/ 584 w 666"/>
                <a:gd name="T39" fmla="*/ 53 h 339"/>
                <a:gd name="T40" fmla="*/ 362 w 666"/>
                <a:gd name="T41" fmla="*/ 15 h 339"/>
                <a:gd name="T42" fmla="*/ 129 w 666"/>
                <a:gd name="T43" fmla="*/ 0 h 339"/>
                <a:gd name="T44" fmla="*/ 62 w 666"/>
                <a:gd name="T45" fmla="*/ 4 h 339"/>
                <a:gd name="T46" fmla="*/ 45 w 666"/>
                <a:gd name="T47" fmla="*/ 9 h 339"/>
                <a:gd name="T48" fmla="*/ 40 w 666"/>
                <a:gd name="T49" fmla="*/ 13 h 339"/>
                <a:gd name="T50" fmla="*/ 38 w 666"/>
                <a:gd name="T51" fmla="*/ 14 h 339"/>
                <a:gd name="T52" fmla="*/ 39 w 666"/>
                <a:gd name="T53" fmla="*/ 14 h 339"/>
                <a:gd name="T54" fmla="*/ 40 w 666"/>
                <a:gd name="T55" fmla="*/ 14 h 339"/>
                <a:gd name="T56" fmla="*/ 39 w 666"/>
                <a:gd name="T57" fmla="*/ 14 h 339"/>
                <a:gd name="T58" fmla="*/ 38 w 666"/>
                <a:gd name="T59" fmla="*/ 14 h 339"/>
                <a:gd name="T60" fmla="*/ 37 w 666"/>
                <a:gd name="T61" fmla="*/ 17 h 339"/>
                <a:gd name="T62" fmla="*/ 0 w 666"/>
                <a:gd name="T63" fmla="*/ 339 h 339"/>
                <a:gd name="T64" fmla="*/ 5 w 666"/>
                <a:gd name="T65" fmla="*/ 339 h 339"/>
                <a:gd name="T66" fmla="*/ 39 w 666"/>
                <a:gd name="T67" fmla="*/ 5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6" h="339">
                  <a:moveTo>
                    <a:pt x="39" y="52"/>
                  </a:moveTo>
                  <a:cubicBezTo>
                    <a:pt x="40" y="41"/>
                    <a:pt x="41" y="30"/>
                    <a:pt x="42" y="19"/>
                  </a:cubicBezTo>
                  <a:cubicBezTo>
                    <a:pt x="42" y="20"/>
                    <a:pt x="41" y="20"/>
                    <a:pt x="41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1" y="19"/>
                    <a:pt x="42" y="18"/>
                    <a:pt x="43" y="17"/>
                  </a:cubicBezTo>
                  <a:cubicBezTo>
                    <a:pt x="43" y="18"/>
                    <a:pt x="42" y="19"/>
                    <a:pt x="42" y="19"/>
                  </a:cubicBezTo>
                  <a:cubicBezTo>
                    <a:pt x="43" y="19"/>
                    <a:pt x="43" y="18"/>
                    <a:pt x="43" y="18"/>
                  </a:cubicBezTo>
                  <a:cubicBezTo>
                    <a:pt x="46" y="10"/>
                    <a:pt x="70" y="9"/>
                    <a:pt x="76" y="8"/>
                  </a:cubicBezTo>
                  <a:cubicBezTo>
                    <a:pt x="99" y="6"/>
                    <a:pt x="122" y="5"/>
                    <a:pt x="144" y="6"/>
                  </a:cubicBezTo>
                  <a:cubicBezTo>
                    <a:pt x="215" y="6"/>
                    <a:pt x="286" y="12"/>
                    <a:pt x="356" y="21"/>
                  </a:cubicBezTo>
                  <a:cubicBezTo>
                    <a:pt x="426" y="29"/>
                    <a:pt x="495" y="39"/>
                    <a:pt x="564" y="54"/>
                  </a:cubicBezTo>
                  <a:cubicBezTo>
                    <a:pt x="586" y="59"/>
                    <a:pt x="608" y="64"/>
                    <a:pt x="629" y="72"/>
                  </a:cubicBezTo>
                  <a:cubicBezTo>
                    <a:pt x="636" y="74"/>
                    <a:pt x="660" y="80"/>
                    <a:pt x="661" y="89"/>
                  </a:cubicBezTo>
                  <a:cubicBezTo>
                    <a:pt x="661" y="90"/>
                    <a:pt x="661" y="90"/>
                    <a:pt x="661" y="91"/>
                  </a:cubicBezTo>
                  <a:cubicBezTo>
                    <a:pt x="661" y="90"/>
                    <a:pt x="661" y="90"/>
                    <a:pt x="661" y="90"/>
                  </a:cubicBezTo>
                  <a:cubicBezTo>
                    <a:pt x="661" y="89"/>
                    <a:pt x="662" y="86"/>
                    <a:pt x="664" y="86"/>
                  </a:cubicBezTo>
                  <a:cubicBezTo>
                    <a:pt x="664" y="87"/>
                    <a:pt x="664" y="87"/>
                    <a:pt x="664" y="87"/>
                  </a:cubicBezTo>
                  <a:cubicBezTo>
                    <a:pt x="665" y="87"/>
                    <a:pt x="666" y="87"/>
                    <a:pt x="666" y="87"/>
                  </a:cubicBezTo>
                  <a:cubicBezTo>
                    <a:pt x="664" y="79"/>
                    <a:pt x="653" y="75"/>
                    <a:pt x="646" y="72"/>
                  </a:cubicBezTo>
                  <a:cubicBezTo>
                    <a:pt x="626" y="63"/>
                    <a:pt x="605" y="58"/>
                    <a:pt x="584" y="53"/>
                  </a:cubicBezTo>
                  <a:cubicBezTo>
                    <a:pt x="511" y="35"/>
                    <a:pt x="436" y="24"/>
                    <a:pt x="362" y="15"/>
                  </a:cubicBezTo>
                  <a:cubicBezTo>
                    <a:pt x="285" y="6"/>
                    <a:pt x="207" y="0"/>
                    <a:pt x="129" y="0"/>
                  </a:cubicBezTo>
                  <a:cubicBezTo>
                    <a:pt x="107" y="0"/>
                    <a:pt x="84" y="1"/>
                    <a:pt x="62" y="4"/>
                  </a:cubicBezTo>
                  <a:cubicBezTo>
                    <a:pt x="56" y="5"/>
                    <a:pt x="50" y="7"/>
                    <a:pt x="45" y="9"/>
                  </a:cubicBezTo>
                  <a:cubicBezTo>
                    <a:pt x="43" y="10"/>
                    <a:pt x="41" y="11"/>
                    <a:pt x="40" y="13"/>
                  </a:cubicBezTo>
                  <a:cubicBezTo>
                    <a:pt x="38" y="14"/>
                    <a:pt x="38" y="15"/>
                    <a:pt x="38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5"/>
                    <a:pt x="37" y="16"/>
                    <a:pt x="37" y="17"/>
                  </a:cubicBezTo>
                  <a:cubicBezTo>
                    <a:pt x="24" y="125"/>
                    <a:pt x="12" y="232"/>
                    <a:pt x="0" y="339"/>
                  </a:cubicBezTo>
                  <a:cubicBezTo>
                    <a:pt x="5" y="339"/>
                    <a:pt x="5" y="339"/>
                    <a:pt x="5" y="339"/>
                  </a:cubicBezTo>
                  <a:cubicBezTo>
                    <a:pt x="16" y="244"/>
                    <a:pt x="27" y="148"/>
                    <a:pt x="39" y="5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3159275" y="2895948"/>
              <a:ext cx="25400" cy="25400"/>
            </a:xfrm>
            <a:custGeom>
              <a:avLst/>
              <a:gdLst>
                <a:gd name="T0" fmla="*/ 3 w 6"/>
                <a:gd name="T1" fmla="*/ 0 h 6"/>
                <a:gd name="T2" fmla="*/ 0 w 6"/>
                <a:gd name="T3" fmla="*/ 4 h 6"/>
                <a:gd name="T4" fmla="*/ 1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5 w 6"/>
                <a:gd name="T11" fmla="*/ 1 h 6"/>
                <a:gd name="T12" fmla="*/ 3 w 6"/>
                <a:gd name="T13" fmla="*/ 1 h 6"/>
                <a:gd name="T14" fmla="*/ 3 w 6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cubicBezTo>
                    <a:pt x="1" y="0"/>
                    <a:pt x="0" y="3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3"/>
                    <a:pt x="6" y="2"/>
                    <a:pt x="5" y="1"/>
                  </a:cubicBezTo>
                  <a:cubicBezTo>
                    <a:pt x="5" y="1"/>
                    <a:pt x="4" y="1"/>
                    <a:pt x="3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3040212" y="2900710"/>
              <a:ext cx="144462" cy="1069975"/>
            </a:xfrm>
            <a:custGeom>
              <a:avLst/>
              <a:gdLst>
                <a:gd name="T0" fmla="*/ 31 w 34"/>
                <a:gd name="T1" fmla="*/ 5 h 252"/>
                <a:gd name="T2" fmla="*/ 31 w 34"/>
                <a:gd name="T3" fmla="*/ 5 h 252"/>
                <a:gd name="T4" fmla="*/ 31 w 34"/>
                <a:gd name="T5" fmla="*/ 5 h 252"/>
                <a:gd name="T6" fmla="*/ 29 w 34"/>
                <a:gd name="T7" fmla="*/ 5 h 252"/>
                <a:gd name="T8" fmla="*/ 29 w 34"/>
                <a:gd name="T9" fmla="*/ 4 h 252"/>
                <a:gd name="T10" fmla="*/ 29 w 34"/>
                <a:gd name="T11" fmla="*/ 4 h 252"/>
                <a:gd name="T12" fmla="*/ 28 w 34"/>
                <a:gd name="T13" fmla="*/ 4 h 252"/>
                <a:gd name="T14" fmla="*/ 0 w 34"/>
                <a:gd name="T15" fmla="*/ 252 h 252"/>
                <a:gd name="T16" fmla="*/ 5 w 34"/>
                <a:gd name="T17" fmla="*/ 252 h 252"/>
                <a:gd name="T18" fmla="*/ 30 w 34"/>
                <a:gd name="T19" fmla="*/ 38 h 252"/>
                <a:gd name="T20" fmla="*/ 34 w 34"/>
                <a:gd name="T21" fmla="*/ 2 h 252"/>
                <a:gd name="T22" fmla="*/ 33 w 34"/>
                <a:gd name="T23" fmla="*/ 0 h 252"/>
                <a:gd name="T24" fmla="*/ 34 w 34"/>
                <a:gd name="T25" fmla="*/ 2 h 252"/>
                <a:gd name="T26" fmla="*/ 31 w 34"/>
                <a:gd name="T27" fmla="*/ 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252">
                  <a:moveTo>
                    <a:pt x="31" y="5"/>
                  </a:move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29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9" y="87"/>
                    <a:pt x="9" y="170"/>
                    <a:pt x="0" y="252"/>
                  </a:cubicBezTo>
                  <a:cubicBezTo>
                    <a:pt x="5" y="252"/>
                    <a:pt x="5" y="252"/>
                    <a:pt x="5" y="252"/>
                  </a:cubicBezTo>
                  <a:cubicBezTo>
                    <a:pt x="14" y="181"/>
                    <a:pt x="22" y="109"/>
                    <a:pt x="30" y="38"/>
                  </a:cubicBezTo>
                  <a:cubicBezTo>
                    <a:pt x="32" y="26"/>
                    <a:pt x="33" y="14"/>
                    <a:pt x="34" y="2"/>
                  </a:cubicBezTo>
                  <a:cubicBezTo>
                    <a:pt x="34" y="2"/>
                    <a:pt x="34" y="1"/>
                    <a:pt x="33" y="0"/>
                  </a:cubicBezTo>
                  <a:cubicBezTo>
                    <a:pt x="34" y="1"/>
                    <a:pt x="34" y="2"/>
                    <a:pt x="34" y="2"/>
                  </a:cubicBezTo>
                  <a:cubicBezTo>
                    <a:pt x="34" y="4"/>
                    <a:pt x="33" y="5"/>
                    <a:pt x="31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3164037" y="2921348"/>
              <a:ext cx="7937" cy="0"/>
            </a:xfrm>
            <a:custGeom>
              <a:avLst/>
              <a:gdLst>
                <a:gd name="T0" fmla="*/ 0 w 2"/>
                <a:gd name="T1" fmla="*/ 2 w 2"/>
                <a:gd name="T2" fmla="*/ 2 w 2"/>
                <a:gd name="T3" fmla="*/ 2 w 2"/>
                <a:gd name="T4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3159275" y="2908648"/>
              <a:ext cx="12700" cy="12700"/>
            </a:xfrm>
            <a:custGeom>
              <a:avLst/>
              <a:gdLst>
                <a:gd name="T0" fmla="*/ 1 w 3"/>
                <a:gd name="T1" fmla="*/ 2 h 3"/>
                <a:gd name="T2" fmla="*/ 1 w 3"/>
                <a:gd name="T3" fmla="*/ 3 h 3"/>
                <a:gd name="T4" fmla="*/ 3 w 3"/>
                <a:gd name="T5" fmla="*/ 3 h 3"/>
                <a:gd name="T6" fmla="*/ 1 w 3"/>
                <a:gd name="T7" fmla="*/ 0 h 3"/>
                <a:gd name="T8" fmla="*/ 0 w 3"/>
                <a:gd name="T9" fmla="*/ 1 h 3"/>
                <a:gd name="T10" fmla="*/ 1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2" y="2"/>
                    <a:pt x="1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3159275" y="2913410"/>
              <a:ext cx="4762" cy="3175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2 h 2"/>
                <a:gd name="T4" fmla="*/ 3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946300" y="878235"/>
              <a:ext cx="1984375" cy="676275"/>
            </a:xfrm>
            <a:custGeom>
              <a:avLst/>
              <a:gdLst>
                <a:gd name="T0" fmla="*/ 31 w 467"/>
                <a:gd name="T1" fmla="*/ 19 h 159"/>
                <a:gd name="T2" fmla="*/ 169 w 467"/>
                <a:gd name="T3" fmla="*/ 2 h 159"/>
                <a:gd name="T4" fmla="*/ 235 w 467"/>
                <a:gd name="T5" fmla="*/ 2 h 159"/>
                <a:gd name="T6" fmla="*/ 429 w 467"/>
                <a:gd name="T7" fmla="*/ 13 h 159"/>
                <a:gd name="T8" fmla="*/ 446 w 467"/>
                <a:gd name="T9" fmla="*/ 104 h 159"/>
                <a:gd name="T10" fmla="*/ 381 w 467"/>
                <a:gd name="T11" fmla="*/ 59 h 159"/>
                <a:gd name="T12" fmla="*/ 359 w 467"/>
                <a:gd name="T13" fmla="*/ 98 h 159"/>
                <a:gd name="T14" fmla="*/ 321 w 467"/>
                <a:gd name="T15" fmla="*/ 136 h 159"/>
                <a:gd name="T16" fmla="*/ 257 w 467"/>
                <a:gd name="T17" fmla="*/ 51 h 159"/>
                <a:gd name="T18" fmla="*/ 201 w 467"/>
                <a:gd name="T19" fmla="*/ 108 h 159"/>
                <a:gd name="T20" fmla="*/ 147 w 467"/>
                <a:gd name="T21" fmla="*/ 38 h 159"/>
                <a:gd name="T22" fmla="*/ 105 w 467"/>
                <a:gd name="T23" fmla="*/ 102 h 159"/>
                <a:gd name="T24" fmla="*/ 86 w 467"/>
                <a:gd name="T25" fmla="*/ 63 h 159"/>
                <a:gd name="T26" fmla="*/ 73 w 467"/>
                <a:gd name="T27" fmla="*/ 108 h 159"/>
                <a:gd name="T28" fmla="*/ 52 w 467"/>
                <a:gd name="T29" fmla="*/ 155 h 159"/>
                <a:gd name="T30" fmla="*/ 31 w 467"/>
                <a:gd name="T31" fmla="*/ 1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7" h="159">
                  <a:moveTo>
                    <a:pt x="31" y="19"/>
                  </a:moveTo>
                  <a:cubicBezTo>
                    <a:pt x="56" y="10"/>
                    <a:pt x="124" y="0"/>
                    <a:pt x="169" y="2"/>
                  </a:cubicBezTo>
                  <a:cubicBezTo>
                    <a:pt x="181" y="3"/>
                    <a:pt x="206" y="3"/>
                    <a:pt x="235" y="2"/>
                  </a:cubicBezTo>
                  <a:cubicBezTo>
                    <a:pt x="307" y="2"/>
                    <a:pt x="408" y="2"/>
                    <a:pt x="429" y="13"/>
                  </a:cubicBezTo>
                  <a:cubicBezTo>
                    <a:pt x="459" y="27"/>
                    <a:pt x="467" y="85"/>
                    <a:pt x="446" y="104"/>
                  </a:cubicBezTo>
                  <a:cubicBezTo>
                    <a:pt x="425" y="123"/>
                    <a:pt x="410" y="61"/>
                    <a:pt x="381" y="59"/>
                  </a:cubicBezTo>
                  <a:cubicBezTo>
                    <a:pt x="367" y="58"/>
                    <a:pt x="363" y="78"/>
                    <a:pt x="359" y="98"/>
                  </a:cubicBezTo>
                  <a:cubicBezTo>
                    <a:pt x="354" y="120"/>
                    <a:pt x="347" y="142"/>
                    <a:pt x="321" y="136"/>
                  </a:cubicBezTo>
                  <a:cubicBezTo>
                    <a:pt x="288" y="127"/>
                    <a:pt x="287" y="45"/>
                    <a:pt x="257" y="51"/>
                  </a:cubicBezTo>
                  <a:cubicBezTo>
                    <a:pt x="228" y="57"/>
                    <a:pt x="247" y="138"/>
                    <a:pt x="201" y="108"/>
                  </a:cubicBezTo>
                  <a:cubicBezTo>
                    <a:pt x="181" y="94"/>
                    <a:pt x="188" y="22"/>
                    <a:pt x="147" y="38"/>
                  </a:cubicBezTo>
                  <a:cubicBezTo>
                    <a:pt x="128" y="45"/>
                    <a:pt x="138" y="142"/>
                    <a:pt x="105" y="102"/>
                  </a:cubicBezTo>
                  <a:cubicBezTo>
                    <a:pt x="98" y="92"/>
                    <a:pt x="109" y="59"/>
                    <a:pt x="86" y="63"/>
                  </a:cubicBezTo>
                  <a:cubicBezTo>
                    <a:pt x="72" y="66"/>
                    <a:pt x="74" y="96"/>
                    <a:pt x="73" y="108"/>
                  </a:cubicBezTo>
                  <a:cubicBezTo>
                    <a:pt x="73" y="127"/>
                    <a:pt x="76" y="152"/>
                    <a:pt x="52" y="155"/>
                  </a:cubicBezTo>
                  <a:cubicBezTo>
                    <a:pt x="12" y="159"/>
                    <a:pt x="0" y="29"/>
                    <a:pt x="31" y="1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984400" y="873473"/>
              <a:ext cx="1931987" cy="701675"/>
            </a:xfrm>
            <a:custGeom>
              <a:avLst/>
              <a:gdLst>
                <a:gd name="T0" fmla="*/ 23 w 455"/>
                <a:gd name="T1" fmla="*/ 23 h 165"/>
                <a:gd name="T2" fmla="*/ 189 w 455"/>
                <a:gd name="T3" fmla="*/ 6 h 165"/>
                <a:gd name="T4" fmla="*/ 233 w 455"/>
                <a:gd name="T5" fmla="*/ 6 h 165"/>
                <a:gd name="T6" fmla="*/ 348 w 455"/>
                <a:gd name="T7" fmla="*/ 8 h 165"/>
                <a:gd name="T8" fmla="*/ 411 w 455"/>
                <a:gd name="T9" fmla="*/ 14 h 165"/>
                <a:gd name="T10" fmla="*/ 446 w 455"/>
                <a:gd name="T11" fmla="*/ 77 h 165"/>
                <a:gd name="T12" fmla="*/ 424 w 455"/>
                <a:gd name="T13" fmla="*/ 104 h 165"/>
                <a:gd name="T14" fmla="*/ 401 w 455"/>
                <a:gd name="T15" fmla="*/ 77 h 165"/>
                <a:gd name="T16" fmla="*/ 361 w 455"/>
                <a:gd name="T17" fmla="*/ 61 h 165"/>
                <a:gd name="T18" fmla="*/ 345 w 455"/>
                <a:gd name="T19" fmla="*/ 106 h 165"/>
                <a:gd name="T20" fmla="*/ 332 w 455"/>
                <a:gd name="T21" fmla="*/ 132 h 165"/>
                <a:gd name="T22" fmla="*/ 300 w 455"/>
                <a:gd name="T23" fmla="*/ 124 h 165"/>
                <a:gd name="T24" fmla="*/ 269 w 455"/>
                <a:gd name="T25" fmla="*/ 61 h 165"/>
                <a:gd name="T26" fmla="*/ 237 w 455"/>
                <a:gd name="T27" fmla="*/ 56 h 165"/>
                <a:gd name="T28" fmla="*/ 220 w 455"/>
                <a:gd name="T29" fmla="*/ 103 h 165"/>
                <a:gd name="T30" fmla="*/ 196 w 455"/>
                <a:gd name="T31" fmla="*/ 108 h 165"/>
                <a:gd name="T32" fmla="*/ 181 w 455"/>
                <a:gd name="T33" fmla="*/ 79 h 165"/>
                <a:gd name="T34" fmla="*/ 157 w 455"/>
                <a:gd name="T35" fmla="*/ 35 h 165"/>
                <a:gd name="T36" fmla="*/ 127 w 455"/>
                <a:gd name="T37" fmla="*/ 51 h 165"/>
                <a:gd name="T38" fmla="*/ 118 w 455"/>
                <a:gd name="T39" fmla="*/ 94 h 165"/>
                <a:gd name="T40" fmla="*/ 109 w 455"/>
                <a:gd name="T41" fmla="*/ 110 h 165"/>
                <a:gd name="T42" fmla="*/ 96 w 455"/>
                <a:gd name="T43" fmla="*/ 88 h 165"/>
                <a:gd name="T44" fmla="*/ 80 w 455"/>
                <a:gd name="T45" fmla="*/ 61 h 165"/>
                <a:gd name="T46" fmla="*/ 62 w 455"/>
                <a:gd name="T47" fmla="*/ 96 h 165"/>
                <a:gd name="T48" fmla="*/ 41 w 455"/>
                <a:gd name="T49" fmla="*/ 153 h 165"/>
                <a:gd name="T50" fmla="*/ 14 w 455"/>
                <a:gd name="T51" fmla="*/ 118 h 165"/>
                <a:gd name="T52" fmla="*/ 7 w 455"/>
                <a:gd name="T53" fmla="*/ 64 h 165"/>
                <a:gd name="T54" fmla="*/ 23 w 455"/>
                <a:gd name="T55" fmla="*/ 23 h 165"/>
                <a:gd name="T56" fmla="*/ 21 w 455"/>
                <a:gd name="T57" fmla="*/ 17 h 165"/>
                <a:gd name="T58" fmla="*/ 3 w 455"/>
                <a:gd name="T59" fmla="*/ 52 h 165"/>
                <a:gd name="T60" fmla="*/ 8 w 455"/>
                <a:gd name="T61" fmla="*/ 117 h 165"/>
                <a:gd name="T62" fmla="*/ 33 w 455"/>
                <a:gd name="T63" fmla="*/ 157 h 165"/>
                <a:gd name="T64" fmla="*/ 67 w 455"/>
                <a:gd name="T65" fmla="*/ 131 h 165"/>
                <a:gd name="T66" fmla="*/ 67 w 455"/>
                <a:gd name="T67" fmla="*/ 96 h 165"/>
                <a:gd name="T68" fmla="*/ 70 w 455"/>
                <a:gd name="T69" fmla="*/ 75 h 165"/>
                <a:gd name="T70" fmla="*/ 87 w 455"/>
                <a:gd name="T71" fmla="*/ 70 h 165"/>
                <a:gd name="T72" fmla="*/ 90 w 455"/>
                <a:gd name="T73" fmla="*/ 82 h 165"/>
                <a:gd name="T74" fmla="*/ 111 w 455"/>
                <a:gd name="T75" fmla="*/ 115 h 165"/>
                <a:gd name="T76" fmla="*/ 126 w 455"/>
                <a:gd name="T77" fmla="*/ 82 h 165"/>
                <a:gd name="T78" fmla="*/ 154 w 455"/>
                <a:gd name="T79" fmla="*/ 40 h 165"/>
                <a:gd name="T80" fmla="*/ 180 w 455"/>
                <a:gd name="T81" fmla="*/ 97 h 165"/>
                <a:gd name="T82" fmla="*/ 215 w 455"/>
                <a:gd name="T83" fmla="*/ 117 h 165"/>
                <a:gd name="T84" fmla="*/ 233 w 455"/>
                <a:gd name="T85" fmla="*/ 79 h 165"/>
                <a:gd name="T86" fmla="*/ 247 w 455"/>
                <a:gd name="T87" fmla="*/ 56 h 165"/>
                <a:gd name="T88" fmla="*/ 270 w 455"/>
                <a:gd name="T89" fmla="*/ 75 h 165"/>
                <a:gd name="T90" fmla="*/ 300 w 455"/>
                <a:gd name="T91" fmla="*/ 133 h 165"/>
                <a:gd name="T92" fmla="*/ 341 w 455"/>
                <a:gd name="T93" fmla="*/ 131 h 165"/>
                <a:gd name="T94" fmla="*/ 357 w 455"/>
                <a:gd name="T95" fmla="*/ 81 h 165"/>
                <a:gd name="T96" fmla="*/ 372 w 455"/>
                <a:gd name="T97" fmla="*/ 63 h 165"/>
                <a:gd name="T98" fmla="*/ 403 w 455"/>
                <a:gd name="T99" fmla="*/ 90 h 165"/>
                <a:gd name="T100" fmla="*/ 438 w 455"/>
                <a:gd name="T101" fmla="*/ 108 h 165"/>
                <a:gd name="T102" fmla="*/ 448 w 455"/>
                <a:gd name="T103" fmla="*/ 47 h 165"/>
                <a:gd name="T104" fmla="*/ 412 w 455"/>
                <a:gd name="T105" fmla="*/ 8 h 165"/>
                <a:gd name="T106" fmla="*/ 355 w 455"/>
                <a:gd name="T107" fmla="*/ 2 h 165"/>
                <a:gd name="T108" fmla="*/ 231 w 455"/>
                <a:gd name="T109" fmla="*/ 1 h 165"/>
                <a:gd name="T110" fmla="*/ 194 w 455"/>
                <a:gd name="T111" fmla="*/ 1 h 165"/>
                <a:gd name="T112" fmla="*/ 31 w 455"/>
                <a:gd name="T113" fmla="*/ 14 h 165"/>
                <a:gd name="T114" fmla="*/ 21 w 455"/>
                <a:gd name="T115" fmla="*/ 17 h 165"/>
                <a:gd name="T116" fmla="*/ 23 w 455"/>
                <a:gd name="T117" fmla="*/ 2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55" h="165">
                  <a:moveTo>
                    <a:pt x="23" y="23"/>
                  </a:moveTo>
                  <a:cubicBezTo>
                    <a:pt x="76" y="5"/>
                    <a:pt x="133" y="6"/>
                    <a:pt x="189" y="6"/>
                  </a:cubicBezTo>
                  <a:cubicBezTo>
                    <a:pt x="204" y="6"/>
                    <a:pt x="219" y="6"/>
                    <a:pt x="233" y="6"/>
                  </a:cubicBezTo>
                  <a:cubicBezTo>
                    <a:pt x="272" y="6"/>
                    <a:pt x="310" y="6"/>
                    <a:pt x="348" y="8"/>
                  </a:cubicBezTo>
                  <a:cubicBezTo>
                    <a:pt x="369" y="8"/>
                    <a:pt x="391" y="9"/>
                    <a:pt x="411" y="14"/>
                  </a:cubicBezTo>
                  <a:cubicBezTo>
                    <a:pt x="438" y="20"/>
                    <a:pt x="447" y="53"/>
                    <a:pt x="446" y="77"/>
                  </a:cubicBezTo>
                  <a:cubicBezTo>
                    <a:pt x="445" y="87"/>
                    <a:pt x="438" y="112"/>
                    <a:pt x="424" y="104"/>
                  </a:cubicBezTo>
                  <a:cubicBezTo>
                    <a:pt x="414" y="98"/>
                    <a:pt x="408" y="86"/>
                    <a:pt x="401" y="77"/>
                  </a:cubicBezTo>
                  <a:cubicBezTo>
                    <a:pt x="393" y="68"/>
                    <a:pt x="375" y="49"/>
                    <a:pt x="361" y="61"/>
                  </a:cubicBezTo>
                  <a:cubicBezTo>
                    <a:pt x="350" y="71"/>
                    <a:pt x="349" y="92"/>
                    <a:pt x="345" y="106"/>
                  </a:cubicBezTo>
                  <a:cubicBezTo>
                    <a:pt x="343" y="115"/>
                    <a:pt x="340" y="126"/>
                    <a:pt x="332" y="132"/>
                  </a:cubicBezTo>
                  <a:cubicBezTo>
                    <a:pt x="321" y="140"/>
                    <a:pt x="307" y="133"/>
                    <a:pt x="300" y="124"/>
                  </a:cubicBezTo>
                  <a:cubicBezTo>
                    <a:pt x="284" y="107"/>
                    <a:pt x="281" y="81"/>
                    <a:pt x="269" y="61"/>
                  </a:cubicBezTo>
                  <a:cubicBezTo>
                    <a:pt x="262" y="50"/>
                    <a:pt x="248" y="45"/>
                    <a:pt x="237" y="56"/>
                  </a:cubicBezTo>
                  <a:cubicBezTo>
                    <a:pt x="225" y="68"/>
                    <a:pt x="227" y="89"/>
                    <a:pt x="220" y="103"/>
                  </a:cubicBezTo>
                  <a:cubicBezTo>
                    <a:pt x="215" y="115"/>
                    <a:pt x="205" y="113"/>
                    <a:pt x="196" y="108"/>
                  </a:cubicBezTo>
                  <a:cubicBezTo>
                    <a:pt x="186" y="102"/>
                    <a:pt x="183" y="90"/>
                    <a:pt x="181" y="79"/>
                  </a:cubicBezTo>
                  <a:cubicBezTo>
                    <a:pt x="177" y="65"/>
                    <a:pt x="173" y="41"/>
                    <a:pt x="157" y="35"/>
                  </a:cubicBezTo>
                  <a:cubicBezTo>
                    <a:pt x="142" y="29"/>
                    <a:pt x="131" y="38"/>
                    <a:pt x="127" y="51"/>
                  </a:cubicBezTo>
                  <a:cubicBezTo>
                    <a:pt x="122" y="65"/>
                    <a:pt x="121" y="80"/>
                    <a:pt x="118" y="94"/>
                  </a:cubicBezTo>
                  <a:cubicBezTo>
                    <a:pt x="117" y="99"/>
                    <a:pt x="115" y="109"/>
                    <a:pt x="109" y="110"/>
                  </a:cubicBezTo>
                  <a:cubicBezTo>
                    <a:pt x="99" y="110"/>
                    <a:pt x="96" y="94"/>
                    <a:pt x="96" y="88"/>
                  </a:cubicBezTo>
                  <a:cubicBezTo>
                    <a:pt x="95" y="76"/>
                    <a:pt x="95" y="62"/>
                    <a:pt x="80" y="61"/>
                  </a:cubicBezTo>
                  <a:cubicBezTo>
                    <a:pt x="63" y="60"/>
                    <a:pt x="62" y="84"/>
                    <a:pt x="62" y="96"/>
                  </a:cubicBezTo>
                  <a:cubicBezTo>
                    <a:pt x="61" y="114"/>
                    <a:pt x="68" y="151"/>
                    <a:pt x="41" y="153"/>
                  </a:cubicBezTo>
                  <a:cubicBezTo>
                    <a:pt x="26" y="154"/>
                    <a:pt x="18" y="130"/>
                    <a:pt x="14" y="118"/>
                  </a:cubicBezTo>
                  <a:cubicBezTo>
                    <a:pt x="9" y="101"/>
                    <a:pt x="7" y="82"/>
                    <a:pt x="7" y="64"/>
                  </a:cubicBezTo>
                  <a:cubicBezTo>
                    <a:pt x="8" y="52"/>
                    <a:pt x="9" y="28"/>
                    <a:pt x="23" y="23"/>
                  </a:cubicBezTo>
                  <a:cubicBezTo>
                    <a:pt x="26" y="21"/>
                    <a:pt x="25" y="16"/>
                    <a:pt x="21" y="17"/>
                  </a:cubicBezTo>
                  <a:cubicBezTo>
                    <a:pt x="8" y="22"/>
                    <a:pt x="4" y="39"/>
                    <a:pt x="3" y="52"/>
                  </a:cubicBezTo>
                  <a:cubicBezTo>
                    <a:pt x="0" y="73"/>
                    <a:pt x="2" y="96"/>
                    <a:pt x="8" y="117"/>
                  </a:cubicBezTo>
                  <a:cubicBezTo>
                    <a:pt x="11" y="131"/>
                    <a:pt x="18" y="151"/>
                    <a:pt x="33" y="157"/>
                  </a:cubicBezTo>
                  <a:cubicBezTo>
                    <a:pt x="52" y="165"/>
                    <a:pt x="65" y="148"/>
                    <a:pt x="67" y="131"/>
                  </a:cubicBezTo>
                  <a:cubicBezTo>
                    <a:pt x="68" y="119"/>
                    <a:pt x="67" y="107"/>
                    <a:pt x="67" y="96"/>
                  </a:cubicBezTo>
                  <a:cubicBezTo>
                    <a:pt x="68" y="89"/>
                    <a:pt x="68" y="82"/>
                    <a:pt x="70" y="75"/>
                  </a:cubicBezTo>
                  <a:cubicBezTo>
                    <a:pt x="72" y="69"/>
                    <a:pt x="81" y="63"/>
                    <a:pt x="87" y="70"/>
                  </a:cubicBezTo>
                  <a:cubicBezTo>
                    <a:pt x="89" y="73"/>
                    <a:pt x="89" y="79"/>
                    <a:pt x="90" y="82"/>
                  </a:cubicBezTo>
                  <a:cubicBezTo>
                    <a:pt x="91" y="94"/>
                    <a:pt x="93" y="116"/>
                    <a:pt x="111" y="115"/>
                  </a:cubicBezTo>
                  <a:cubicBezTo>
                    <a:pt x="123" y="115"/>
                    <a:pt x="125" y="91"/>
                    <a:pt x="126" y="82"/>
                  </a:cubicBezTo>
                  <a:cubicBezTo>
                    <a:pt x="129" y="66"/>
                    <a:pt x="129" y="34"/>
                    <a:pt x="154" y="40"/>
                  </a:cubicBezTo>
                  <a:cubicBezTo>
                    <a:pt x="172" y="44"/>
                    <a:pt x="174" y="83"/>
                    <a:pt x="180" y="97"/>
                  </a:cubicBezTo>
                  <a:cubicBezTo>
                    <a:pt x="185" y="110"/>
                    <a:pt x="201" y="122"/>
                    <a:pt x="215" y="117"/>
                  </a:cubicBezTo>
                  <a:cubicBezTo>
                    <a:pt x="229" y="112"/>
                    <a:pt x="230" y="90"/>
                    <a:pt x="233" y="79"/>
                  </a:cubicBezTo>
                  <a:cubicBezTo>
                    <a:pt x="235" y="70"/>
                    <a:pt x="238" y="59"/>
                    <a:pt x="247" y="56"/>
                  </a:cubicBezTo>
                  <a:cubicBezTo>
                    <a:pt x="259" y="51"/>
                    <a:pt x="266" y="67"/>
                    <a:pt x="270" y="75"/>
                  </a:cubicBezTo>
                  <a:cubicBezTo>
                    <a:pt x="279" y="94"/>
                    <a:pt x="284" y="118"/>
                    <a:pt x="300" y="133"/>
                  </a:cubicBezTo>
                  <a:cubicBezTo>
                    <a:pt x="312" y="144"/>
                    <a:pt x="331" y="143"/>
                    <a:pt x="341" y="131"/>
                  </a:cubicBezTo>
                  <a:cubicBezTo>
                    <a:pt x="352" y="117"/>
                    <a:pt x="353" y="97"/>
                    <a:pt x="357" y="81"/>
                  </a:cubicBezTo>
                  <a:cubicBezTo>
                    <a:pt x="359" y="73"/>
                    <a:pt x="362" y="63"/>
                    <a:pt x="372" y="63"/>
                  </a:cubicBezTo>
                  <a:cubicBezTo>
                    <a:pt x="385" y="63"/>
                    <a:pt x="396" y="80"/>
                    <a:pt x="403" y="90"/>
                  </a:cubicBezTo>
                  <a:cubicBezTo>
                    <a:pt x="410" y="99"/>
                    <a:pt x="424" y="119"/>
                    <a:pt x="438" y="108"/>
                  </a:cubicBezTo>
                  <a:cubicBezTo>
                    <a:pt x="455" y="94"/>
                    <a:pt x="454" y="67"/>
                    <a:pt x="448" y="47"/>
                  </a:cubicBezTo>
                  <a:cubicBezTo>
                    <a:pt x="443" y="29"/>
                    <a:pt x="431" y="13"/>
                    <a:pt x="412" y="8"/>
                  </a:cubicBezTo>
                  <a:cubicBezTo>
                    <a:pt x="394" y="3"/>
                    <a:pt x="374" y="3"/>
                    <a:pt x="355" y="2"/>
                  </a:cubicBezTo>
                  <a:cubicBezTo>
                    <a:pt x="314" y="0"/>
                    <a:pt x="273" y="0"/>
                    <a:pt x="231" y="1"/>
                  </a:cubicBezTo>
                  <a:cubicBezTo>
                    <a:pt x="219" y="1"/>
                    <a:pt x="207" y="1"/>
                    <a:pt x="194" y="1"/>
                  </a:cubicBezTo>
                  <a:cubicBezTo>
                    <a:pt x="139" y="1"/>
                    <a:pt x="85" y="1"/>
                    <a:pt x="31" y="14"/>
                  </a:cubicBezTo>
                  <a:cubicBezTo>
                    <a:pt x="28" y="15"/>
                    <a:pt x="24" y="16"/>
                    <a:pt x="21" y="17"/>
                  </a:cubicBezTo>
                  <a:cubicBezTo>
                    <a:pt x="18" y="18"/>
                    <a:pt x="19" y="24"/>
                    <a:pt x="23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2989412" y="925860"/>
              <a:ext cx="387350" cy="588963"/>
            </a:xfrm>
            <a:custGeom>
              <a:avLst/>
              <a:gdLst>
                <a:gd name="T0" fmla="*/ 7 w 91"/>
                <a:gd name="T1" fmla="*/ 5 h 139"/>
                <a:gd name="T2" fmla="*/ 82 w 91"/>
                <a:gd name="T3" fmla="*/ 37 h 139"/>
                <a:gd name="T4" fmla="*/ 61 w 91"/>
                <a:gd name="T5" fmla="*/ 119 h 139"/>
                <a:gd name="T6" fmla="*/ 0 w 91"/>
                <a:gd name="T7" fmla="*/ 135 h 139"/>
                <a:gd name="T8" fmla="*/ 7 w 91"/>
                <a:gd name="T9" fmla="*/ 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39">
                  <a:moveTo>
                    <a:pt x="7" y="5"/>
                  </a:moveTo>
                  <a:cubicBezTo>
                    <a:pt x="36" y="0"/>
                    <a:pt x="71" y="6"/>
                    <a:pt x="82" y="37"/>
                  </a:cubicBezTo>
                  <a:cubicBezTo>
                    <a:pt x="91" y="64"/>
                    <a:pt x="80" y="99"/>
                    <a:pt x="61" y="119"/>
                  </a:cubicBezTo>
                  <a:cubicBezTo>
                    <a:pt x="45" y="135"/>
                    <a:pt x="22" y="139"/>
                    <a:pt x="0" y="135"/>
                  </a:cubicBezTo>
                  <a:cubicBezTo>
                    <a:pt x="7" y="5"/>
                    <a:pt x="7" y="5"/>
                    <a:pt x="7" y="5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3019575" y="1022698"/>
              <a:ext cx="266700" cy="403225"/>
            </a:xfrm>
            <a:custGeom>
              <a:avLst/>
              <a:gdLst>
                <a:gd name="T0" fmla="*/ 5 w 63"/>
                <a:gd name="T1" fmla="*/ 3 h 95"/>
                <a:gd name="T2" fmla="*/ 56 w 63"/>
                <a:gd name="T3" fmla="*/ 26 h 95"/>
                <a:gd name="T4" fmla="*/ 42 w 63"/>
                <a:gd name="T5" fmla="*/ 82 h 95"/>
                <a:gd name="T6" fmla="*/ 0 w 63"/>
                <a:gd name="T7" fmla="*/ 93 h 95"/>
                <a:gd name="T8" fmla="*/ 5 w 63"/>
                <a:gd name="T9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5">
                  <a:moveTo>
                    <a:pt x="5" y="3"/>
                  </a:moveTo>
                  <a:cubicBezTo>
                    <a:pt x="25" y="0"/>
                    <a:pt x="49" y="4"/>
                    <a:pt x="56" y="26"/>
                  </a:cubicBezTo>
                  <a:cubicBezTo>
                    <a:pt x="63" y="44"/>
                    <a:pt x="55" y="68"/>
                    <a:pt x="42" y="82"/>
                  </a:cubicBezTo>
                  <a:cubicBezTo>
                    <a:pt x="31" y="93"/>
                    <a:pt x="15" y="95"/>
                    <a:pt x="0" y="93"/>
                  </a:cubicBezTo>
                  <a:cubicBezTo>
                    <a:pt x="5" y="3"/>
                    <a:pt x="5" y="3"/>
                    <a:pt x="5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2802087" y="913160"/>
              <a:ext cx="560387" cy="611188"/>
            </a:xfrm>
            <a:custGeom>
              <a:avLst/>
              <a:gdLst>
                <a:gd name="T0" fmla="*/ 80 w 132"/>
                <a:gd name="T1" fmla="*/ 5 h 144"/>
                <a:gd name="T2" fmla="*/ 10 w 132"/>
                <a:gd name="T3" fmla="*/ 49 h 144"/>
                <a:gd name="T4" fmla="*/ 35 w 132"/>
                <a:gd name="T5" fmla="*/ 130 h 144"/>
                <a:gd name="T6" fmla="*/ 106 w 132"/>
                <a:gd name="T7" fmla="*/ 127 h 144"/>
                <a:gd name="T8" fmla="*/ 126 w 132"/>
                <a:gd name="T9" fmla="*/ 92 h 144"/>
                <a:gd name="T10" fmla="*/ 128 w 132"/>
                <a:gd name="T11" fmla="*/ 44 h 144"/>
                <a:gd name="T12" fmla="*/ 80 w 132"/>
                <a:gd name="T13" fmla="*/ 5 h 144"/>
                <a:gd name="T14" fmla="*/ 79 w 132"/>
                <a:gd name="T15" fmla="*/ 10 h 144"/>
                <a:gd name="T16" fmla="*/ 113 w 132"/>
                <a:gd name="T17" fmla="*/ 26 h 144"/>
                <a:gd name="T18" fmla="*/ 126 w 132"/>
                <a:gd name="T19" fmla="*/ 69 h 144"/>
                <a:gd name="T20" fmla="*/ 74 w 132"/>
                <a:gd name="T21" fmla="*/ 135 h 144"/>
                <a:gd name="T22" fmla="*/ 10 w 132"/>
                <a:gd name="T23" fmla="*/ 75 h 144"/>
                <a:gd name="T24" fmla="*/ 79 w 132"/>
                <a:gd name="T25" fmla="*/ 10 h 144"/>
                <a:gd name="T26" fmla="*/ 80 w 132"/>
                <a:gd name="T27" fmla="*/ 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144">
                  <a:moveTo>
                    <a:pt x="80" y="5"/>
                  </a:moveTo>
                  <a:cubicBezTo>
                    <a:pt x="49" y="0"/>
                    <a:pt x="20" y="20"/>
                    <a:pt x="10" y="49"/>
                  </a:cubicBezTo>
                  <a:cubicBezTo>
                    <a:pt x="0" y="78"/>
                    <a:pt x="9" y="113"/>
                    <a:pt x="35" y="130"/>
                  </a:cubicBezTo>
                  <a:cubicBezTo>
                    <a:pt x="56" y="143"/>
                    <a:pt x="87" y="144"/>
                    <a:pt x="106" y="127"/>
                  </a:cubicBezTo>
                  <a:cubicBezTo>
                    <a:pt x="117" y="118"/>
                    <a:pt x="123" y="105"/>
                    <a:pt x="126" y="92"/>
                  </a:cubicBezTo>
                  <a:cubicBezTo>
                    <a:pt x="131" y="77"/>
                    <a:pt x="132" y="60"/>
                    <a:pt x="128" y="44"/>
                  </a:cubicBezTo>
                  <a:cubicBezTo>
                    <a:pt x="122" y="22"/>
                    <a:pt x="102" y="10"/>
                    <a:pt x="80" y="5"/>
                  </a:cubicBezTo>
                  <a:cubicBezTo>
                    <a:pt x="77" y="5"/>
                    <a:pt x="77" y="9"/>
                    <a:pt x="79" y="10"/>
                  </a:cubicBezTo>
                  <a:cubicBezTo>
                    <a:pt x="92" y="12"/>
                    <a:pt x="104" y="17"/>
                    <a:pt x="113" y="26"/>
                  </a:cubicBezTo>
                  <a:cubicBezTo>
                    <a:pt x="124" y="37"/>
                    <a:pt x="127" y="53"/>
                    <a:pt x="126" y="69"/>
                  </a:cubicBezTo>
                  <a:cubicBezTo>
                    <a:pt x="124" y="100"/>
                    <a:pt x="109" y="133"/>
                    <a:pt x="74" y="135"/>
                  </a:cubicBezTo>
                  <a:cubicBezTo>
                    <a:pt x="39" y="137"/>
                    <a:pt x="11" y="110"/>
                    <a:pt x="10" y="75"/>
                  </a:cubicBezTo>
                  <a:cubicBezTo>
                    <a:pt x="9" y="38"/>
                    <a:pt x="41" y="3"/>
                    <a:pt x="79" y="10"/>
                  </a:cubicBezTo>
                  <a:cubicBezTo>
                    <a:pt x="82" y="10"/>
                    <a:pt x="83" y="6"/>
                    <a:pt x="8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5" name="Freeform 84"/>
            <p:cNvSpPr>
              <a:spLocks noEditPoints="1"/>
            </p:cNvSpPr>
            <p:nvPr/>
          </p:nvSpPr>
          <p:spPr bwMode="auto">
            <a:xfrm>
              <a:off x="3083075" y="951260"/>
              <a:ext cx="203200" cy="530225"/>
            </a:xfrm>
            <a:custGeom>
              <a:avLst/>
              <a:gdLst>
                <a:gd name="T0" fmla="*/ 28 w 48"/>
                <a:gd name="T1" fmla="*/ 97 h 125"/>
                <a:gd name="T2" fmla="*/ 27 w 48"/>
                <a:gd name="T3" fmla="*/ 99 h 125"/>
                <a:gd name="T4" fmla="*/ 14 w 48"/>
                <a:gd name="T5" fmla="*/ 107 h 125"/>
                <a:gd name="T6" fmla="*/ 17 w 48"/>
                <a:gd name="T7" fmla="*/ 125 h 125"/>
                <a:gd name="T8" fmla="*/ 40 w 48"/>
                <a:gd name="T9" fmla="*/ 112 h 125"/>
                <a:gd name="T10" fmla="*/ 48 w 48"/>
                <a:gd name="T11" fmla="*/ 102 h 125"/>
                <a:gd name="T12" fmla="*/ 39 w 48"/>
                <a:gd name="T13" fmla="*/ 103 h 125"/>
                <a:gd name="T14" fmla="*/ 28 w 48"/>
                <a:gd name="T15" fmla="*/ 97 h 125"/>
                <a:gd name="T16" fmla="*/ 0 w 48"/>
                <a:gd name="T17" fmla="*/ 0 h 125"/>
                <a:gd name="T18" fmla="*/ 0 w 48"/>
                <a:gd name="T19" fmla="*/ 0 h 125"/>
                <a:gd name="T20" fmla="*/ 3 w 48"/>
                <a:gd name="T21" fmla="*/ 9 h 125"/>
                <a:gd name="T22" fmla="*/ 6 w 48"/>
                <a:gd name="T23" fmla="*/ 20 h 125"/>
                <a:gd name="T24" fmla="*/ 7 w 48"/>
                <a:gd name="T25" fmla="*/ 20 h 125"/>
                <a:gd name="T26" fmla="*/ 4 w 48"/>
                <a:gd name="T27" fmla="*/ 9 h 125"/>
                <a:gd name="T28" fmla="*/ 0 w 48"/>
                <a:gd name="T29" fmla="*/ 0 h 125"/>
                <a:gd name="T30" fmla="*/ 5 w 48"/>
                <a:gd name="T31" fmla="*/ 0 h 125"/>
                <a:gd name="T32" fmla="*/ 11 w 48"/>
                <a:gd name="T33" fmla="*/ 20 h 125"/>
                <a:gd name="T34" fmla="*/ 11 w 48"/>
                <a:gd name="T35" fmla="*/ 20 h 125"/>
                <a:gd name="T36" fmla="*/ 19 w 48"/>
                <a:gd name="T37" fmla="*/ 22 h 125"/>
                <a:gd name="T38" fmla="*/ 15 w 48"/>
                <a:gd name="T39" fmla="*/ 1 h 125"/>
                <a:gd name="T40" fmla="*/ 13 w 48"/>
                <a:gd name="T41" fmla="*/ 1 h 125"/>
                <a:gd name="T42" fmla="*/ 13 w 48"/>
                <a:gd name="T43" fmla="*/ 1 h 125"/>
                <a:gd name="T44" fmla="*/ 5 w 48"/>
                <a:gd name="T4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125">
                  <a:moveTo>
                    <a:pt x="28" y="97"/>
                  </a:moveTo>
                  <a:cubicBezTo>
                    <a:pt x="28" y="98"/>
                    <a:pt x="27" y="98"/>
                    <a:pt x="27" y="99"/>
                  </a:cubicBezTo>
                  <a:cubicBezTo>
                    <a:pt x="23" y="103"/>
                    <a:pt x="19" y="105"/>
                    <a:pt x="14" y="107"/>
                  </a:cubicBezTo>
                  <a:cubicBezTo>
                    <a:pt x="15" y="113"/>
                    <a:pt x="16" y="119"/>
                    <a:pt x="17" y="125"/>
                  </a:cubicBezTo>
                  <a:cubicBezTo>
                    <a:pt x="26" y="123"/>
                    <a:pt x="34" y="118"/>
                    <a:pt x="40" y="112"/>
                  </a:cubicBezTo>
                  <a:cubicBezTo>
                    <a:pt x="43" y="109"/>
                    <a:pt x="45" y="105"/>
                    <a:pt x="48" y="102"/>
                  </a:cubicBezTo>
                  <a:cubicBezTo>
                    <a:pt x="45" y="102"/>
                    <a:pt x="42" y="103"/>
                    <a:pt x="39" y="103"/>
                  </a:cubicBezTo>
                  <a:cubicBezTo>
                    <a:pt x="35" y="103"/>
                    <a:pt x="31" y="101"/>
                    <a:pt x="28" y="9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16"/>
                    <a:pt x="5" y="12"/>
                    <a:pt x="4" y="9"/>
                  </a:cubicBezTo>
                  <a:cubicBezTo>
                    <a:pt x="3" y="6"/>
                    <a:pt x="1" y="3"/>
                    <a:pt x="0" y="0"/>
                  </a:cubicBezTo>
                  <a:moveTo>
                    <a:pt x="5" y="0"/>
                  </a:moveTo>
                  <a:cubicBezTo>
                    <a:pt x="8" y="6"/>
                    <a:pt x="10" y="13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4" y="20"/>
                    <a:pt x="16" y="21"/>
                    <a:pt x="19" y="22"/>
                  </a:cubicBezTo>
                  <a:cubicBezTo>
                    <a:pt x="18" y="15"/>
                    <a:pt x="17" y="8"/>
                    <a:pt x="15" y="1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0"/>
                    <a:pt x="8" y="0"/>
                    <a:pt x="5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6" name="Freeform 85"/>
            <p:cNvSpPr>
              <a:spLocks noEditPoints="1"/>
            </p:cNvSpPr>
            <p:nvPr/>
          </p:nvSpPr>
          <p:spPr bwMode="auto">
            <a:xfrm>
              <a:off x="3108475" y="1035398"/>
              <a:ext cx="93662" cy="369888"/>
            </a:xfrm>
            <a:custGeom>
              <a:avLst/>
              <a:gdLst>
                <a:gd name="T0" fmla="*/ 5 w 22"/>
                <a:gd name="T1" fmla="*/ 0 h 87"/>
                <a:gd name="T2" fmla="*/ 6 w 22"/>
                <a:gd name="T3" fmla="*/ 74 h 87"/>
                <a:gd name="T4" fmla="*/ 5 w 22"/>
                <a:gd name="T5" fmla="*/ 78 h 87"/>
                <a:gd name="T6" fmla="*/ 8 w 22"/>
                <a:gd name="T7" fmla="*/ 87 h 87"/>
                <a:gd name="T8" fmla="*/ 21 w 22"/>
                <a:gd name="T9" fmla="*/ 79 h 87"/>
                <a:gd name="T10" fmla="*/ 22 w 22"/>
                <a:gd name="T11" fmla="*/ 77 h 87"/>
                <a:gd name="T12" fmla="*/ 21 w 22"/>
                <a:gd name="T13" fmla="*/ 73 h 87"/>
                <a:gd name="T14" fmla="*/ 13 w 22"/>
                <a:gd name="T15" fmla="*/ 2 h 87"/>
                <a:gd name="T16" fmla="*/ 5 w 22"/>
                <a:gd name="T17" fmla="*/ 0 h 87"/>
                <a:gd name="T18" fmla="*/ 0 w 22"/>
                <a:gd name="T19" fmla="*/ 0 h 87"/>
                <a:gd name="T20" fmla="*/ 2 w 22"/>
                <a:gd name="T21" fmla="*/ 9 h 87"/>
                <a:gd name="T22" fmla="*/ 1 w 22"/>
                <a:gd name="T23" fmla="*/ 0 h 87"/>
                <a:gd name="T24" fmla="*/ 0 w 22"/>
                <a:gd name="T2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87">
                  <a:moveTo>
                    <a:pt x="5" y="0"/>
                  </a:moveTo>
                  <a:cubicBezTo>
                    <a:pt x="10" y="24"/>
                    <a:pt x="8" y="49"/>
                    <a:pt x="6" y="74"/>
                  </a:cubicBezTo>
                  <a:cubicBezTo>
                    <a:pt x="5" y="75"/>
                    <a:pt x="5" y="76"/>
                    <a:pt x="5" y="78"/>
                  </a:cubicBezTo>
                  <a:cubicBezTo>
                    <a:pt x="6" y="81"/>
                    <a:pt x="7" y="84"/>
                    <a:pt x="8" y="87"/>
                  </a:cubicBezTo>
                  <a:cubicBezTo>
                    <a:pt x="13" y="85"/>
                    <a:pt x="17" y="83"/>
                    <a:pt x="21" y="79"/>
                  </a:cubicBezTo>
                  <a:cubicBezTo>
                    <a:pt x="21" y="78"/>
                    <a:pt x="22" y="78"/>
                    <a:pt x="22" y="77"/>
                  </a:cubicBezTo>
                  <a:cubicBezTo>
                    <a:pt x="22" y="76"/>
                    <a:pt x="21" y="75"/>
                    <a:pt x="21" y="73"/>
                  </a:cubicBezTo>
                  <a:cubicBezTo>
                    <a:pt x="15" y="51"/>
                    <a:pt x="15" y="26"/>
                    <a:pt x="13" y="2"/>
                  </a:cubicBezTo>
                  <a:cubicBezTo>
                    <a:pt x="10" y="1"/>
                    <a:pt x="8" y="0"/>
                    <a:pt x="5" y="0"/>
                  </a:cubicBezTo>
                  <a:moveTo>
                    <a:pt x="0" y="0"/>
                  </a:moveTo>
                  <a:cubicBezTo>
                    <a:pt x="1" y="3"/>
                    <a:pt x="2" y="6"/>
                    <a:pt x="2" y="9"/>
                  </a:cubicBezTo>
                  <a:cubicBezTo>
                    <a:pt x="2" y="6"/>
                    <a:pt x="1" y="3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7" name="Freeform 86"/>
            <p:cNvSpPr>
              <a:spLocks noEditPoints="1"/>
            </p:cNvSpPr>
            <p:nvPr/>
          </p:nvSpPr>
          <p:spPr bwMode="auto">
            <a:xfrm>
              <a:off x="3073550" y="941735"/>
              <a:ext cx="179387" cy="547688"/>
            </a:xfrm>
            <a:custGeom>
              <a:avLst/>
              <a:gdLst>
                <a:gd name="T0" fmla="*/ 42 w 42"/>
                <a:gd name="T1" fmla="*/ 114 h 129"/>
                <a:gd name="T2" fmla="*/ 19 w 42"/>
                <a:gd name="T3" fmla="*/ 127 h 129"/>
                <a:gd name="T4" fmla="*/ 19 w 42"/>
                <a:gd name="T5" fmla="*/ 129 h 129"/>
                <a:gd name="T6" fmla="*/ 41 w 42"/>
                <a:gd name="T7" fmla="*/ 115 h 129"/>
                <a:gd name="T8" fmla="*/ 42 w 42"/>
                <a:gd name="T9" fmla="*/ 114 h 129"/>
                <a:gd name="T10" fmla="*/ 0 w 42"/>
                <a:gd name="T11" fmla="*/ 0 h 129"/>
                <a:gd name="T12" fmla="*/ 0 w 42"/>
                <a:gd name="T13" fmla="*/ 0 h 129"/>
                <a:gd name="T14" fmla="*/ 2 w 42"/>
                <a:gd name="T15" fmla="*/ 2 h 129"/>
                <a:gd name="T16" fmla="*/ 2 w 42"/>
                <a:gd name="T17" fmla="*/ 2 h 129"/>
                <a:gd name="T18" fmla="*/ 0 w 42"/>
                <a:gd name="T19" fmla="*/ 0 h 129"/>
                <a:gd name="T20" fmla="*/ 6 w 42"/>
                <a:gd name="T21" fmla="*/ 0 h 129"/>
                <a:gd name="T22" fmla="*/ 7 w 42"/>
                <a:gd name="T23" fmla="*/ 2 h 129"/>
                <a:gd name="T24" fmla="*/ 15 w 42"/>
                <a:gd name="T25" fmla="*/ 3 h 129"/>
                <a:gd name="T26" fmla="*/ 15 w 42"/>
                <a:gd name="T27" fmla="*/ 3 h 129"/>
                <a:gd name="T28" fmla="*/ 17 w 42"/>
                <a:gd name="T29" fmla="*/ 3 h 129"/>
                <a:gd name="T30" fmla="*/ 17 w 42"/>
                <a:gd name="T31" fmla="*/ 0 h 129"/>
                <a:gd name="T32" fmla="*/ 6 w 42"/>
                <a:gd name="T3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129">
                  <a:moveTo>
                    <a:pt x="42" y="114"/>
                  </a:moveTo>
                  <a:cubicBezTo>
                    <a:pt x="36" y="120"/>
                    <a:pt x="28" y="125"/>
                    <a:pt x="19" y="127"/>
                  </a:cubicBezTo>
                  <a:cubicBezTo>
                    <a:pt x="19" y="127"/>
                    <a:pt x="19" y="128"/>
                    <a:pt x="19" y="129"/>
                  </a:cubicBezTo>
                  <a:cubicBezTo>
                    <a:pt x="27" y="126"/>
                    <a:pt x="34" y="122"/>
                    <a:pt x="41" y="115"/>
                  </a:cubicBezTo>
                  <a:cubicBezTo>
                    <a:pt x="41" y="115"/>
                    <a:pt x="42" y="114"/>
                    <a:pt x="42" y="114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  <a:moveTo>
                    <a:pt x="6" y="0"/>
                  </a:moveTo>
                  <a:cubicBezTo>
                    <a:pt x="6" y="0"/>
                    <a:pt x="7" y="1"/>
                    <a:pt x="7" y="2"/>
                  </a:cubicBezTo>
                  <a:cubicBezTo>
                    <a:pt x="10" y="2"/>
                    <a:pt x="12" y="2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7" y="2"/>
                    <a:pt x="17" y="1"/>
                    <a:pt x="17" y="0"/>
                  </a:cubicBezTo>
                  <a:cubicBezTo>
                    <a:pt x="13" y="0"/>
                    <a:pt x="9" y="0"/>
                    <a:pt x="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2173437" y="806798"/>
              <a:ext cx="454025" cy="598488"/>
            </a:xfrm>
            <a:custGeom>
              <a:avLst/>
              <a:gdLst>
                <a:gd name="T0" fmla="*/ 107 w 107"/>
                <a:gd name="T1" fmla="*/ 24 h 141"/>
                <a:gd name="T2" fmla="*/ 82 w 107"/>
                <a:gd name="T3" fmla="*/ 6 h 141"/>
                <a:gd name="T4" fmla="*/ 59 w 107"/>
                <a:gd name="T5" fmla="*/ 1 h 141"/>
                <a:gd name="T6" fmla="*/ 18 w 107"/>
                <a:gd name="T7" fmla="*/ 15 h 141"/>
                <a:gd name="T8" fmla="*/ 2 w 107"/>
                <a:gd name="T9" fmla="*/ 61 h 141"/>
                <a:gd name="T10" fmla="*/ 34 w 107"/>
                <a:gd name="T11" fmla="*/ 129 h 141"/>
                <a:gd name="T12" fmla="*/ 89 w 107"/>
                <a:gd name="T13" fmla="*/ 139 h 141"/>
                <a:gd name="T14" fmla="*/ 107 w 107"/>
                <a:gd name="T15" fmla="*/ 2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141">
                  <a:moveTo>
                    <a:pt x="107" y="24"/>
                  </a:moveTo>
                  <a:cubicBezTo>
                    <a:pt x="96" y="20"/>
                    <a:pt x="91" y="12"/>
                    <a:pt x="82" y="6"/>
                  </a:cubicBezTo>
                  <a:cubicBezTo>
                    <a:pt x="75" y="2"/>
                    <a:pt x="67" y="2"/>
                    <a:pt x="59" y="1"/>
                  </a:cubicBezTo>
                  <a:cubicBezTo>
                    <a:pt x="41" y="0"/>
                    <a:pt x="31" y="2"/>
                    <a:pt x="18" y="15"/>
                  </a:cubicBezTo>
                  <a:cubicBezTo>
                    <a:pt x="6" y="29"/>
                    <a:pt x="3" y="43"/>
                    <a:pt x="2" y="61"/>
                  </a:cubicBezTo>
                  <a:cubicBezTo>
                    <a:pt x="0" y="88"/>
                    <a:pt x="4" y="118"/>
                    <a:pt x="34" y="129"/>
                  </a:cubicBezTo>
                  <a:cubicBezTo>
                    <a:pt x="50" y="135"/>
                    <a:pt x="71" y="141"/>
                    <a:pt x="89" y="139"/>
                  </a:cubicBezTo>
                  <a:cubicBezTo>
                    <a:pt x="107" y="24"/>
                    <a:pt x="107" y="24"/>
                    <a:pt x="107" y="24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2254400" y="913160"/>
              <a:ext cx="284162" cy="377825"/>
            </a:xfrm>
            <a:custGeom>
              <a:avLst/>
              <a:gdLst>
                <a:gd name="T0" fmla="*/ 67 w 67"/>
                <a:gd name="T1" fmla="*/ 15 h 89"/>
                <a:gd name="T2" fmla="*/ 52 w 67"/>
                <a:gd name="T3" fmla="*/ 3 h 89"/>
                <a:gd name="T4" fmla="*/ 37 w 67"/>
                <a:gd name="T5" fmla="*/ 1 h 89"/>
                <a:gd name="T6" fmla="*/ 11 w 67"/>
                <a:gd name="T7" fmla="*/ 9 h 89"/>
                <a:gd name="T8" fmla="*/ 1 w 67"/>
                <a:gd name="T9" fmla="*/ 38 h 89"/>
                <a:gd name="T10" fmla="*/ 21 w 67"/>
                <a:gd name="T11" fmla="*/ 81 h 89"/>
                <a:gd name="T12" fmla="*/ 56 w 67"/>
                <a:gd name="T13" fmla="*/ 88 h 89"/>
                <a:gd name="T14" fmla="*/ 67 w 67"/>
                <a:gd name="T15" fmla="*/ 1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89">
                  <a:moveTo>
                    <a:pt x="67" y="15"/>
                  </a:moveTo>
                  <a:cubicBezTo>
                    <a:pt x="61" y="12"/>
                    <a:pt x="57" y="7"/>
                    <a:pt x="52" y="3"/>
                  </a:cubicBezTo>
                  <a:cubicBezTo>
                    <a:pt x="47" y="1"/>
                    <a:pt x="42" y="1"/>
                    <a:pt x="37" y="1"/>
                  </a:cubicBezTo>
                  <a:cubicBezTo>
                    <a:pt x="26" y="0"/>
                    <a:pt x="19" y="1"/>
                    <a:pt x="11" y="9"/>
                  </a:cubicBezTo>
                  <a:cubicBezTo>
                    <a:pt x="3" y="18"/>
                    <a:pt x="2" y="27"/>
                    <a:pt x="1" y="38"/>
                  </a:cubicBezTo>
                  <a:cubicBezTo>
                    <a:pt x="0" y="56"/>
                    <a:pt x="2" y="74"/>
                    <a:pt x="21" y="81"/>
                  </a:cubicBezTo>
                  <a:cubicBezTo>
                    <a:pt x="32" y="85"/>
                    <a:pt x="45" y="89"/>
                    <a:pt x="56" y="88"/>
                  </a:cubicBezTo>
                  <a:cubicBezTo>
                    <a:pt x="67" y="15"/>
                    <a:pt x="67" y="15"/>
                    <a:pt x="67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2155975" y="789335"/>
              <a:ext cx="549275" cy="603250"/>
            </a:xfrm>
            <a:custGeom>
              <a:avLst/>
              <a:gdLst>
                <a:gd name="T0" fmla="*/ 75 w 129"/>
                <a:gd name="T1" fmla="*/ 9 h 142"/>
                <a:gd name="T2" fmla="*/ 116 w 129"/>
                <a:gd name="T3" fmla="*/ 93 h 142"/>
                <a:gd name="T4" fmla="*/ 80 w 129"/>
                <a:gd name="T5" fmla="*/ 130 h 142"/>
                <a:gd name="T6" fmla="*/ 34 w 129"/>
                <a:gd name="T7" fmla="*/ 128 h 142"/>
                <a:gd name="T8" fmla="*/ 9 w 129"/>
                <a:gd name="T9" fmla="*/ 49 h 142"/>
                <a:gd name="T10" fmla="*/ 36 w 129"/>
                <a:gd name="T11" fmla="*/ 13 h 142"/>
                <a:gd name="T12" fmla="*/ 75 w 129"/>
                <a:gd name="T13" fmla="*/ 9 h 142"/>
                <a:gd name="T14" fmla="*/ 76 w 129"/>
                <a:gd name="T15" fmla="*/ 5 h 142"/>
                <a:gd name="T16" fmla="*/ 14 w 129"/>
                <a:gd name="T17" fmla="*/ 28 h 142"/>
                <a:gd name="T18" fmla="*/ 1 w 129"/>
                <a:gd name="T19" fmla="*/ 76 h 142"/>
                <a:gd name="T20" fmla="*/ 10 w 129"/>
                <a:gd name="T21" fmla="*/ 114 h 142"/>
                <a:gd name="T22" fmla="*/ 78 w 129"/>
                <a:gd name="T23" fmla="*/ 136 h 142"/>
                <a:gd name="T24" fmla="*/ 125 w 129"/>
                <a:gd name="T25" fmla="*/ 63 h 142"/>
                <a:gd name="T26" fmla="*/ 76 w 129"/>
                <a:gd name="T27" fmla="*/ 5 h 142"/>
                <a:gd name="T28" fmla="*/ 75 w 129"/>
                <a:gd name="T29" fmla="*/ 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42">
                  <a:moveTo>
                    <a:pt x="75" y="9"/>
                  </a:moveTo>
                  <a:cubicBezTo>
                    <a:pt x="113" y="17"/>
                    <a:pt x="129" y="59"/>
                    <a:pt x="116" y="93"/>
                  </a:cubicBezTo>
                  <a:cubicBezTo>
                    <a:pt x="110" y="110"/>
                    <a:pt x="97" y="124"/>
                    <a:pt x="80" y="130"/>
                  </a:cubicBezTo>
                  <a:cubicBezTo>
                    <a:pt x="65" y="136"/>
                    <a:pt x="49" y="134"/>
                    <a:pt x="34" y="128"/>
                  </a:cubicBezTo>
                  <a:cubicBezTo>
                    <a:pt x="2" y="114"/>
                    <a:pt x="1" y="79"/>
                    <a:pt x="9" y="49"/>
                  </a:cubicBezTo>
                  <a:cubicBezTo>
                    <a:pt x="14" y="34"/>
                    <a:pt x="22" y="20"/>
                    <a:pt x="36" y="13"/>
                  </a:cubicBezTo>
                  <a:cubicBezTo>
                    <a:pt x="48" y="7"/>
                    <a:pt x="62" y="7"/>
                    <a:pt x="75" y="9"/>
                  </a:cubicBezTo>
                  <a:cubicBezTo>
                    <a:pt x="78" y="10"/>
                    <a:pt x="78" y="5"/>
                    <a:pt x="76" y="5"/>
                  </a:cubicBezTo>
                  <a:cubicBezTo>
                    <a:pt x="51" y="0"/>
                    <a:pt x="28" y="6"/>
                    <a:pt x="14" y="28"/>
                  </a:cubicBezTo>
                  <a:cubicBezTo>
                    <a:pt x="5" y="42"/>
                    <a:pt x="1" y="60"/>
                    <a:pt x="1" y="76"/>
                  </a:cubicBezTo>
                  <a:cubicBezTo>
                    <a:pt x="0" y="89"/>
                    <a:pt x="2" y="103"/>
                    <a:pt x="10" y="114"/>
                  </a:cubicBezTo>
                  <a:cubicBezTo>
                    <a:pt x="24" y="135"/>
                    <a:pt x="55" y="142"/>
                    <a:pt x="78" y="136"/>
                  </a:cubicBezTo>
                  <a:cubicBezTo>
                    <a:pt x="109" y="127"/>
                    <a:pt x="127" y="94"/>
                    <a:pt x="125" y="63"/>
                  </a:cubicBezTo>
                  <a:cubicBezTo>
                    <a:pt x="123" y="35"/>
                    <a:pt x="103" y="11"/>
                    <a:pt x="76" y="5"/>
                  </a:cubicBezTo>
                  <a:cubicBezTo>
                    <a:pt x="73" y="4"/>
                    <a:pt x="72" y="9"/>
                    <a:pt x="75" y="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1" name="Freeform 90"/>
            <p:cNvSpPr>
              <a:spLocks noEditPoints="1"/>
            </p:cNvSpPr>
            <p:nvPr/>
          </p:nvSpPr>
          <p:spPr bwMode="auto">
            <a:xfrm>
              <a:off x="2224237" y="832198"/>
              <a:ext cx="311150" cy="487363"/>
            </a:xfrm>
            <a:custGeom>
              <a:avLst/>
              <a:gdLst>
                <a:gd name="T0" fmla="*/ 14 w 73"/>
                <a:gd name="T1" fmla="*/ 89 h 115"/>
                <a:gd name="T2" fmla="*/ 0 w 73"/>
                <a:gd name="T3" fmla="*/ 104 h 115"/>
                <a:gd name="T4" fmla="*/ 13 w 73"/>
                <a:gd name="T5" fmla="*/ 115 h 115"/>
                <a:gd name="T6" fmla="*/ 23 w 73"/>
                <a:gd name="T7" fmla="*/ 98 h 115"/>
                <a:gd name="T8" fmla="*/ 14 w 73"/>
                <a:gd name="T9" fmla="*/ 89 h 115"/>
                <a:gd name="T10" fmla="*/ 62 w 73"/>
                <a:gd name="T11" fmla="*/ 0 h 115"/>
                <a:gd name="T12" fmla="*/ 48 w 73"/>
                <a:gd name="T13" fmla="*/ 20 h 115"/>
                <a:gd name="T14" fmla="*/ 57 w 73"/>
                <a:gd name="T15" fmla="*/ 22 h 115"/>
                <a:gd name="T16" fmla="*/ 73 w 73"/>
                <a:gd name="T17" fmla="*/ 4 h 115"/>
                <a:gd name="T18" fmla="*/ 62 w 73"/>
                <a:gd name="T1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115">
                  <a:moveTo>
                    <a:pt x="14" y="89"/>
                  </a:moveTo>
                  <a:cubicBezTo>
                    <a:pt x="10" y="95"/>
                    <a:pt x="5" y="100"/>
                    <a:pt x="0" y="104"/>
                  </a:cubicBezTo>
                  <a:cubicBezTo>
                    <a:pt x="3" y="108"/>
                    <a:pt x="8" y="112"/>
                    <a:pt x="13" y="115"/>
                  </a:cubicBezTo>
                  <a:cubicBezTo>
                    <a:pt x="16" y="109"/>
                    <a:pt x="20" y="104"/>
                    <a:pt x="23" y="98"/>
                  </a:cubicBezTo>
                  <a:cubicBezTo>
                    <a:pt x="19" y="96"/>
                    <a:pt x="16" y="93"/>
                    <a:pt x="14" y="89"/>
                  </a:cubicBezTo>
                  <a:moveTo>
                    <a:pt x="62" y="0"/>
                  </a:moveTo>
                  <a:cubicBezTo>
                    <a:pt x="57" y="6"/>
                    <a:pt x="52" y="13"/>
                    <a:pt x="48" y="20"/>
                  </a:cubicBezTo>
                  <a:cubicBezTo>
                    <a:pt x="51" y="20"/>
                    <a:pt x="54" y="20"/>
                    <a:pt x="57" y="22"/>
                  </a:cubicBezTo>
                  <a:cubicBezTo>
                    <a:pt x="62" y="15"/>
                    <a:pt x="67" y="9"/>
                    <a:pt x="73" y="4"/>
                  </a:cubicBezTo>
                  <a:cubicBezTo>
                    <a:pt x="70" y="3"/>
                    <a:pt x="66" y="1"/>
                    <a:pt x="62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2284562" y="916335"/>
              <a:ext cx="182562" cy="331788"/>
            </a:xfrm>
            <a:custGeom>
              <a:avLst/>
              <a:gdLst>
                <a:gd name="T0" fmla="*/ 34 w 43"/>
                <a:gd name="T1" fmla="*/ 0 h 78"/>
                <a:gd name="T2" fmla="*/ 3 w 43"/>
                <a:gd name="T3" fmla="*/ 66 h 78"/>
                <a:gd name="T4" fmla="*/ 0 w 43"/>
                <a:gd name="T5" fmla="*/ 69 h 78"/>
                <a:gd name="T6" fmla="*/ 9 w 43"/>
                <a:gd name="T7" fmla="*/ 78 h 78"/>
                <a:gd name="T8" fmla="*/ 17 w 43"/>
                <a:gd name="T9" fmla="*/ 63 h 78"/>
                <a:gd name="T10" fmla="*/ 18 w 43"/>
                <a:gd name="T11" fmla="*/ 63 h 78"/>
                <a:gd name="T12" fmla="*/ 23 w 43"/>
                <a:gd name="T13" fmla="*/ 43 h 78"/>
                <a:gd name="T14" fmla="*/ 43 w 43"/>
                <a:gd name="T15" fmla="*/ 2 h 78"/>
                <a:gd name="T16" fmla="*/ 34 w 43"/>
                <a:gd name="T1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78">
                  <a:moveTo>
                    <a:pt x="34" y="0"/>
                  </a:moveTo>
                  <a:cubicBezTo>
                    <a:pt x="22" y="21"/>
                    <a:pt x="17" y="46"/>
                    <a:pt x="3" y="66"/>
                  </a:cubicBezTo>
                  <a:cubicBezTo>
                    <a:pt x="2" y="67"/>
                    <a:pt x="1" y="68"/>
                    <a:pt x="0" y="69"/>
                  </a:cubicBezTo>
                  <a:cubicBezTo>
                    <a:pt x="2" y="73"/>
                    <a:pt x="5" y="76"/>
                    <a:pt x="9" y="78"/>
                  </a:cubicBezTo>
                  <a:cubicBezTo>
                    <a:pt x="12" y="73"/>
                    <a:pt x="15" y="68"/>
                    <a:pt x="17" y="63"/>
                  </a:cubicBezTo>
                  <a:cubicBezTo>
                    <a:pt x="17" y="63"/>
                    <a:pt x="18" y="63"/>
                    <a:pt x="18" y="63"/>
                  </a:cubicBezTo>
                  <a:cubicBezTo>
                    <a:pt x="19" y="56"/>
                    <a:pt x="21" y="50"/>
                    <a:pt x="23" y="43"/>
                  </a:cubicBezTo>
                  <a:cubicBezTo>
                    <a:pt x="28" y="29"/>
                    <a:pt x="34" y="14"/>
                    <a:pt x="43" y="2"/>
                  </a:cubicBezTo>
                  <a:cubicBezTo>
                    <a:pt x="40" y="0"/>
                    <a:pt x="37" y="0"/>
                    <a:pt x="34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3" name="Freeform 92"/>
            <p:cNvSpPr>
              <a:spLocks noEditPoints="1"/>
            </p:cNvSpPr>
            <p:nvPr/>
          </p:nvSpPr>
          <p:spPr bwMode="auto">
            <a:xfrm>
              <a:off x="2221062" y="822673"/>
              <a:ext cx="317500" cy="509588"/>
            </a:xfrm>
            <a:custGeom>
              <a:avLst/>
              <a:gdLst>
                <a:gd name="T0" fmla="*/ 1 w 75"/>
                <a:gd name="T1" fmla="*/ 106 h 120"/>
                <a:gd name="T2" fmla="*/ 0 w 75"/>
                <a:gd name="T3" fmla="*/ 107 h 120"/>
                <a:gd name="T4" fmla="*/ 13 w 75"/>
                <a:gd name="T5" fmla="*/ 120 h 120"/>
                <a:gd name="T6" fmla="*/ 14 w 75"/>
                <a:gd name="T7" fmla="*/ 117 h 120"/>
                <a:gd name="T8" fmla="*/ 1 w 75"/>
                <a:gd name="T9" fmla="*/ 106 h 120"/>
                <a:gd name="T10" fmla="*/ 66 w 75"/>
                <a:gd name="T11" fmla="*/ 0 h 120"/>
                <a:gd name="T12" fmla="*/ 63 w 75"/>
                <a:gd name="T13" fmla="*/ 2 h 120"/>
                <a:gd name="T14" fmla="*/ 74 w 75"/>
                <a:gd name="T15" fmla="*/ 6 h 120"/>
                <a:gd name="T16" fmla="*/ 75 w 75"/>
                <a:gd name="T17" fmla="*/ 5 h 120"/>
                <a:gd name="T18" fmla="*/ 71 w 75"/>
                <a:gd name="T19" fmla="*/ 2 h 120"/>
                <a:gd name="T20" fmla="*/ 66 w 75"/>
                <a:gd name="T2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120">
                  <a:moveTo>
                    <a:pt x="1" y="106"/>
                  </a:moveTo>
                  <a:cubicBezTo>
                    <a:pt x="1" y="107"/>
                    <a:pt x="0" y="107"/>
                    <a:pt x="0" y="107"/>
                  </a:cubicBezTo>
                  <a:cubicBezTo>
                    <a:pt x="3" y="112"/>
                    <a:pt x="7" y="116"/>
                    <a:pt x="13" y="120"/>
                  </a:cubicBezTo>
                  <a:cubicBezTo>
                    <a:pt x="13" y="119"/>
                    <a:pt x="14" y="118"/>
                    <a:pt x="14" y="117"/>
                  </a:cubicBezTo>
                  <a:cubicBezTo>
                    <a:pt x="9" y="114"/>
                    <a:pt x="4" y="110"/>
                    <a:pt x="1" y="106"/>
                  </a:cubicBezTo>
                  <a:moveTo>
                    <a:pt x="66" y="0"/>
                  </a:moveTo>
                  <a:cubicBezTo>
                    <a:pt x="65" y="0"/>
                    <a:pt x="64" y="1"/>
                    <a:pt x="63" y="2"/>
                  </a:cubicBezTo>
                  <a:cubicBezTo>
                    <a:pt x="67" y="3"/>
                    <a:pt x="71" y="5"/>
                    <a:pt x="74" y="6"/>
                  </a:cubicBezTo>
                  <a:cubicBezTo>
                    <a:pt x="75" y="6"/>
                    <a:pt x="75" y="6"/>
                    <a:pt x="75" y="5"/>
                  </a:cubicBezTo>
                  <a:cubicBezTo>
                    <a:pt x="74" y="4"/>
                    <a:pt x="73" y="3"/>
                    <a:pt x="71" y="2"/>
                  </a:cubicBezTo>
                  <a:cubicBezTo>
                    <a:pt x="69" y="1"/>
                    <a:pt x="68" y="0"/>
                    <a:pt x="6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2279800" y="768698"/>
              <a:ext cx="884237" cy="1006475"/>
            </a:xfrm>
            <a:custGeom>
              <a:avLst/>
              <a:gdLst>
                <a:gd name="T0" fmla="*/ 192 w 208"/>
                <a:gd name="T1" fmla="*/ 52 h 237"/>
                <a:gd name="T2" fmla="*/ 109 w 208"/>
                <a:gd name="T3" fmla="*/ 9 h 237"/>
                <a:gd name="T4" fmla="*/ 31 w 208"/>
                <a:gd name="T5" fmla="*/ 63 h 237"/>
                <a:gd name="T6" fmla="*/ 0 w 208"/>
                <a:gd name="T7" fmla="*/ 204 h 237"/>
                <a:gd name="T8" fmla="*/ 177 w 208"/>
                <a:gd name="T9" fmla="*/ 237 h 237"/>
                <a:gd name="T10" fmla="*/ 192 w 208"/>
                <a:gd name="T11" fmla="*/ 5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8" h="237">
                  <a:moveTo>
                    <a:pt x="192" y="52"/>
                  </a:moveTo>
                  <a:cubicBezTo>
                    <a:pt x="178" y="8"/>
                    <a:pt x="109" y="9"/>
                    <a:pt x="109" y="9"/>
                  </a:cubicBezTo>
                  <a:cubicBezTo>
                    <a:pt x="109" y="9"/>
                    <a:pt x="57" y="0"/>
                    <a:pt x="31" y="63"/>
                  </a:cubicBezTo>
                  <a:cubicBezTo>
                    <a:pt x="16" y="99"/>
                    <a:pt x="6" y="155"/>
                    <a:pt x="0" y="204"/>
                  </a:cubicBezTo>
                  <a:cubicBezTo>
                    <a:pt x="177" y="237"/>
                    <a:pt x="177" y="237"/>
                    <a:pt x="177" y="237"/>
                  </a:cubicBezTo>
                  <a:cubicBezTo>
                    <a:pt x="194" y="174"/>
                    <a:pt x="208" y="96"/>
                    <a:pt x="192" y="52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2551262" y="979835"/>
              <a:ext cx="47625" cy="47625"/>
            </a:xfrm>
            <a:custGeom>
              <a:avLst/>
              <a:gdLst>
                <a:gd name="T0" fmla="*/ 11 w 11"/>
                <a:gd name="T1" fmla="*/ 6 h 11"/>
                <a:gd name="T2" fmla="*/ 5 w 11"/>
                <a:gd name="T3" fmla="*/ 10 h 11"/>
                <a:gd name="T4" fmla="*/ 0 w 11"/>
                <a:gd name="T5" fmla="*/ 4 h 11"/>
                <a:gd name="T6" fmla="*/ 6 w 11"/>
                <a:gd name="T7" fmla="*/ 0 h 11"/>
                <a:gd name="T8" fmla="*/ 11 w 11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0" y="9"/>
                    <a:pt x="7" y="11"/>
                    <a:pt x="5" y="10"/>
                  </a:cubicBezTo>
                  <a:cubicBezTo>
                    <a:pt x="2" y="10"/>
                    <a:pt x="0" y="7"/>
                    <a:pt x="0" y="4"/>
                  </a:cubicBezTo>
                  <a:cubicBezTo>
                    <a:pt x="1" y="2"/>
                    <a:pt x="4" y="0"/>
                    <a:pt x="6" y="0"/>
                  </a:cubicBezTo>
                  <a:cubicBezTo>
                    <a:pt x="9" y="1"/>
                    <a:pt x="11" y="3"/>
                    <a:pt x="11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2971950" y="1057623"/>
              <a:ext cx="47625" cy="50800"/>
            </a:xfrm>
            <a:custGeom>
              <a:avLst/>
              <a:gdLst>
                <a:gd name="T0" fmla="*/ 11 w 11"/>
                <a:gd name="T1" fmla="*/ 7 h 12"/>
                <a:gd name="T2" fmla="*/ 5 w 11"/>
                <a:gd name="T3" fmla="*/ 11 h 12"/>
                <a:gd name="T4" fmla="*/ 1 w 11"/>
                <a:gd name="T5" fmla="*/ 5 h 12"/>
                <a:gd name="T6" fmla="*/ 7 w 11"/>
                <a:gd name="T7" fmla="*/ 1 h 12"/>
                <a:gd name="T8" fmla="*/ 11 w 11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7"/>
                  </a:moveTo>
                  <a:cubicBezTo>
                    <a:pt x="10" y="10"/>
                    <a:pt x="7" y="12"/>
                    <a:pt x="5" y="11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1" y="2"/>
                    <a:pt x="4" y="0"/>
                    <a:pt x="7" y="1"/>
                  </a:cubicBezTo>
                  <a:cubicBezTo>
                    <a:pt x="9" y="1"/>
                    <a:pt x="11" y="4"/>
                    <a:pt x="11" y="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97" name="Picture 96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162" y="1003648"/>
              <a:ext cx="268287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" name="Picture 97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312" y="1057623"/>
              <a:ext cx="153987" cy="147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" name="Picture 98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5112" y="1090960"/>
              <a:ext cx="203200" cy="25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" name="Picture 99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2262" y="1148110"/>
              <a:ext cx="138112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2738587" y="789335"/>
              <a:ext cx="25400" cy="20638"/>
            </a:xfrm>
            <a:custGeom>
              <a:avLst/>
              <a:gdLst>
                <a:gd name="T0" fmla="*/ 3 w 6"/>
                <a:gd name="T1" fmla="*/ 4 h 5"/>
                <a:gd name="T2" fmla="*/ 3 w 6"/>
                <a:gd name="T3" fmla="*/ 0 h 5"/>
                <a:gd name="T4" fmla="*/ 3 w 6"/>
                <a:gd name="T5" fmla="*/ 0 h 5"/>
                <a:gd name="T6" fmla="*/ 3 w 6"/>
                <a:gd name="T7" fmla="*/ 0 h 5"/>
                <a:gd name="T8" fmla="*/ 3 w 6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4"/>
                  </a:moveTo>
                  <a:cubicBezTo>
                    <a:pt x="5" y="5"/>
                    <a:pt x="6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2751287" y="789335"/>
              <a:ext cx="400050" cy="989013"/>
            </a:xfrm>
            <a:custGeom>
              <a:avLst/>
              <a:gdLst>
                <a:gd name="T0" fmla="*/ 0 w 94"/>
                <a:gd name="T1" fmla="*/ 4 h 233"/>
                <a:gd name="T2" fmla="*/ 0 w 94"/>
                <a:gd name="T3" fmla="*/ 5 h 233"/>
                <a:gd name="T4" fmla="*/ 53 w 94"/>
                <a:gd name="T5" fmla="*/ 16 h 233"/>
                <a:gd name="T6" fmla="*/ 82 w 94"/>
                <a:gd name="T7" fmla="*/ 47 h 233"/>
                <a:gd name="T8" fmla="*/ 87 w 94"/>
                <a:gd name="T9" fmla="*/ 82 h 233"/>
                <a:gd name="T10" fmla="*/ 79 w 94"/>
                <a:gd name="T11" fmla="*/ 171 h 233"/>
                <a:gd name="T12" fmla="*/ 65 w 94"/>
                <a:gd name="T13" fmla="*/ 232 h 233"/>
                <a:gd name="T14" fmla="*/ 70 w 94"/>
                <a:gd name="T15" fmla="*/ 233 h 233"/>
                <a:gd name="T16" fmla="*/ 74 w 94"/>
                <a:gd name="T17" fmla="*/ 217 h 233"/>
                <a:gd name="T18" fmla="*/ 90 w 94"/>
                <a:gd name="T19" fmla="*/ 132 h 233"/>
                <a:gd name="T20" fmla="*/ 89 w 94"/>
                <a:gd name="T21" fmla="*/ 58 h 233"/>
                <a:gd name="T22" fmla="*/ 76 w 94"/>
                <a:gd name="T23" fmla="*/ 28 h 233"/>
                <a:gd name="T24" fmla="*/ 47 w 94"/>
                <a:gd name="T25" fmla="*/ 8 h 233"/>
                <a:gd name="T26" fmla="*/ 0 w 94"/>
                <a:gd name="T27" fmla="*/ 0 h 233"/>
                <a:gd name="T28" fmla="*/ 0 w 94"/>
                <a:gd name="T29" fmla="*/ 0 h 233"/>
                <a:gd name="T30" fmla="*/ 0 w 94"/>
                <a:gd name="T31" fmla="*/ 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" h="233"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8" y="4"/>
                    <a:pt x="37" y="8"/>
                    <a:pt x="53" y="16"/>
                  </a:cubicBezTo>
                  <a:cubicBezTo>
                    <a:pt x="66" y="22"/>
                    <a:pt x="77" y="32"/>
                    <a:pt x="82" y="47"/>
                  </a:cubicBezTo>
                  <a:cubicBezTo>
                    <a:pt x="86" y="58"/>
                    <a:pt x="87" y="70"/>
                    <a:pt x="87" y="82"/>
                  </a:cubicBezTo>
                  <a:cubicBezTo>
                    <a:pt x="89" y="112"/>
                    <a:pt x="85" y="142"/>
                    <a:pt x="79" y="171"/>
                  </a:cubicBezTo>
                  <a:cubicBezTo>
                    <a:pt x="75" y="191"/>
                    <a:pt x="71" y="212"/>
                    <a:pt x="65" y="232"/>
                  </a:cubicBezTo>
                  <a:cubicBezTo>
                    <a:pt x="70" y="233"/>
                    <a:pt x="70" y="233"/>
                    <a:pt x="70" y="233"/>
                  </a:cubicBezTo>
                  <a:cubicBezTo>
                    <a:pt x="71" y="228"/>
                    <a:pt x="72" y="222"/>
                    <a:pt x="74" y="217"/>
                  </a:cubicBezTo>
                  <a:cubicBezTo>
                    <a:pt x="81" y="189"/>
                    <a:pt x="86" y="160"/>
                    <a:pt x="90" y="132"/>
                  </a:cubicBezTo>
                  <a:cubicBezTo>
                    <a:pt x="92" y="107"/>
                    <a:pt x="94" y="82"/>
                    <a:pt x="89" y="58"/>
                  </a:cubicBezTo>
                  <a:cubicBezTo>
                    <a:pt x="87" y="47"/>
                    <a:pt x="83" y="36"/>
                    <a:pt x="76" y="28"/>
                  </a:cubicBezTo>
                  <a:cubicBezTo>
                    <a:pt x="68" y="18"/>
                    <a:pt x="58" y="12"/>
                    <a:pt x="47" y="8"/>
                  </a:cubicBezTo>
                  <a:cubicBezTo>
                    <a:pt x="32" y="3"/>
                    <a:pt x="1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2" y="5"/>
                    <a:pt x="0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2279800" y="781398"/>
              <a:ext cx="471487" cy="857250"/>
            </a:xfrm>
            <a:custGeom>
              <a:avLst/>
              <a:gdLst>
                <a:gd name="T0" fmla="*/ 9 w 111"/>
                <a:gd name="T1" fmla="*/ 168 h 202"/>
                <a:gd name="T2" fmla="*/ 33 w 111"/>
                <a:gd name="T3" fmla="*/ 65 h 202"/>
                <a:gd name="T4" fmla="*/ 80 w 111"/>
                <a:gd name="T5" fmla="*/ 10 h 202"/>
                <a:gd name="T6" fmla="*/ 110 w 111"/>
                <a:gd name="T7" fmla="*/ 6 h 202"/>
                <a:gd name="T8" fmla="*/ 111 w 111"/>
                <a:gd name="T9" fmla="*/ 6 h 202"/>
                <a:gd name="T10" fmla="*/ 111 w 111"/>
                <a:gd name="T11" fmla="*/ 2 h 202"/>
                <a:gd name="T12" fmla="*/ 111 w 111"/>
                <a:gd name="T13" fmla="*/ 2 h 202"/>
                <a:gd name="T14" fmla="*/ 74 w 111"/>
                <a:gd name="T15" fmla="*/ 8 h 202"/>
                <a:gd name="T16" fmla="*/ 24 w 111"/>
                <a:gd name="T17" fmla="*/ 75 h 202"/>
                <a:gd name="T18" fmla="*/ 3 w 111"/>
                <a:gd name="T19" fmla="*/ 178 h 202"/>
                <a:gd name="T20" fmla="*/ 0 w 111"/>
                <a:gd name="T21" fmla="*/ 201 h 202"/>
                <a:gd name="T22" fmla="*/ 4 w 111"/>
                <a:gd name="T23" fmla="*/ 202 h 202"/>
                <a:gd name="T24" fmla="*/ 9 w 111"/>
                <a:gd name="T25" fmla="*/ 16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202">
                  <a:moveTo>
                    <a:pt x="9" y="168"/>
                  </a:moveTo>
                  <a:cubicBezTo>
                    <a:pt x="14" y="133"/>
                    <a:pt x="20" y="98"/>
                    <a:pt x="33" y="65"/>
                  </a:cubicBezTo>
                  <a:cubicBezTo>
                    <a:pt x="41" y="41"/>
                    <a:pt x="56" y="20"/>
                    <a:pt x="80" y="10"/>
                  </a:cubicBezTo>
                  <a:cubicBezTo>
                    <a:pt x="89" y="7"/>
                    <a:pt x="101" y="5"/>
                    <a:pt x="110" y="6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08" y="6"/>
                    <a:pt x="108" y="2"/>
                    <a:pt x="111" y="2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99" y="0"/>
                    <a:pt x="85" y="3"/>
                    <a:pt x="74" y="8"/>
                  </a:cubicBezTo>
                  <a:cubicBezTo>
                    <a:pt x="47" y="20"/>
                    <a:pt x="33" y="48"/>
                    <a:pt x="24" y="75"/>
                  </a:cubicBezTo>
                  <a:cubicBezTo>
                    <a:pt x="14" y="109"/>
                    <a:pt x="8" y="143"/>
                    <a:pt x="3" y="178"/>
                  </a:cubicBezTo>
                  <a:cubicBezTo>
                    <a:pt x="2" y="186"/>
                    <a:pt x="1" y="193"/>
                    <a:pt x="0" y="201"/>
                  </a:cubicBezTo>
                  <a:cubicBezTo>
                    <a:pt x="4" y="202"/>
                    <a:pt x="4" y="202"/>
                    <a:pt x="4" y="202"/>
                  </a:cubicBezTo>
                  <a:cubicBezTo>
                    <a:pt x="6" y="190"/>
                    <a:pt x="7" y="179"/>
                    <a:pt x="9" y="16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2956075" y="848073"/>
              <a:ext cx="114300" cy="85725"/>
            </a:xfrm>
            <a:custGeom>
              <a:avLst/>
              <a:gdLst>
                <a:gd name="T0" fmla="*/ 0 w 27"/>
                <a:gd name="T1" fmla="*/ 0 h 20"/>
                <a:gd name="T2" fmla="*/ 27 w 27"/>
                <a:gd name="T3" fmla="*/ 20 h 20"/>
                <a:gd name="T4" fmla="*/ 27 w 27"/>
                <a:gd name="T5" fmla="*/ 20 h 20"/>
                <a:gd name="T6" fmla="*/ 0 w 27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0">
                  <a:moveTo>
                    <a:pt x="0" y="0"/>
                  </a:moveTo>
                  <a:cubicBezTo>
                    <a:pt x="11" y="5"/>
                    <a:pt x="20" y="11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0" y="11"/>
                    <a:pt x="11" y="5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3070375" y="933798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3083075" y="951260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0 w 6"/>
                <a:gd name="T3" fmla="*/ 0 h 20"/>
                <a:gd name="T4" fmla="*/ 3 w 6"/>
                <a:gd name="T5" fmla="*/ 9 h 20"/>
                <a:gd name="T6" fmla="*/ 6 w 6"/>
                <a:gd name="T7" fmla="*/ 20 h 20"/>
                <a:gd name="T8" fmla="*/ 6 w 6"/>
                <a:gd name="T9" fmla="*/ 20 h 20"/>
                <a:gd name="T10" fmla="*/ 3 w 6"/>
                <a:gd name="T11" fmla="*/ 9 h 20"/>
                <a:gd name="T12" fmla="*/ 0 w 6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6"/>
                    <a:pt x="5" y="12"/>
                    <a:pt x="3" y="9"/>
                  </a:cubicBezTo>
                  <a:cubicBezTo>
                    <a:pt x="2" y="6"/>
                    <a:pt x="1" y="3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3073550" y="941735"/>
              <a:ext cx="9525" cy="952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2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1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2925912" y="835373"/>
              <a:ext cx="200025" cy="506413"/>
            </a:xfrm>
            <a:custGeom>
              <a:avLst/>
              <a:gdLst>
                <a:gd name="T0" fmla="*/ 0 w 47"/>
                <a:gd name="T1" fmla="*/ 0 h 119"/>
                <a:gd name="T2" fmla="*/ 26 w 47"/>
                <a:gd name="T3" fmla="*/ 29 h 119"/>
                <a:gd name="T4" fmla="*/ 32 w 47"/>
                <a:gd name="T5" fmla="*/ 68 h 119"/>
                <a:gd name="T6" fmla="*/ 45 w 47"/>
                <a:gd name="T7" fmla="*/ 95 h 119"/>
                <a:gd name="T8" fmla="*/ 30 w 47"/>
                <a:gd name="T9" fmla="*/ 114 h 119"/>
                <a:gd name="T10" fmla="*/ 30 w 47"/>
                <a:gd name="T11" fmla="*/ 114 h 119"/>
                <a:gd name="T12" fmla="*/ 33 w 47"/>
                <a:gd name="T13" fmla="*/ 114 h 119"/>
                <a:gd name="T14" fmla="*/ 35 w 47"/>
                <a:gd name="T15" fmla="*/ 114 h 119"/>
                <a:gd name="T16" fmla="*/ 45 w 47"/>
                <a:gd name="T17" fmla="*/ 119 h 119"/>
                <a:gd name="T18" fmla="*/ 46 w 47"/>
                <a:gd name="T19" fmla="*/ 71 h 119"/>
                <a:gd name="T20" fmla="*/ 45 w 47"/>
                <a:gd name="T21" fmla="*/ 56 h 119"/>
                <a:gd name="T22" fmla="*/ 43 w 47"/>
                <a:gd name="T23" fmla="*/ 47 h 119"/>
                <a:gd name="T24" fmla="*/ 40 w 47"/>
                <a:gd name="T25" fmla="*/ 36 h 119"/>
                <a:gd name="T26" fmla="*/ 37 w 47"/>
                <a:gd name="T27" fmla="*/ 27 h 119"/>
                <a:gd name="T28" fmla="*/ 35 w 47"/>
                <a:gd name="T29" fmla="*/ 25 h 119"/>
                <a:gd name="T30" fmla="*/ 34 w 47"/>
                <a:gd name="T31" fmla="*/ 23 h 119"/>
                <a:gd name="T32" fmla="*/ 7 w 47"/>
                <a:gd name="T33" fmla="*/ 3 h 119"/>
                <a:gd name="T34" fmla="*/ 0 w 47"/>
                <a:gd name="T3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119">
                  <a:moveTo>
                    <a:pt x="0" y="0"/>
                  </a:moveTo>
                  <a:cubicBezTo>
                    <a:pt x="12" y="7"/>
                    <a:pt x="21" y="16"/>
                    <a:pt x="26" y="29"/>
                  </a:cubicBezTo>
                  <a:cubicBezTo>
                    <a:pt x="30" y="40"/>
                    <a:pt x="32" y="54"/>
                    <a:pt x="32" y="68"/>
                  </a:cubicBezTo>
                  <a:cubicBezTo>
                    <a:pt x="41" y="73"/>
                    <a:pt x="47" y="84"/>
                    <a:pt x="45" y="95"/>
                  </a:cubicBezTo>
                  <a:cubicBezTo>
                    <a:pt x="43" y="104"/>
                    <a:pt x="38" y="110"/>
                    <a:pt x="30" y="114"/>
                  </a:cubicBezTo>
                  <a:cubicBezTo>
                    <a:pt x="30" y="114"/>
                    <a:pt x="30" y="114"/>
                    <a:pt x="30" y="114"/>
                  </a:cubicBezTo>
                  <a:cubicBezTo>
                    <a:pt x="31" y="114"/>
                    <a:pt x="32" y="114"/>
                    <a:pt x="33" y="114"/>
                  </a:cubicBezTo>
                  <a:cubicBezTo>
                    <a:pt x="33" y="114"/>
                    <a:pt x="34" y="114"/>
                    <a:pt x="35" y="114"/>
                  </a:cubicBezTo>
                  <a:cubicBezTo>
                    <a:pt x="39" y="114"/>
                    <a:pt x="42" y="116"/>
                    <a:pt x="45" y="119"/>
                  </a:cubicBezTo>
                  <a:cubicBezTo>
                    <a:pt x="46" y="103"/>
                    <a:pt x="47" y="87"/>
                    <a:pt x="46" y="71"/>
                  </a:cubicBezTo>
                  <a:cubicBezTo>
                    <a:pt x="46" y="66"/>
                    <a:pt x="46" y="61"/>
                    <a:pt x="45" y="56"/>
                  </a:cubicBezTo>
                  <a:cubicBezTo>
                    <a:pt x="45" y="53"/>
                    <a:pt x="44" y="50"/>
                    <a:pt x="43" y="47"/>
                  </a:cubicBezTo>
                  <a:cubicBezTo>
                    <a:pt x="43" y="43"/>
                    <a:pt x="42" y="39"/>
                    <a:pt x="40" y="36"/>
                  </a:cubicBezTo>
                  <a:cubicBezTo>
                    <a:pt x="39" y="33"/>
                    <a:pt x="38" y="30"/>
                    <a:pt x="37" y="27"/>
                  </a:cubicBezTo>
                  <a:cubicBezTo>
                    <a:pt x="36" y="26"/>
                    <a:pt x="36" y="25"/>
                    <a:pt x="35" y="25"/>
                  </a:cubicBezTo>
                  <a:cubicBezTo>
                    <a:pt x="35" y="24"/>
                    <a:pt x="34" y="24"/>
                    <a:pt x="34" y="23"/>
                  </a:cubicBezTo>
                  <a:cubicBezTo>
                    <a:pt x="27" y="14"/>
                    <a:pt x="18" y="8"/>
                    <a:pt x="7" y="3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09" name="Picture 108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7037" y="1106835"/>
              <a:ext cx="1016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" name="Picture 109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4500" y="1176685"/>
              <a:ext cx="28575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3116412" y="1073498"/>
              <a:ext cx="12700" cy="268288"/>
            </a:xfrm>
            <a:custGeom>
              <a:avLst/>
              <a:gdLst>
                <a:gd name="T0" fmla="*/ 0 w 3"/>
                <a:gd name="T1" fmla="*/ 0 h 63"/>
                <a:gd name="T2" fmla="*/ 0 w 3"/>
                <a:gd name="T3" fmla="*/ 0 h 63"/>
                <a:gd name="T4" fmla="*/ 1 w 3"/>
                <a:gd name="T5" fmla="*/ 15 h 63"/>
                <a:gd name="T6" fmla="*/ 0 w 3"/>
                <a:gd name="T7" fmla="*/ 63 h 63"/>
                <a:gd name="T8" fmla="*/ 0 w 3"/>
                <a:gd name="T9" fmla="*/ 63 h 63"/>
                <a:gd name="T10" fmla="*/ 0 w 3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1" y="10"/>
                    <a:pt x="1" y="15"/>
                  </a:cubicBezTo>
                  <a:cubicBezTo>
                    <a:pt x="2" y="31"/>
                    <a:pt x="1" y="47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" y="40"/>
                    <a:pt x="3" y="18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2449662" y="1311623"/>
              <a:ext cx="484187" cy="438150"/>
            </a:xfrm>
            <a:custGeom>
              <a:avLst/>
              <a:gdLst>
                <a:gd name="T0" fmla="*/ 107 w 114"/>
                <a:gd name="T1" fmla="*/ 85 h 103"/>
                <a:gd name="T2" fmla="*/ 68 w 114"/>
                <a:gd name="T3" fmla="*/ 5 h 103"/>
                <a:gd name="T4" fmla="*/ 2 w 114"/>
                <a:gd name="T5" fmla="*/ 65 h 103"/>
                <a:gd name="T6" fmla="*/ 0 w 114"/>
                <a:gd name="T7" fmla="*/ 84 h 103"/>
                <a:gd name="T8" fmla="*/ 102 w 114"/>
                <a:gd name="T9" fmla="*/ 103 h 103"/>
                <a:gd name="T10" fmla="*/ 107 w 114"/>
                <a:gd name="T11" fmla="*/ 8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103">
                  <a:moveTo>
                    <a:pt x="107" y="85"/>
                  </a:moveTo>
                  <a:cubicBezTo>
                    <a:pt x="114" y="46"/>
                    <a:pt x="97" y="11"/>
                    <a:pt x="68" y="5"/>
                  </a:cubicBezTo>
                  <a:cubicBezTo>
                    <a:pt x="39" y="0"/>
                    <a:pt x="9" y="27"/>
                    <a:pt x="2" y="65"/>
                  </a:cubicBezTo>
                  <a:cubicBezTo>
                    <a:pt x="1" y="71"/>
                    <a:pt x="0" y="78"/>
                    <a:pt x="0" y="84"/>
                  </a:cubicBezTo>
                  <a:cubicBezTo>
                    <a:pt x="102" y="103"/>
                    <a:pt x="102" y="103"/>
                    <a:pt x="102" y="103"/>
                  </a:cubicBezTo>
                  <a:cubicBezTo>
                    <a:pt x="104" y="97"/>
                    <a:pt x="106" y="91"/>
                    <a:pt x="107" y="8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2416325" y="619473"/>
              <a:ext cx="811212" cy="454025"/>
            </a:xfrm>
            <a:custGeom>
              <a:avLst/>
              <a:gdLst>
                <a:gd name="T0" fmla="*/ 175 w 191"/>
                <a:gd name="T1" fmla="*/ 103 h 107"/>
                <a:gd name="T2" fmla="*/ 171 w 191"/>
                <a:gd name="T3" fmla="*/ 45 h 107"/>
                <a:gd name="T4" fmla="*/ 120 w 191"/>
                <a:gd name="T5" fmla="*/ 9 h 107"/>
                <a:gd name="T6" fmla="*/ 12 w 191"/>
                <a:gd name="T7" fmla="*/ 37 h 107"/>
                <a:gd name="T8" fmla="*/ 24 w 191"/>
                <a:gd name="T9" fmla="*/ 70 h 107"/>
                <a:gd name="T10" fmla="*/ 60 w 191"/>
                <a:gd name="T11" fmla="*/ 55 h 107"/>
                <a:gd name="T12" fmla="*/ 90 w 191"/>
                <a:gd name="T13" fmla="*/ 78 h 107"/>
                <a:gd name="T14" fmla="*/ 117 w 191"/>
                <a:gd name="T15" fmla="*/ 58 h 107"/>
                <a:gd name="T16" fmla="*/ 175 w 191"/>
                <a:gd name="T17" fmla="*/ 10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07">
                  <a:moveTo>
                    <a:pt x="175" y="103"/>
                  </a:moveTo>
                  <a:cubicBezTo>
                    <a:pt x="191" y="101"/>
                    <a:pt x="175" y="51"/>
                    <a:pt x="171" y="45"/>
                  </a:cubicBezTo>
                  <a:cubicBezTo>
                    <a:pt x="160" y="26"/>
                    <a:pt x="141" y="15"/>
                    <a:pt x="120" y="9"/>
                  </a:cubicBezTo>
                  <a:cubicBezTo>
                    <a:pt x="87" y="0"/>
                    <a:pt x="32" y="4"/>
                    <a:pt x="12" y="37"/>
                  </a:cubicBezTo>
                  <a:cubicBezTo>
                    <a:pt x="2" y="54"/>
                    <a:pt x="0" y="68"/>
                    <a:pt x="24" y="70"/>
                  </a:cubicBezTo>
                  <a:cubicBezTo>
                    <a:pt x="41" y="71"/>
                    <a:pt x="45" y="56"/>
                    <a:pt x="60" y="55"/>
                  </a:cubicBezTo>
                  <a:cubicBezTo>
                    <a:pt x="79" y="55"/>
                    <a:pt x="75" y="74"/>
                    <a:pt x="90" y="78"/>
                  </a:cubicBezTo>
                  <a:cubicBezTo>
                    <a:pt x="113" y="84"/>
                    <a:pt x="101" y="64"/>
                    <a:pt x="117" y="58"/>
                  </a:cubicBezTo>
                  <a:cubicBezTo>
                    <a:pt x="154" y="45"/>
                    <a:pt x="144" y="107"/>
                    <a:pt x="175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2424262" y="703610"/>
              <a:ext cx="773112" cy="369888"/>
            </a:xfrm>
            <a:custGeom>
              <a:avLst/>
              <a:gdLst>
                <a:gd name="T0" fmla="*/ 173 w 182"/>
                <a:gd name="T1" fmla="*/ 58 h 87"/>
                <a:gd name="T2" fmla="*/ 115 w 182"/>
                <a:gd name="T3" fmla="*/ 14 h 87"/>
                <a:gd name="T4" fmla="*/ 88 w 182"/>
                <a:gd name="T5" fmla="*/ 33 h 87"/>
                <a:gd name="T6" fmla="*/ 58 w 182"/>
                <a:gd name="T7" fmla="*/ 11 h 87"/>
                <a:gd name="T8" fmla="*/ 22 w 182"/>
                <a:gd name="T9" fmla="*/ 26 h 87"/>
                <a:gd name="T10" fmla="*/ 7 w 182"/>
                <a:gd name="T11" fmla="*/ 21 h 87"/>
                <a:gd name="T12" fmla="*/ 22 w 182"/>
                <a:gd name="T13" fmla="*/ 50 h 87"/>
                <a:gd name="T14" fmla="*/ 58 w 182"/>
                <a:gd name="T15" fmla="*/ 35 h 87"/>
                <a:gd name="T16" fmla="*/ 88 w 182"/>
                <a:gd name="T17" fmla="*/ 58 h 87"/>
                <a:gd name="T18" fmla="*/ 115 w 182"/>
                <a:gd name="T19" fmla="*/ 38 h 87"/>
                <a:gd name="T20" fmla="*/ 173 w 182"/>
                <a:gd name="T21" fmla="*/ 83 h 87"/>
                <a:gd name="T22" fmla="*/ 178 w 182"/>
                <a:gd name="T23" fmla="*/ 54 h 87"/>
                <a:gd name="T24" fmla="*/ 173 w 182"/>
                <a:gd name="T25" fmla="*/ 5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2" h="87">
                  <a:moveTo>
                    <a:pt x="173" y="58"/>
                  </a:moveTo>
                  <a:cubicBezTo>
                    <a:pt x="142" y="63"/>
                    <a:pt x="152" y="0"/>
                    <a:pt x="115" y="14"/>
                  </a:cubicBezTo>
                  <a:cubicBezTo>
                    <a:pt x="99" y="19"/>
                    <a:pt x="111" y="39"/>
                    <a:pt x="88" y="33"/>
                  </a:cubicBezTo>
                  <a:cubicBezTo>
                    <a:pt x="73" y="29"/>
                    <a:pt x="77" y="10"/>
                    <a:pt x="58" y="11"/>
                  </a:cubicBezTo>
                  <a:cubicBezTo>
                    <a:pt x="43" y="11"/>
                    <a:pt x="39" y="27"/>
                    <a:pt x="22" y="26"/>
                  </a:cubicBezTo>
                  <a:cubicBezTo>
                    <a:pt x="15" y="25"/>
                    <a:pt x="11" y="24"/>
                    <a:pt x="7" y="21"/>
                  </a:cubicBezTo>
                  <a:cubicBezTo>
                    <a:pt x="0" y="36"/>
                    <a:pt x="0" y="48"/>
                    <a:pt x="22" y="50"/>
                  </a:cubicBezTo>
                  <a:cubicBezTo>
                    <a:pt x="39" y="51"/>
                    <a:pt x="43" y="36"/>
                    <a:pt x="58" y="35"/>
                  </a:cubicBezTo>
                  <a:cubicBezTo>
                    <a:pt x="77" y="35"/>
                    <a:pt x="73" y="54"/>
                    <a:pt x="88" y="58"/>
                  </a:cubicBezTo>
                  <a:cubicBezTo>
                    <a:pt x="111" y="64"/>
                    <a:pt x="99" y="44"/>
                    <a:pt x="115" y="38"/>
                  </a:cubicBezTo>
                  <a:cubicBezTo>
                    <a:pt x="152" y="25"/>
                    <a:pt x="142" y="87"/>
                    <a:pt x="173" y="83"/>
                  </a:cubicBezTo>
                  <a:cubicBezTo>
                    <a:pt x="182" y="82"/>
                    <a:pt x="181" y="68"/>
                    <a:pt x="178" y="54"/>
                  </a:cubicBezTo>
                  <a:cubicBezTo>
                    <a:pt x="177" y="57"/>
                    <a:pt x="176" y="58"/>
                    <a:pt x="173" y="58"/>
                  </a:cubicBezTo>
                  <a:close/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2398862" y="586135"/>
              <a:ext cx="833437" cy="492125"/>
            </a:xfrm>
            <a:custGeom>
              <a:avLst/>
              <a:gdLst>
                <a:gd name="T0" fmla="*/ 180 w 196"/>
                <a:gd name="T1" fmla="*/ 114 h 116"/>
                <a:gd name="T2" fmla="*/ 185 w 196"/>
                <a:gd name="T3" fmla="*/ 71 h 116"/>
                <a:gd name="T4" fmla="*/ 143 w 196"/>
                <a:gd name="T5" fmla="*/ 21 h 116"/>
                <a:gd name="T6" fmla="*/ 7 w 196"/>
                <a:gd name="T7" fmla="*/ 58 h 116"/>
                <a:gd name="T8" fmla="*/ 41 w 196"/>
                <a:gd name="T9" fmla="*/ 79 h 116"/>
                <a:gd name="T10" fmla="*/ 55 w 196"/>
                <a:gd name="T11" fmla="*/ 69 h 116"/>
                <a:gd name="T12" fmla="*/ 82 w 196"/>
                <a:gd name="T13" fmla="*/ 80 h 116"/>
                <a:gd name="T14" fmla="*/ 105 w 196"/>
                <a:gd name="T15" fmla="*/ 90 h 116"/>
                <a:gd name="T16" fmla="*/ 116 w 196"/>
                <a:gd name="T17" fmla="*/ 75 h 116"/>
                <a:gd name="T18" fmla="*/ 137 w 196"/>
                <a:gd name="T19" fmla="*/ 69 h 116"/>
                <a:gd name="T20" fmla="*/ 147 w 196"/>
                <a:gd name="T21" fmla="*/ 82 h 116"/>
                <a:gd name="T22" fmla="*/ 179 w 196"/>
                <a:gd name="T23" fmla="*/ 114 h 116"/>
                <a:gd name="T24" fmla="*/ 179 w 196"/>
                <a:gd name="T25" fmla="*/ 108 h 116"/>
                <a:gd name="T26" fmla="*/ 126 w 196"/>
                <a:gd name="T27" fmla="*/ 62 h 116"/>
                <a:gd name="T28" fmla="*/ 111 w 196"/>
                <a:gd name="T29" fmla="*/ 69 h 116"/>
                <a:gd name="T30" fmla="*/ 108 w 196"/>
                <a:gd name="T31" fmla="*/ 76 h 116"/>
                <a:gd name="T32" fmla="*/ 88 w 196"/>
                <a:gd name="T33" fmla="*/ 79 h 116"/>
                <a:gd name="T34" fmla="*/ 55 w 196"/>
                <a:gd name="T35" fmla="*/ 62 h 116"/>
                <a:gd name="T36" fmla="*/ 20 w 196"/>
                <a:gd name="T37" fmla="*/ 73 h 116"/>
                <a:gd name="T38" fmla="*/ 28 w 196"/>
                <a:gd name="T39" fmla="*/ 35 h 116"/>
                <a:gd name="T40" fmla="*/ 102 w 196"/>
                <a:gd name="T41" fmla="*/ 17 h 116"/>
                <a:gd name="T42" fmla="*/ 173 w 196"/>
                <a:gd name="T43" fmla="*/ 56 h 116"/>
                <a:gd name="T44" fmla="*/ 178 w 196"/>
                <a:gd name="T45" fmla="*/ 108 h 116"/>
                <a:gd name="T46" fmla="*/ 180 w 196"/>
                <a:gd name="T47" fmla="*/ 1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6" h="116">
                  <a:moveTo>
                    <a:pt x="180" y="114"/>
                  </a:moveTo>
                  <a:cubicBezTo>
                    <a:pt x="196" y="109"/>
                    <a:pt x="188" y="82"/>
                    <a:pt x="185" y="71"/>
                  </a:cubicBezTo>
                  <a:cubicBezTo>
                    <a:pt x="179" y="48"/>
                    <a:pt x="165" y="32"/>
                    <a:pt x="143" y="21"/>
                  </a:cubicBezTo>
                  <a:cubicBezTo>
                    <a:pt x="100" y="0"/>
                    <a:pt x="24" y="5"/>
                    <a:pt x="7" y="58"/>
                  </a:cubicBezTo>
                  <a:cubicBezTo>
                    <a:pt x="0" y="77"/>
                    <a:pt x="27" y="87"/>
                    <a:pt x="41" y="79"/>
                  </a:cubicBezTo>
                  <a:cubicBezTo>
                    <a:pt x="46" y="76"/>
                    <a:pt x="51" y="72"/>
                    <a:pt x="55" y="69"/>
                  </a:cubicBezTo>
                  <a:cubicBezTo>
                    <a:pt x="68" y="61"/>
                    <a:pt x="75" y="71"/>
                    <a:pt x="82" y="80"/>
                  </a:cubicBezTo>
                  <a:cubicBezTo>
                    <a:pt x="86" y="87"/>
                    <a:pt x="97" y="93"/>
                    <a:pt x="105" y="90"/>
                  </a:cubicBezTo>
                  <a:cubicBezTo>
                    <a:pt x="112" y="87"/>
                    <a:pt x="113" y="81"/>
                    <a:pt x="116" y="75"/>
                  </a:cubicBezTo>
                  <a:cubicBezTo>
                    <a:pt x="119" y="67"/>
                    <a:pt x="130" y="66"/>
                    <a:pt x="137" y="69"/>
                  </a:cubicBezTo>
                  <a:cubicBezTo>
                    <a:pt x="142" y="71"/>
                    <a:pt x="145" y="77"/>
                    <a:pt x="147" y="82"/>
                  </a:cubicBezTo>
                  <a:cubicBezTo>
                    <a:pt x="155" y="96"/>
                    <a:pt x="160" y="116"/>
                    <a:pt x="179" y="114"/>
                  </a:cubicBezTo>
                  <a:cubicBezTo>
                    <a:pt x="183" y="114"/>
                    <a:pt x="183" y="107"/>
                    <a:pt x="179" y="108"/>
                  </a:cubicBezTo>
                  <a:cubicBezTo>
                    <a:pt x="151" y="110"/>
                    <a:pt x="158" y="55"/>
                    <a:pt x="126" y="62"/>
                  </a:cubicBezTo>
                  <a:cubicBezTo>
                    <a:pt x="121" y="63"/>
                    <a:pt x="114" y="64"/>
                    <a:pt x="111" y="69"/>
                  </a:cubicBezTo>
                  <a:cubicBezTo>
                    <a:pt x="110" y="72"/>
                    <a:pt x="109" y="74"/>
                    <a:pt x="108" y="76"/>
                  </a:cubicBezTo>
                  <a:cubicBezTo>
                    <a:pt x="105" y="86"/>
                    <a:pt x="96" y="85"/>
                    <a:pt x="88" y="79"/>
                  </a:cubicBezTo>
                  <a:cubicBezTo>
                    <a:pt x="78" y="69"/>
                    <a:pt x="73" y="53"/>
                    <a:pt x="55" y="62"/>
                  </a:cubicBezTo>
                  <a:cubicBezTo>
                    <a:pt x="42" y="69"/>
                    <a:pt x="36" y="77"/>
                    <a:pt x="20" y="73"/>
                  </a:cubicBezTo>
                  <a:cubicBezTo>
                    <a:pt x="0" y="69"/>
                    <a:pt x="22" y="42"/>
                    <a:pt x="28" y="35"/>
                  </a:cubicBezTo>
                  <a:cubicBezTo>
                    <a:pt x="47" y="17"/>
                    <a:pt x="77" y="15"/>
                    <a:pt x="102" y="17"/>
                  </a:cubicBezTo>
                  <a:cubicBezTo>
                    <a:pt x="129" y="19"/>
                    <a:pt x="160" y="31"/>
                    <a:pt x="173" y="56"/>
                  </a:cubicBezTo>
                  <a:cubicBezTo>
                    <a:pt x="177" y="63"/>
                    <a:pt x="191" y="104"/>
                    <a:pt x="178" y="108"/>
                  </a:cubicBezTo>
                  <a:cubicBezTo>
                    <a:pt x="174" y="109"/>
                    <a:pt x="176" y="115"/>
                    <a:pt x="180" y="11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716112" y="1541810"/>
              <a:ext cx="2498725" cy="950913"/>
            </a:xfrm>
            <a:custGeom>
              <a:avLst/>
              <a:gdLst>
                <a:gd name="T0" fmla="*/ 508 w 588"/>
                <a:gd name="T1" fmla="*/ 105 h 224"/>
                <a:gd name="T2" fmla="*/ 466 w 588"/>
                <a:gd name="T3" fmla="*/ 162 h 224"/>
                <a:gd name="T4" fmla="*/ 420 w 588"/>
                <a:gd name="T5" fmla="*/ 147 h 224"/>
                <a:gd name="T6" fmla="*/ 390 w 588"/>
                <a:gd name="T7" fmla="*/ 74 h 224"/>
                <a:gd name="T8" fmla="*/ 360 w 588"/>
                <a:gd name="T9" fmla="*/ 108 h 224"/>
                <a:gd name="T10" fmla="*/ 310 w 588"/>
                <a:gd name="T11" fmla="*/ 120 h 224"/>
                <a:gd name="T12" fmla="*/ 266 w 588"/>
                <a:gd name="T13" fmla="*/ 82 h 224"/>
                <a:gd name="T14" fmla="*/ 245 w 588"/>
                <a:gd name="T15" fmla="*/ 145 h 224"/>
                <a:gd name="T16" fmla="*/ 177 w 588"/>
                <a:gd name="T17" fmla="*/ 151 h 224"/>
                <a:gd name="T18" fmla="*/ 137 w 588"/>
                <a:gd name="T19" fmla="*/ 74 h 224"/>
                <a:gd name="T20" fmla="*/ 118 w 588"/>
                <a:gd name="T21" fmla="*/ 105 h 224"/>
                <a:gd name="T22" fmla="*/ 102 w 588"/>
                <a:gd name="T23" fmla="*/ 83 h 224"/>
                <a:gd name="T24" fmla="*/ 69 w 588"/>
                <a:gd name="T25" fmla="*/ 59 h 224"/>
                <a:gd name="T26" fmla="*/ 3 w 588"/>
                <a:gd name="T27" fmla="*/ 126 h 224"/>
                <a:gd name="T28" fmla="*/ 16 w 588"/>
                <a:gd name="T29" fmla="*/ 61 h 224"/>
                <a:gd name="T30" fmla="*/ 51 w 588"/>
                <a:gd name="T31" fmla="*/ 6 h 224"/>
                <a:gd name="T32" fmla="*/ 145 w 588"/>
                <a:gd name="T33" fmla="*/ 0 h 224"/>
                <a:gd name="T34" fmla="*/ 168 w 588"/>
                <a:gd name="T35" fmla="*/ 1 h 224"/>
                <a:gd name="T36" fmla="*/ 415 w 588"/>
                <a:gd name="T37" fmla="*/ 19 h 224"/>
                <a:gd name="T38" fmla="*/ 574 w 588"/>
                <a:gd name="T39" fmla="*/ 68 h 224"/>
                <a:gd name="T40" fmla="*/ 547 w 588"/>
                <a:gd name="T41" fmla="*/ 206 h 224"/>
                <a:gd name="T42" fmla="*/ 508 w 588"/>
                <a:gd name="T43" fmla="*/ 105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8" h="224">
                  <a:moveTo>
                    <a:pt x="508" y="105"/>
                  </a:moveTo>
                  <a:cubicBezTo>
                    <a:pt x="479" y="105"/>
                    <a:pt x="489" y="151"/>
                    <a:pt x="466" y="162"/>
                  </a:cubicBezTo>
                  <a:cubicBezTo>
                    <a:pt x="446" y="171"/>
                    <a:pt x="430" y="163"/>
                    <a:pt x="420" y="147"/>
                  </a:cubicBezTo>
                  <a:cubicBezTo>
                    <a:pt x="406" y="125"/>
                    <a:pt x="431" y="77"/>
                    <a:pt x="390" y="74"/>
                  </a:cubicBezTo>
                  <a:cubicBezTo>
                    <a:pt x="378" y="73"/>
                    <a:pt x="369" y="90"/>
                    <a:pt x="360" y="108"/>
                  </a:cubicBezTo>
                  <a:cubicBezTo>
                    <a:pt x="347" y="135"/>
                    <a:pt x="334" y="163"/>
                    <a:pt x="310" y="120"/>
                  </a:cubicBezTo>
                  <a:cubicBezTo>
                    <a:pt x="299" y="101"/>
                    <a:pt x="308" y="57"/>
                    <a:pt x="266" y="82"/>
                  </a:cubicBezTo>
                  <a:cubicBezTo>
                    <a:pt x="244" y="95"/>
                    <a:pt x="250" y="123"/>
                    <a:pt x="245" y="145"/>
                  </a:cubicBezTo>
                  <a:cubicBezTo>
                    <a:pt x="232" y="196"/>
                    <a:pt x="180" y="224"/>
                    <a:pt x="177" y="151"/>
                  </a:cubicBezTo>
                  <a:cubicBezTo>
                    <a:pt x="175" y="121"/>
                    <a:pt x="191" y="13"/>
                    <a:pt x="137" y="74"/>
                  </a:cubicBezTo>
                  <a:cubicBezTo>
                    <a:pt x="128" y="85"/>
                    <a:pt x="140" y="101"/>
                    <a:pt x="118" y="105"/>
                  </a:cubicBezTo>
                  <a:cubicBezTo>
                    <a:pt x="94" y="108"/>
                    <a:pt x="106" y="93"/>
                    <a:pt x="102" y="83"/>
                  </a:cubicBezTo>
                  <a:cubicBezTo>
                    <a:pt x="96" y="67"/>
                    <a:pt x="103" y="24"/>
                    <a:pt x="69" y="59"/>
                  </a:cubicBezTo>
                  <a:cubicBezTo>
                    <a:pt x="64" y="64"/>
                    <a:pt x="28" y="206"/>
                    <a:pt x="3" y="126"/>
                  </a:cubicBezTo>
                  <a:cubicBezTo>
                    <a:pt x="0" y="116"/>
                    <a:pt x="14" y="75"/>
                    <a:pt x="16" y="61"/>
                  </a:cubicBezTo>
                  <a:cubicBezTo>
                    <a:pt x="20" y="22"/>
                    <a:pt x="14" y="14"/>
                    <a:pt x="51" y="6"/>
                  </a:cubicBezTo>
                  <a:cubicBezTo>
                    <a:pt x="80" y="0"/>
                    <a:pt x="114" y="0"/>
                    <a:pt x="145" y="0"/>
                  </a:cubicBezTo>
                  <a:cubicBezTo>
                    <a:pt x="153" y="1"/>
                    <a:pt x="160" y="1"/>
                    <a:pt x="168" y="1"/>
                  </a:cubicBezTo>
                  <a:cubicBezTo>
                    <a:pt x="251" y="0"/>
                    <a:pt x="333" y="8"/>
                    <a:pt x="415" y="19"/>
                  </a:cubicBezTo>
                  <a:cubicBezTo>
                    <a:pt x="457" y="24"/>
                    <a:pt x="547" y="29"/>
                    <a:pt x="574" y="68"/>
                  </a:cubicBezTo>
                  <a:cubicBezTo>
                    <a:pt x="588" y="88"/>
                    <a:pt x="574" y="221"/>
                    <a:pt x="547" y="206"/>
                  </a:cubicBezTo>
                  <a:cubicBezTo>
                    <a:pt x="517" y="188"/>
                    <a:pt x="548" y="105"/>
                    <a:pt x="508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1468587" y="1621185"/>
              <a:ext cx="1016000" cy="871538"/>
            </a:xfrm>
            <a:custGeom>
              <a:avLst/>
              <a:gdLst>
                <a:gd name="T0" fmla="*/ 210 w 239"/>
                <a:gd name="T1" fmla="*/ 17 h 205"/>
                <a:gd name="T2" fmla="*/ 180 w 239"/>
                <a:gd name="T3" fmla="*/ 51 h 205"/>
                <a:gd name="T4" fmla="*/ 129 w 239"/>
                <a:gd name="T5" fmla="*/ 63 h 205"/>
                <a:gd name="T6" fmla="*/ 85 w 239"/>
                <a:gd name="T7" fmla="*/ 26 h 205"/>
                <a:gd name="T8" fmla="*/ 64 w 239"/>
                <a:gd name="T9" fmla="*/ 88 h 205"/>
                <a:gd name="T10" fmla="*/ 0 w 239"/>
                <a:gd name="T11" fmla="*/ 118 h 205"/>
                <a:gd name="T12" fmla="*/ 0 w 239"/>
                <a:gd name="T13" fmla="*/ 132 h 205"/>
                <a:gd name="T14" fmla="*/ 68 w 239"/>
                <a:gd name="T15" fmla="*/ 126 h 205"/>
                <a:gd name="T16" fmla="*/ 89 w 239"/>
                <a:gd name="T17" fmla="*/ 63 h 205"/>
                <a:gd name="T18" fmla="*/ 133 w 239"/>
                <a:gd name="T19" fmla="*/ 101 h 205"/>
                <a:gd name="T20" fmla="*/ 183 w 239"/>
                <a:gd name="T21" fmla="*/ 89 h 205"/>
                <a:gd name="T22" fmla="*/ 213 w 239"/>
                <a:gd name="T23" fmla="*/ 55 h 205"/>
                <a:gd name="T24" fmla="*/ 235 w 239"/>
                <a:gd name="T25" fmla="*/ 67 h 205"/>
                <a:gd name="T26" fmla="*/ 210 w 239"/>
                <a:gd name="T27" fmla="*/ 1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9" h="205">
                  <a:moveTo>
                    <a:pt x="210" y="17"/>
                  </a:moveTo>
                  <a:cubicBezTo>
                    <a:pt x="197" y="16"/>
                    <a:pt x="189" y="34"/>
                    <a:pt x="180" y="51"/>
                  </a:cubicBezTo>
                  <a:cubicBezTo>
                    <a:pt x="166" y="79"/>
                    <a:pt x="153" y="106"/>
                    <a:pt x="129" y="63"/>
                  </a:cubicBezTo>
                  <a:cubicBezTo>
                    <a:pt x="119" y="45"/>
                    <a:pt x="128" y="0"/>
                    <a:pt x="85" y="26"/>
                  </a:cubicBezTo>
                  <a:cubicBezTo>
                    <a:pt x="63" y="39"/>
                    <a:pt x="70" y="67"/>
                    <a:pt x="64" y="88"/>
                  </a:cubicBezTo>
                  <a:cubicBezTo>
                    <a:pt x="53" y="133"/>
                    <a:pt x="13" y="160"/>
                    <a:pt x="0" y="118"/>
                  </a:cubicBezTo>
                  <a:cubicBezTo>
                    <a:pt x="0" y="124"/>
                    <a:pt x="0" y="128"/>
                    <a:pt x="0" y="132"/>
                  </a:cubicBezTo>
                  <a:cubicBezTo>
                    <a:pt x="3" y="205"/>
                    <a:pt x="55" y="177"/>
                    <a:pt x="68" y="126"/>
                  </a:cubicBezTo>
                  <a:cubicBezTo>
                    <a:pt x="73" y="104"/>
                    <a:pt x="67" y="76"/>
                    <a:pt x="89" y="63"/>
                  </a:cubicBezTo>
                  <a:cubicBezTo>
                    <a:pt x="131" y="38"/>
                    <a:pt x="122" y="82"/>
                    <a:pt x="133" y="101"/>
                  </a:cubicBezTo>
                  <a:cubicBezTo>
                    <a:pt x="157" y="144"/>
                    <a:pt x="170" y="116"/>
                    <a:pt x="183" y="89"/>
                  </a:cubicBezTo>
                  <a:cubicBezTo>
                    <a:pt x="192" y="71"/>
                    <a:pt x="201" y="54"/>
                    <a:pt x="213" y="55"/>
                  </a:cubicBezTo>
                  <a:cubicBezTo>
                    <a:pt x="225" y="55"/>
                    <a:pt x="231" y="60"/>
                    <a:pt x="235" y="67"/>
                  </a:cubicBezTo>
                  <a:cubicBezTo>
                    <a:pt x="235" y="44"/>
                    <a:pt x="239" y="19"/>
                    <a:pt x="210" y="17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725637" y="1486248"/>
              <a:ext cx="735012" cy="930275"/>
            </a:xfrm>
            <a:custGeom>
              <a:avLst/>
              <a:gdLst>
                <a:gd name="T0" fmla="*/ 132 w 173"/>
                <a:gd name="T1" fmla="*/ 50 h 219"/>
                <a:gd name="T2" fmla="*/ 112 w 173"/>
                <a:gd name="T3" fmla="*/ 80 h 219"/>
                <a:gd name="T4" fmla="*/ 97 w 173"/>
                <a:gd name="T5" fmla="*/ 58 h 219"/>
                <a:gd name="T6" fmla="*/ 64 w 173"/>
                <a:gd name="T7" fmla="*/ 34 h 219"/>
                <a:gd name="T8" fmla="*/ 4 w 173"/>
                <a:gd name="T9" fmla="*/ 117 h 219"/>
                <a:gd name="T10" fmla="*/ 1 w 173"/>
                <a:gd name="T11" fmla="*/ 139 h 219"/>
                <a:gd name="T12" fmla="*/ 67 w 173"/>
                <a:gd name="T13" fmla="*/ 72 h 219"/>
                <a:gd name="T14" fmla="*/ 100 w 173"/>
                <a:gd name="T15" fmla="*/ 96 h 219"/>
                <a:gd name="T16" fmla="*/ 116 w 173"/>
                <a:gd name="T17" fmla="*/ 118 h 219"/>
                <a:gd name="T18" fmla="*/ 135 w 173"/>
                <a:gd name="T19" fmla="*/ 87 h 219"/>
                <a:gd name="T20" fmla="*/ 172 w 173"/>
                <a:gd name="T21" fmla="*/ 80 h 219"/>
                <a:gd name="T22" fmla="*/ 132 w 173"/>
                <a:gd name="T23" fmla="*/ 5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" h="219">
                  <a:moveTo>
                    <a:pt x="132" y="50"/>
                  </a:moveTo>
                  <a:cubicBezTo>
                    <a:pt x="122" y="61"/>
                    <a:pt x="134" y="77"/>
                    <a:pt x="112" y="80"/>
                  </a:cubicBezTo>
                  <a:cubicBezTo>
                    <a:pt x="88" y="84"/>
                    <a:pt x="101" y="68"/>
                    <a:pt x="97" y="58"/>
                  </a:cubicBezTo>
                  <a:cubicBezTo>
                    <a:pt x="90" y="42"/>
                    <a:pt x="97" y="0"/>
                    <a:pt x="64" y="34"/>
                  </a:cubicBezTo>
                  <a:cubicBezTo>
                    <a:pt x="58" y="39"/>
                    <a:pt x="28" y="160"/>
                    <a:pt x="4" y="117"/>
                  </a:cubicBezTo>
                  <a:cubicBezTo>
                    <a:pt x="1" y="126"/>
                    <a:pt x="0" y="135"/>
                    <a:pt x="1" y="139"/>
                  </a:cubicBezTo>
                  <a:cubicBezTo>
                    <a:pt x="26" y="219"/>
                    <a:pt x="62" y="77"/>
                    <a:pt x="67" y="72"/>
                  </a:cubicBezTo>
                  <a:cubicBezTo>
                    <a:pt x="101" y="37"/>
                    <a:pt x="94" y="80"/>
                    <a:pt x="100" y="96"/>
                  </a:cubicBezTo>
                  <a:cubicBezTo>
                    <a:pt x="104" y="106"/>
                    <a:pt x="92" y="121"/>
                    <a:pt x="116" y="118"/>
                  </a:cubicBezTo>
                  <a:cubicBezTo>
                    <a:pt x="138" y="114"/>
                    <a:pt x="126" y="98"/>
                    <a:pt x="135" y="87"/>
                  </a:cubicBezTo>
                  <a:cubicBezTo>
                    <a:pt x="157" y="62"/>
                    <a:pt x="168" y="65"/>
                    <a:pt x="172" y="80"/>
                  </a:cubicBezTo>
                  <a:cubicBezTo>
                    <a:pt x="173" y="43"/>
                    <a:pt x="168" y="8"/>
                    <a:pt x="132" y="5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2976712" y="1846610"/>
              <a:ext cx="228600" cy="628650"/>
            </a:xfrm>
            <a:custGeom>
              <a:avLst/>
              <a:gdLst>
                <a:gd name="T0" fmla="*/ 44 w 54"/>
                <a:gd name="T1" fmla="*/ 0 h 148"/>
                <a:gd name="T2" fmla="*/ 12 w 54"/>
                <a:gd name="T3" fmla="*/ 96 h 148"/>
                <a:gd name="T4" fmla="*/ 0 w 54"/>
                <a:gd name="T5" fmla="*/ 77 h 148"/>
                <a:gd name="T6" fmla="*/ 15 w 54"/>
                <a:gd name="T7" fmla="*/ 134 h 148"/>
                <a:gd name="T8" fmla="*/ 44 w 54"/>
                <a:gd name="T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48">
                  <a:moveTo>
                    <a:pt x="44" y="0"/>
                  </a:moveTo>
                  <a:cubicBezTo>
                    <a:pt x="43" y="45"/>
                    <a:pt x="30" y="107"/>
                    <a:pt x="12" y="96"/>
                  </a:cubicBezTo>
                  <a:cubicBezTo>
                    <a:pt x="5" y="92"/>
                    <a:pt x="2" y="85"/>
                    <a:pt x="0" y="77"/>
                  </a:cubicBezTo>
                  <a:cubicBezTo>
                    <a:pt x="1" y="100"/>
                    <a:pt x="1" y="125"/>
                    <a:pt x="15" y="134"/>
                  </a:cubicBezTo>
                  <a:cubicBezTo>
                    <a:pt x="41" y="148"/>
                    <a:pt x="54" y="29"/>
                    <a:pt x="4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2475062" y="1825973"/>
              <a:ext cx="488950" cy="441325"/>
            </a:xfrm>
            <a:custGeom>
              <a:avLst/>
              <a:gdLst>
                <a:gd name="T0" fmla="*/ 91 w 115"/>
                <a:gd name="T1" fmla="*/ 0 h 104"/>
                <a:gd name="T2" fmla="*/ 48 w 115"/>
                <a:gd name="T3" fmla="*/ 57 h 104"/>
                <a:gd name="T4" fmla="*/ 3 w 115"/>
                <a:gd name="T5" fmla="*/ 43 h 104"/>
                <a:gd name="T6" fmla="*/ 2 w 115"/>
                <a:gd name="T7" fmla="*/ 41 h 104"/>
                <a:gd name="T8" fmla="*/ 6 w 115"/>
                <a:gd name="T9" fmla="*/ 80 h 104"/>
                <a:gd name="T10" fmla="*/ 52 w 115"/>
                <a:gd name="T11" fmla="*/ 95 h 104"/>
                <a:gd name="T12" fmla="*/ 94 w 115"/>
                <a:gd name="T13" fmla="*/ 38 h 104"/>
                <a:gd name="T14" fmla="*/ 115 w 115"/>
                <a:gd name="T15" fmla="*/ 56 h 104"/>
                <a:gd name="T16" fmla="*/ 91 w 115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04">
                  <a:moveTo>
                    <a:pt x="91" y="0"/>
                  </a:moveTo>
                  <a:cubicBezTo>
                    <a:pt x="62" y="0"/>
                    <a:pt x="71" y="46"/>
                    <a:pt x="48" y="57"/>
                  </a:cubicBezTo>
                  <a:cubicBezTo>
                    <a:pt x="29" y="66"/>
                    <a:pt x="12" y="58"/>
                    <a:pt x="3" y="43"/>
                  </a:cubicBezTo>
                  <a:cubicBezTo>
                    <a:pt x="2" y="42"/>
                    <a:pt x="2" y="41"/>
                    <a:pt x="2" y="41"/>
                  </a:cubicBezTo>
                  <a:cubicBezTo>
                    <a:pt x="2" y="55"/>
                    <a:pt x="0" y="70"/>
                    <a:pt x="6" y="80"/>
                  </a:cubicBezTo>
                  <a:cubicBezTo>
                    <a:pt x="16" y="96"/>
                    <a:pt x="32" y="104"/>
                    <a:pt x="52" y="95"/>
                  </a:cubicBezTo>
                  <a:cubicBezTo>
                    <a:pt x="75" y="84"/>
                    <a:pt x="65" y="38"/>
                    <a:pt x="94" y="38"/>
                  </a:cubicBezTo>
                  <a:cubicBezTo>
                    <a:pt x="106" y="38"/>
                    <a:pt x="112" y="45"/>
                    <a:pt x="115" y="56"/>
                  </a:cubicBezTo>
                  <a:cubicBezTo>
                    <a:pt x="113" y="28"/>
                    <a:pt x="114" y="0"/>
                    <a:pt x="91" y="0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2964012" y="2064098"/>
              <a:ext cx="12700" cy="109538"/>
            </a:xfrm>
            <a:custGeom>
              <a:avLst/>
              <a:gdLst>
                <a:gd name="T0" fmla="*/ 3 w 3"/>
                <a:gd name="T1" fmla="*/ 26 h 26"/>
                <a:gd name="T2" fmla="*/ 0 w 3"/>
                <a:gd name="T3" fmla="*/ 0 h 26"/>
                <a:gd name="T4" fmla="*/ 3 w 3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6">
                  <a:moveTo>
                    <a:pt x="3" y="26"/>
                  </a:moveTo>
                  <a:cubicBezTo>
                    <a:pt x="2" y="16"/>
                    <a:pt x="2" y="7"/>
                    <a:pt x="0" y="0"/>
                  </a:cubicBezTo>
                  <a:cubicBezTo>
                    <a:pt x="0" y="9"/>
                    <a:pt x="1" y="18"/>
                    <a:pt x="3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2" name="Freeform 121"/>
            <p:cNvSpPr>
              <a:spLocks/>
            </p:cNvSpPr>
            <p:nvPr/>
          </p:nvSpPr>
          <p:spPr bwMode="auto">
            <a:xfrm>
              <a:off x="2467125" y="1906935"/>
              <a:ext cx="17462" cy="92075"/>
            </a:xfrm>
            <a:custGeom>
              <a:avLst/>
              <a:gdLst>
                <a:gd name="T0" fmla="*/ 4 w 4"/>
                <a:gd name="T1" fmla="*/ 22 h 22"/>
                <a:gd name="T2" fmla="*/ 0 w 4"/>
                <a:gd name="T3" fmla="*/ 0 h 22"/>
                <a:gd name="T4" fmla="*/ 4 w 4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2">
                  <a:moveTo>
                    <a:pt x="4" y="22"/>
                  </a:moveTo>
                  <a:cubicBezTo>
                    <a:pt x="4" y="13"/>
                    <a:pt x="3" y="6"/>
                    <a:pt x="0" y="0"/>
                  </a:cubicBezTo>
                  <a:cubicBezTo>
                    <a:pt x="0" y="8"/>
                    <a:pt x="1" y="16"/>
                    <a:pt x="4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3" name="Freeform 122"/>
            <p:cNvSpPr>
              <a:spLocks/>
            </p:cNvSpPr>
            <p:nvPr/>
          </p:nvSpPr>
          <p:spPr bwMode="auto">
            <a:xfrm>
              <a:off x="1451125" y="1825973"/>
              <a:ext cx="30162" cy="296863"/>
            </a:xfrm>
            <a:custGeom>
              <a:avLst/>
              <a:gdLst>
                <a:gd name="T0" fmla="*/ 1 w 7"/>
                <a:gd name="T1" fmla="*/ 0 h 70"/>
                <a:gd name="T2" fmla="*/ 0 w 7"/>
                <a:gd name="T3" fmla="*/ 46 h 70"/>
                <a:gd name="T4" fmla="*/ 4 w 7"/>
                <a:gd name="T5" fmla="*/ 70 h 70"/>
                <a:gd name="T6" fmla="*/ 1 w 7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0">
                  <a:moveTo>
                    <a:pt x="1" y="0"/>
                  </a:moveTo>
                  <a:cubicBezTo>
                    <a:pt x="1" y="18"/>
                    <a:pt x="0" y="36"/>
                    <a:pt x="0" y="46"/>
                  </a:cubicBezTo>
                  <a:cubicBezTo>
                    <a:pt x="1" y="56"/>
                    <a:pt x="2" y="64"/>
                    <a:pt x="4" y="70"/>
                  </a:cubicBezTo>
                  <a:cubicBezTo>
                    <a:pt x="5" y="49"/>
                    <a:pt x="7" y="17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4" name="Freeform 123"/>
            <p:cNvSpPr>
              <a:spLocks/>
            </p:cNvSpPr>
            <p:nvPr/>
          </p:nvSpPr>
          <p:spPr bwMode="auto">
            <a:xfrm>
              <a:off x="695475" y="1519585"/>
              <a:ext cx="2506662" cy="950913"/>
            </a:xfrm>
            <a:custGeom>
              <a:avLst/>
              <a:gdLst>
                <a:gd name="T0" fmla="*/ 482 w 590"/>
                <a:gd name="T1" fmla="*/ 148 h 224"/>
                <a:gd name="T2" fmla="*/ 423 w 590"/>
                <a:gd name="T3" fmla="*/ 115 h 224"/>
                <a:gd name="T4" fmla="*/ 368 w 590"/>
                <a:gd name="T5" fmla="*/ 102 h 224"/>
                <a:gd name="T6" fmla="*/ 317 w 590"/>
                <a:gd name="T7" fmla="*/ 124 h 224"/>
                <a:gd name="T8" fmla="*/ 269 w 590"/>
                <a:gd name="T9" fmla="*/ 85 h 224"/>
                <a:gd name="T10" fmla="*/ 192 w 590"/>
                <a:gd name="T11" fmla="*/ 188 h 224"/>
                <a:gd name="T12" fmla="*/ 152 w 590"/>
                <a:gd name="T13" fmla="*/ 66 h 224"/>
                <a:gd name="T14" fmla="*/ 119 w 590"/>
                <a:gd name="T15" fmla="*/ 107 h 224"/>
                <a:gd name="T16" fmla="*/ 106 w 590"/>
                <a:gd name="T17" fmla="*/ 68 h 224"/>
                <a:gd name="T18" fmla="*/ 69 w 590"/>
                <a:gd name="T19" fmla="*/ 69 h 224"/>
                <a:gd name="T20" fmla="*/ 20 w 590"/>
                <a:gd name="T21" fmla="*/ 150 h 224"/>
                <a:gd name="T22" fmla="*/ 26 w 590"/>
                <a:gd name="T23" fmla="*/ 42 h 224"/>
                <a:gd name="T24" fmla="*/ 173 w 590"/>
                <a:gd name="T25" fmla="*/ 8 h 224"/>
                <a:gd name="T26" fmla="*/ 527 w 590"/>
                <a:gd name="T27" fmla="*/ 45 h 224"/>
                <a:gd name="T28" fmla="*/ 577 w 590"/>
                <a:gd name="T29" fmla="*/ 158 h 224"/>
                <a:gd name="T30" fmla="*/ 539 w 590"/>
                <a:gd name="T31" fmla="*/ 141 h 224"/>
                <a:gd name="T32" fmla="*/ 513 w 590"/>
                <a:gd name="T33" fmla="*/ 112 h 224"/>
                <a:gd name="T34" fmla="*/ 587 w 590"/>
                <a:gd name="T35" fmla="*/ 127 h 224"/>
                <a:gd name="T36" fmla="*/ 529 w 590"/>
                <a:gd name="T37" fmla="*/ 39 h 224"/>
                <a:gd name="T38" fmla="*/ 325 w 590"/>
                <a:gd name="T39" fmla="*/ 10 h 224"/>
                <a:gd name="T40" fmla="*/ 60 w 590"/>
                <a:gd name="T41" fmla="*/ 7 h 224"/>
                <a:gd name="T42" fmla="*/ 16 w 590"/>
                <a:gd name="T43" fmla="*/ 75 h 224"/>
                <a:gd name="T44" fmla="*/ 21 w 590"/>
                <a:gd name="T45" fmla="*/ 157 h 224"/>
                <a:gd name="T46" fmla="*/ 68 w 590"/>
                <a:gd name="T47" fmla="*/ 89 h 224"/>
                <a:gd name="T48" fmla="*/ 99 w 590"/>
                <a:gd name="T49" fmla="*/ 61 h 224"/>
                <a:gd name="T50" fmla="*/ 107 w 590"/>
                <a:gd name="T51" fmla="*/ 110 h 224"/>
                <a:gd name="T52" fmla="*/ 141 w 590"/>
                <a:gd name="T53" fmla="*/ 87 h 224"/>
                <a:gd name="T54" fmla="*/ 179 w 590"/>
                <a:gd name="T55" fmla="*/ 87 h 224"/>
                <a:gd name="T56" fmla="*/ 197 w 590"/>
                <a:gd name="T57" fmla="*/ 201 h 224"/>
                <a:gd name="T58" fmla="*/ 252 w 590"/>
                <a:gd name="T59" fmla="*/ 154 h 224"/>
                <a:gd name="T60" fmla="*/ 300 w 590"/>
                <a:gd name="T61" fmla="*/ 87 h 224"/>
                <a:gd name="T62" fmla="*/ 352 w 590"/>
                <a:gd name="T63" fmla="*/ 142 h 224"/>
                <a:gd name="T64" fmla="*/ 395 w 590"/>
                <a:gd name="T65" fmla="*/ 81 h 224"/>
                <a:gd name="T66" fmla="*/ 441 w 590"/>
                <a:gd name="T67" fmla="*/ 170 h 224"/>
                <a:gd name="T68" fmla="*/ 513 w 590"/>
                <a:gd name="T69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0" h="224">
                  <a:moveTo>
                    <a:pt x="513" y="107"/>
                  </a:moveTo>
                  <a:cubicBezTo>
                    <a:pt x="491" y="108"/>
                    <a:pt x="488" y="131"/>
                    <a:pt x="482" y="148"/>
                  </a:cubicBezTo>
                  <a:cubicBezTo>
                    <a:pt x="474" y="170"/>
                    <a:pt x="448" y="173"/>
                    <a:pt x="432" y="157"/>
                  </a:cubicBezTo>
                  <a:cubicBezTo>
                    <a:pt x="421" y="146"/>
                    <a:pt x="423" y="129"/>
                    <a:pt x="423" y="115"/>
                  </a:cubicBezTo>
                  <a:cubicBezTo>
                    <a:pt x="424" y="94"/>
                    <a:pt x="418" y="78"/>
                    <a:pt x="395" y="76"/>
                  </a:cubicBezTo>
                  <a:cubicBezTo>
                    <a:pt x="382" y="74"/>
                    <a:pt x="373" y="92"/>
                    <a:pt x="368" y="102"/>
                  </a:cubicBezTo>
                  <a:cubicBezTo>
                    <a:pt x="362" y="114"/>
                    <a:pt x="354" y="140"/>
                    <a:pt x="340" y="144"/>
                  </a:cubicBezTo>
                  <a:cubicBezTo>
                    <a:pt x="330" y="147"/>
                    <a:pt x="321" y="130"/>
                    <a:pt x="317" y="124"/>
                  </a:cubicBezTo>
                  <a:cubicBezTo>
                    <a:pt x="312" y="115"/>
                    <a:pt x="312" y="103"/>
                    <a:pt x="309" y="93"/>
                  </a:cubicBezTo>
                  <a:cubicBezTo>
                    <a:pt x="303" y="72"/>
                    <a:pt x="285" y="76"/>
                    <a:pt x="269" y="85"/>
                  </a:cubicBezTo>
                  <a:cubicBezTo>
                    <a:pt x="245" y="99"/>
                    <a:pt x="252" y="135"/>
                    <a:pt x="244" y="159"/>
                  </a:cubicBezTo>
                  <a:cubicBezTo>
                    <a:pt x="238" y="176"/>
                    <a:pt x="210" y="216"/>
                    <a:pt x="192" y="188"/>
                  </a:cubicBezTo>
                  <a:cubicBezTo>
                    <a:pt x="180" y="169"/>
                    <a:pt x="185" y="141"/>
                    <a:pt x="186" y="119"/>
                  </a:cubicBezTo>
                  <a:cubicBezTo>
                    <a:pt x="186" y="99"/>
                    <a:pt x="187" y="37"/>
                    <a:pt x="152" y="66"/>
                  </a:cubicBezTo>
                  <a:cubicBezTo>
                    <a:pt x="144" y="72"/>
                    <a:pt x="137" y="79"/>
                    <a:pt x="135" y="89"/>
                  </a:cubicBezTo>
                  <a:cubicBezTo>
                    <a:pt x="134" y="100"/>
                    <a:pt x="132" y="106"/>
                    <a:pt x="119" y="107"/>
                  </a:cubicBezTo>
                  <a:cubicBezTo>
                    <a:pt x="108" y="109"/>
                    <a:pt x="111" y="99"/>
                    <a:pt x="111" y="92"/>
                  </a:cubicBezTo>
                  <a:cubicBezTo>
                    <a:pt x="111" y="84"/>
                    <a:pt x="108" y="75"/>
                    <a:pt x="106" y="68"/>
                  </a:cubicBezTo>
                  <a:cubicBezTo>
                    <a:pt x="105" y="61"/>
                    <a:pt x="104" y="53"/>
                    <a:pt x="98" y="49"/>
                  </a:cubicBezTo>
                  <a:cubicBezTo>
                    <a:pt x="88" y="42"/>
                    <a:pt x="72" y="60"/>
                    <a:pt x="69" y="69"/>
                  </a:cubicBezTo>
                  <a:cubicBezTo>
                    <a:pt x="62" y="86"/>
                    <a:pt x="57" y="103"/>
                    <a:pt x="50" y="119"/>
                  </a:cubicBezTo>
                  <a:cubicBezTo>
                    <a:pt x="46" y="127"/>
                    <a:pt x="33" y="162"/>
                    <a:pt x="20" y="150"/>
                  </a:cubicBezTo>
                  <a:cubicBezTo>
                    <a:pt x="0" y="131"/>
                    <a:pt x="17" y="98"/>
                    <a:pt x="22" y="76"/>
                  </a:cubicBezTo>
                  <a:cubicBezTo>
                    <a:pt x="25" y="65"/>
                    <a:pt x="25" y="54"/>
                    <a:pt x="26" y="42"/>
                  </a:cubicBezTo>
                  <a:cubicBezTo>
                    <a:pt x="27" y="28"/>
                    <a:pt x="32" y="21"/>
                    <a:pt x="46" y="16"/>
                  </a:cubicBezTo>
                  <a:cubicBezTo>
                    <a:pt x="87" y="4"/>
                    <a:pt x="131" y="8"/>
                    <a:pt x="173" y="8"/>
                  </a:cubicBezTo>
                  <a:cubicBezTo>
                    <a:pt x="262" y="9"/>
                    <a:pt x="349" y="19"/>
                    <a:pt x="437" y="29"/>
                  </a:cubicBezTo>
                  <a:cubicBezTo>
                    <a:pt x="467" y="32"/>
                    <a:pt x="498" y="36"/>
                    <a:pt x="527" y="45"/>
                  </a:cubicBezTo>
                  <a:cubicBezTo>
                    <a:pt x="550" y="51"/>
                    <a:pt x="577" y="63"/>
                    <a:pt x="580" y="89"/>
                  </a:cubicBezTo>
                  <a:cubicBezTo>
                    <a:pt x="583" y="112"/>
                    <a:pt x="581" y="136"/>
                    <a:pt x="577" y="158"/>
                  </a:cubicBezTo>
                  <a:cubicBezTo>
                    <a:pt x="576" y="167"/>
                    <a:pt x="570" y="212"/>
                    <a:pt x="555" y="209"/>
                  </a:cubicBezTo>
                  <a:cubicBezTo>
                    <a:pt x="535" y="205"/>
                    <a:pt x="540" y="156"/>
                    <a:pt x="539" y="141"/>
                  </a:cubicBezTo>
                  <a:cubicBezTo>
                    <a:pt x="537" y="125"/>
                    <a:pt x="532" y="108"/>
                    <a:pt x="513" y="107"/>
                  </a:cubicBezTo>
                  <a:cubicBezTo>
                    <a:pt x="509" y="107"/>
                    <a:pt x="509" y="112"/>
                    <a:pt x="513" y="112"/>
                  </a:cubicBezTo>
                  <a:cubicBezTo>
                    <a:pt x="554" y="114"/>
                    <a:pt x="516" y="201"/>
                    <a:pt x="554" y="214"/>
                  </a:cubicBezTo>
                  <a:cubicBezTo>
                    <a:pt x="580" y="224"/>
                    <a:pt x="586" y="140"/>
                    <a:pt x="587" y="127"/>
                  </a:cubicBezTo>
                  <a:cubicBezTo>
                    <a:pt x="588" y="111"/>
                    <a:pt x="590" y="90"/>
                    <a:pt x="583" y="74"/>
                  </a:cubicBezTo>
                  <a:cubicBezTo>
                    <a:pt x="574" y="55"/>
                    <a:pt x="547" y="45"/>
                    <a:pt x="529" y="39"/>
                  </a:cubicBezTo>
                  <a:cubicBezTo>
                    <a:pt x="501" y="30"/>
                    <a:pt x="472" y="27"/>
                    <a:pt x="443" y="24"/>
                  </a:cubicBezTo>
                  <a:cubicBezTo>
                    <a:pt x="404" y="19"/>
                    <a:pt x="364" y="14"/>
                    <a:pt x="325" y="10"/>
                  </a:cubicBezTo>
                  <a:cubicBezTo>
                    <a:pt x="278" y="6"/>
                    <a:pt x="231" y="3"/>
                    <a:pt x="184" y="3"/>
                  </a:cubicBezTo>
                  <a:cubicBezTo>
                    <a:pt x="143" y="2"/>
                    <a:pt x="101" y="0"/>
                    <a:pt x="60" y="7"/>
                  </a:cubicBezTo>
                  <a:cubicBezTo>
                    <a:pt x="41" y="11"/>
                    <a:pt x="23" y="16"/>
                    <a:pt x="20" y="37"/>
                  </a:cubicBezTo>
                  <a:cubicBezTo>
                    <a:pt x="19" y="50"/>
                    <a:pt x="19" y="62"/>
                    <a:pt x="16" y="75"/>
                  </a:cubicBezTo>
                  <a:cubicBezTo>
                    <a:pt x="13" y="89"/>
                    <a:pt x="8" y="103"/>
                    <a:pt x="6" y="117"/>
                  </a:cubicBezTo>
                  <a:cubicBezTo>
                    <a:pt x="3" y="130"/>
                    <a:pt x="8" y="151"/>
                    <a:pt x="21" y="157"/>
                  </a:cubicBezTo>
                  <a:cubicBezTo>
                    <a:pt x="32" y="162"/>
                    <a:pt x="41" y="148"/>
                    <a:pt x="46" y="141"/>
                  </a:cubicBezTo>
                  <a:cubicBezTo>
                    <a:pt x="55" y="125"/>
                    <a:pt x="62" y="106"/>
                    <a:pt x="68" y="89"/>
                  </a:cubicBezTo>
                  <a:cubicBezTo>
                    <a:pt x="70" y="82"/>
                    <a:pt x="72" y="76"/>
                    <a:pt x="75" y="69"/>
                  </a:cubicBezTo>
                  <a:cubicBezTo>
                    <a:pt x="78" y="60"/>
                    <a:pt x="95" y="46"/>
                    <a:pt x="99" y="61"/>
                  </a:cubicBezTo>
                  <a:cubicBezTo>
                    <a:pt x="102" y="69"/>
                    <a:pt x="102" y="78"/>
                    <a:pt x="104" y="87"/>
                  </a:cubicBezTo>
                  <a:cubicBezTo>
                    <a:pt x="106" y="93"/>
                    <a:pt x="102" y="106"/>
                    <a:pt x="107" y="110"/>
                  </a:cubicBezTo>
                  <a:cubicBezTo>
                    <a:pt x="113" y="115"/>
                    <a:pt x="125" y="114"/>
                    <a:pt x="131" y="110"/>
                  </a:cubicBezTo>
                  <a:cubicBezTo>
                    <a:pt x="141" y="105"/>
                    <a:pt x="139" y="96"/>
                    <a:pt x="141" y="87"/>
                  </a:cubicBezTo>
                  <a:cubicBezTo>
                    <a:pt x="143" y="78"/>
                    <a:pt x="159" y="64"/>
                    <a:pt x="169" y="64"/>
                  </a:cubicBezTo>
                  <a:cubicBezTo>
                    <a:pt x="177" y="63"/>
                    <a:pt x="179" y="81"/>
                    <a:pt x="179" y="87"/>
                  </a:cubicBezTo>
                  <a:cubicBezTo>
                    <a:pt x="181" y="107"/>
                    <a:pt x="179" y="127"/>
                    <a:pt x="179" y="147"/>
                  </a:cubicBezTo>
                  <a:cubicBezTo>
                    <a:pt x="178" y="165"/>
                    <a:pt x="180" y="191"/>
                    <a:pt x="197" y="201"/>
                  </a:cubicBezTo>
                  <a:cubicBezTo>
                    <a:pt x="211" y="209"/>
                    <a:pt x="228" y="195"/>
                    <a:pt x="236" y="185"/>
                  </a:cubicBezTo>
                  <a:cubicBezTo>
                    <a:pt x="243" y="175"/>
                    <a:pt x="248" y="165"/>
                    <a:pt x="252" y="154"/>
                  </a:cubicBezTo>
                  <a:cubicBezTo>
                    <a:pt x="256" y="139"/>
                    <a:pt x="255" y="123"/>
                    <a:pt x="259" y="108"/>
                  </a:cubicBezTo>
                  <a:cubicBezTo>
                    <a:pt x="262" y="95"/>
                    <a:pt x="289" y="71"/>
                    <a:pt x="300" y="87"/>
                  </a:cubicBezTo>
                  <a:cubicBezTo>
                    <a:pt x="306" y="96"/>
                    <a:pt x="306" y="108"/>
                    <a:pt x="309" y="118"/>
                  </a:cubicBezTo>
                  <a:cubicBezTo>
                    <a:pt x="314" y="136"/>
                    <a:pt x="334" y="162"/>
                    <a:pt x="352" y="142"/>
                  </a:cubicBezTo>
                  <a:cubicBezTo>
                    <a:pt x="360" y="133"/>
                    <a:pt x="365" y="120"/>
                    <a:pt x="371" y="109"/>
                  </a:cubicBezTo>
                  <a:cubicBezTo>
                    <a:pt x="375" y="99"/>
                    <a:pt x="383" y="81"/>
                    <a:pt x="395" y="81"/>
                  </a:cubicBezTo>
                  <a:cubicBezTo>
                    <a:pt x="422" y="82"/>
                    <a:pt x="417" y="112"/>
                    <a:pt x="418" y="130"/>
                  </a:cubicBezTo>
                  <a:cubicBezTo>
                    <a:pt x="418" y="148"/>
                    <a:pt x="425" y="162"/>
                    <a:pt x="441" y="170"/>
                  </a:cubicBezTo>
                  <a:cubicBezTo>
                    <a:pt x="456" y="178"/>
                    <a:pt x="475" y="171"/>
                    <a:pt x="484" y="157"/>
                  </a:cubicBezTo>
                  <a:cubicBezTo>
                    <a:pt x="493" y="143"/>
                    <a:pt x="491" y="114"/>
                    <a:pt x="513" y="112"/>
                  </a:cubicBezTo>
                  <a:cubicBezTo>
                    <a:pt x="517" y="112"/>
                    <a:pt x="517" y="107"/>
                    <a:pt x="513" y="10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5" name="Freeform 124"/>
            <p:cNvSpPr>
              <a:spLocks/>
            </p:cNvSpPr>
            <p:nvPr/>
          </p:nvSpPr>
          <p:spPr bwMode="auto">
            <a:xfrm>
              <a:off x="1298725" y="751235"/>
              <a:ext cx="403225" cy="207963"/>
            </a:xfrm>
            <a:custGeom>
              <a:avLst/>
              <a:gdLst>
                <a:gd name="T0" fmla="*/ 77 w 95"/>
                <a:gd name="T1" fmla="*/ 37 h 49"/>
                <a:gd name="T2" fmla="*/ 41 w 95"/>
                <a:gd name="T3" fmla="*/ 3 h 49"/>
                <a:gd name="T4" fmla="*/ 44 w 95"/>
                <a:gd name="T5" fmla="*/ 47 h 49"/>
                <a:gd name="T6" fmla="*/ 77 w 95"/>
                <a:gd name="T7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49">
                  <a:moveTo>
                    <a:pt x="77" y="37"/>
                  </a:moveTo>
                  <a:cubicBezTo>
                    <a:pt x="95" y="10"/>
                    <a:pt x="64" y="0"/>
                    <a:pt x="41" y="3"/>
                  </a:cubicBezTo>
                  <a:cubicBezTo>
                    <a:pt x="2" y="9"/>
                    <a:pt x="0" y="47"/>
                    <a:pt x="44" y="47"/>
                  </a:cubicBezTo>
                  <a:cubicBezTo>
                    <a:pt x="58" y="48"/>
                    <a:pt x="68" y="49"/>
                    <a:pt x="77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6" name="Freeform 125"/>
            <p:cNvSpPr>
              <a:spLocks/>
            </p:cNvSpPr>
            <p:nvPr/>
          </p:nvSpPr>
          <p:spPr bwMode="auto">
            <a:xfrm>
              <a:off x="1447950" y="751235"/>
              <a:ext cx="254000" cy="207963"/>
            </a:xfrm>
            <a:custGeom>
              <a:avLst/>
              <a:gdLst>
                <a:gd name="T0" fmla="*/ 6 w 60"/>
                <a:gd name="T1" fmla="*/ 3 h 49"/>
                <a:gd name="T2" fmla="*/ 0 w 60"/>
                <a:gd name="T3" fmla="*/ 4 h 49"/>
                <a:gd name="T4" fmla="*/ 16 w 60"/>
                <a:gd name="T5" fmla="*/ 37 h 49"/>
                <a:gd name="T6" fmla="*/ 4 w 60"/>
                <a:gd name="T7" fmla="*/ 47 h 49"/>
                <a:gd name="T8" fmla="*/ 9 w 60"/>
                <a:gd name="T9" fmla="*/ 47 h 49"/>
                <a:gd name="T10" fmla="*/ 42 w 60"/>
                <a:gd name="T11" fmla="*/ 37 h 49"/>
                <a:gd name="T12" fmla="*/ 6 w 60"/>
                <a:gd name="T13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9">
                  <a:moveTo>
                    <a:pt x="6" y="3"/>
                  </a:moveTo>
                  <a:cubicBezTo>
                    <a:pt x="4" y="3"/>
                    <a:pt x="2" y="4"/>
                    <a:pt x="0" y="4"/>
                  </a:cubicBezTo>
                  <a:cubicBezTo>
                    <a:pt x="17" y="7"/>
                    <a:pt x="30" y="18"/>
                    <a:pt x="16" y="37"/>
                  </a:cubicBezTo>
                  <a:cubicBezTo>
                    <a:pt x="12" y="43"/>
                    <a:pt x="8" y="46"/>
                    <a:pt x="4" y="47"/>
                  </a:cubicBezTo>
                  <a:cubicBezTo>
                    <a:pt x="5" y="47"/>
                    <a:pt x="7" y="47"/>
                    <a:pt x="9" y="47"/>
                  </a:cubicBezTo>
                  <a:cubicBezTo>
                    <a:pt x="23" y="48"/>
                    <a:pt x="33" y="49"/>
                    <a:pt x="42" y="37"/>
                  </a:cubicBezTo>
                  <a:cubicBezTo>
                    <a:pt x="60" y="10"/>
                    <a:pt x="29" y="0"/>
                    <a:pt x="6" y="3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7" name="Freeform 126"/>
            <p:cNvSpPr>
              <a:spLocks/>
            </p:cNvSpPr>
            <p:nvPr/>
          </p:nvSpPr>
          <p:spPr bwMode="auto">
            <a:xfrm>
              <a:off x="1316187" y="708373"/>
              <a:ext cx="433387" cy="263525"/>
            </a:xfrm>
            <a:custGeom>
              <a:avLst/>
              <a:gdLst>
                <a:gd name="T0" fmla="*/ 76 w 102"/>
                <a:gd name="T1" fmla="*/ 49 h 62"/>
                <a:gd name="T2" fmla="*/ 13 w 102"/>
                <a:gd name="T3" fmla="*/ 19 h 62"/>
                <a:gd name="T4" fmla="*/ 16 w 102"/>
                <a:gd name="T5" fmla="*/ 56 h 62"/>
                <a:gd name="T6" fmla="*/ 51 w 102"/>
                <a:gd name="T7" fmla="*/ 62 h 62"/>
                <a:gd name="T8" fmla="*/ 76 w 102"/>
                <a:gd name="T9" fmla="*/ 49 h 62"/>
                <a:gd name="T10" fmla="*/ 70 w 102"/>
                <a:gd name="T11" fmla="*/ 44 h 62"/>
                <a:gd name="T12" fmla="*/ 28 w 102"/>
                <a:gd name="T13" fmla="*/ 52 h 62"/>
                <a:gd name="T14" fmla="*/ 21 w 102"/>
                <a:gd name="T15" fmla="*/ 23 h 62"/>
                <a:gd name="T16" fmla="*/ 70 w 102"/>
                <a:gd name="T17" fmla="*/ 44 h 62"/>
                <a:gd name="T18" fmla="*/ 76 w 102"/>
                <a:gd name="T19" fmla="*/ 4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62">
                  <a:moveTo>
                    <a:pt x="76" y="49"/>
                  </a:moveTo>
                  <a:cubicBezTo>
                    <a:pt x="102" y="9"/>
                    <a:pt x="37" y="0"/>
                    <a:pt x="13" y="19"/>
                  </a:cubicBezTo>
                  <a:cubicBezTo>
                    <a:pt x="0" y="29"/>
                    <a:pt x="1" y="48"/>
                    <a:pt x="16" y="56"/>
                  </a:cubicBezTo>
                  <a:cubicBezTo>
                    <a:pt x="27" y="61"/>
                    <a:pt x="39" y="62"/>
                    <a:pt x="51" y="62"/>
                  </a:cubicBezTo>
                  <a:cubicBezTo>
                    <a:pt x="61" y="62"/>
                    <a:pt x="69" y="58"/>
                    <a:pt x="76" y="49"/>
                  </a:cubicBezTo>
                  <a:cubicBezTo>
                    <a:pt x="79" y="45"/>
                    <a:pt x="73" y="40"/>
                    <a:pt x="70" y="44"/>
                  </a:cubicBezTo>
                  <a:cubicBezTo>
                    <a:pt x="60" y="57"/>
                    <a:pt x="42" y="55"/>
                    <a:pt x="28" y="52"/>
                  </a:cubicBezTo>
                  <a:cubicBezTo>
                    <a:pt x="11" y="48"/>
                    <a:pt x="7" y="33"/>
                    <a:pt x="21" y="23"/>
                  </a:cubicBezTo>
                  <a:cubicBezTo>
                    <a:pt x="37" y="12"/>
                    <a:pt x="89" y="15"/>
                    <a:pt x="70" y="44"/>
                  </a:cubicBezTo>
                  <a:cubicBezTo>
                    <a:pt x="67" y="48"/>
                    <a:pt x="73" y="53"/>
                    <a:pt x="76" y="4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8" name="Freeform 127"/>
            <p:cNvSpPr>
              <a:spLocks/>
            </p:cNvSpPr>
            <p:nvPr/>
          </p:nvSpPr>
          <p:spPr bwMode="auto">
            <a:xfrm>
              <a:off x="882800" y="1002060"/>
              <a:ext cx="215900" cy="428625"/>
            </a:xfrm>
            <a:custGeom>
              <a:avLst/>
              <a:gdLst>
                <a:gd name="T0" fmla="*/ 12 w 51"/>
                <a:gd name="T1" fmla="*/ 79 h 101"/>
                <a:gd name="T2" fmla="*/ 50 w 51"/>
                <a:gd name="T3" fmla="*/ 46 h 101"/>
                <a:gd name="T4" fmla="*/ 4 w 51"/>
                <a:gd name="T5" fmla="*/ 45 h 101"/>
                <a:gd name="T6" fmla="*/ 12 w 51"/>
                <a:gd name="T7" fmla="*/ 7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01">
                  <a:moveTo>
                    <a:pt x="12" y="79"/>
                  </a:moveTo>
                  <a:cubicBezTo>
                    <a:pt x="38" y="101"/>
                    <a:pt x="51" y="70"/>
                    <a:pt x="50" y="46"/>
                  </a:cubicBezTo>
                  <a:cubicBezTo>
                    <a:pt x="48" y="6"/>
                    <a:pt x="9" y="0"/>
                    <a:pt x="4" y="45"/>
                  </a:cubicBezTo>
                  <a:cubicBezTo>
                    <a:pt x="2" y="59"/>
                    <a:pt x="0" y="69"/>
                    <a:pt x="12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9" name="Freeform 128"/>
            <p:cNvSpPr>
              <a:spLocks/>
            </p:cNvSpPr>
            <p:nvPr/>
          </p:nvSpPr>
          <p:spPr bwMode="auto">
            <a:xfrm>
              <a:off x="882800" y="1167160"/>
              <a:ext cx="215900" cy="263525"/>
            </a:xfrm>
            <a:custGeom>
              <a:avLst/>
              <a:gdLst>
                <a:gd name="T0" fmla="*/ 50 w 51"/>
                <a:gd name="T1" fmla="*/ 7 h 62"/>
                <a:gd name="T2" fmla="*/ 49 w 51"/>
                <a:gd name="T3" fmla="*/ 1 h 62"/>
                <a:gd name="T4" fmla="*/ 14 w 51"/>
                <a:gd name="T5" fmla="*/ 14 h 62"/>
                <a:gd name="T6" fmla="*/ 5 w 51"/>
                <a:gd name="T7" fmla="*/ 0 h 62"/>
                <a:gd name="T8" fmla="*/ 4 w 51"/>
                <a:gd name="T9" fmla="*/ 6 h 62"/>
                <a:gd name="T10" fmla="*/ 12 w 51"/>
                <a:gd name="T11" fmla="*/ 40 h 62"/>
                <a:gd name="T12" fmla="*/ 50 w 51"/>
                <a:gd name="T13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2">
                  <a:moveTo>
                    <a:pt x="50" y="7"/>
                  </a:moveTo>
                  <a:cubicBezTo>
                    <a:pt x="50" y="5"/>
                    <a:pt x="50" y="3"/>
                    <a:pt x="49" y="1"/>
                  </a:cubicBezTo>
                  <a:cubicBezTo>
                    <a:pt x="44" y="18"/>
                    <a:pt x="32" y="30"/>
                    <a:pt x="14" y="14"/>
                  </a:cubicBezTo>
                  <a:cubicBezTo>
                    <a:pt x="8" y="10"/>
                    <a:pt x="6" y="5"/>
                    <a:pt x="5" y="0"/>
                  </a:cubicBezTo>
                  <a:cubicBezTo>
                    <a:pt x="5" y="2"/>
                    <a:pt x="4" y="4"/>
                    <a:pt x="4" y="6"/>
                  </a:cubicBezTo>
                  <a:cubicBezTo>
                    <a:pt x="2" y="20"/>
                    <a:pt x="0" y="30"/>
                    <a:pt x="12" y="40"/>
                  </a:cubicBezTo>
                  <a:cubicBezTo>
                    <a:pt x="38" y="62"/>
                    <a:pt x="51" y="31"/>
                    <a:pt x="50" y="7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0" name="Freeform 129"/>
            <p:cNvSpPr>
              <a:spLocks/>
            </p:cNvSpPr>
            <p:nvPr/>
          </p:nvSpPr>
          <p:spPr bwMode="auto">
            <a:xfrm>
              <a:off x="873275" y="1027460"/>
              <a:ext cx="280987" cy="454025"/>
            </a:xfrm>
            <a:custGeom>
              <a:avLst/>
              <a:gdLst>
                <a:gd name="T0" fmla="*/ 11 w 66"/>
                <a:gd name="T1" fmla="*/ 76 h 107"/>
                <a:gd name="T2" fmla="*/ 48 w 66"/>
                <a:gd name="T3" fmla="*/ 14 h 107"/>
                <a:gd name="T4" fmla="*/ 10 w 66"/>
                <a:gd name="T5" fmla="*/ 14 h 107"/>
                <a:gd name="T6" fmla="*/ 1 w 66"/>
                <a:gd name="T7" fmla="*/ 49 h 107"/>
                <a:gd name="T8" fmla="*/ 11 w 66"/>
                <a:gd name="T9" fmla="*/ 76 h 107"/>
                <a:gd name="T10" fmla="*/ 17 w 66"/>
                <a:gd name="T11" fmla="*/ 70 h 107"/>
                <a:gd name="T12" fmla="*/ 13 w 66"/>
                <a:gd name="T13" fmla="*/ 27 h 107"/>
                <a:gd name="T14" fmla="*/ 43 w 66"/>
                <a:gd name="T15" fmla="*/ 22 h 107"/>
                <a:gd name="T16" fmla="*/ 17 w 66"/>
                <a:gd name="T17" fmla="*/ 70 h 107"/>
                <a:gd name="T18" fmla="*/ 11 w 66"/>
                <a:gd name="T19" fmla="*/ 7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07">
                  <a:moveTo>
                    <a:pt x="11" y="76"/>
                  </a:moveTo>
                  <a:cubicBezTo>
                    <a:pt x="50" y="107"/>
                    <a:pt x="66" y="41"/>
                    <a:pt x="48" y="14"/>
                  </a:cubicBezTo>
                  <a:cubicBezTo>
                    <a:pt x="39" y="0"/>
                    <a:pt x="19" y="0"/>
                    <a:pt x="10" y="14"/>
                  </a:cubicBezTo>
                  <a:cubicBezTo>
                    <a:pt x="3" y="25"/>
                    <a:pt x="2" y="37"/>
                    <a:pt x="1" y="49"/>
                  </a:cubicBezTo>
                  <a:cubicBezTo>
                    <a:pt x="0" y="60"/>
                    <a:pt x="3" y="69"/>
                    <a:pt x="11" y="76"/>
                  </a:cubicBezTo>
                  <a:cubicBezTo>
                    <a:pt x="15" y="80"/>
                    <a:pt x="21" y="74"/>
                    <a:pt x="17" y="70"/>
                  </a:cubicBezTo>
                  <a:cubicBezTo>
                    <a:pt x="5" y="59"/>
                    <a:pt x="9" y="41"/>
                    <a:pt x="13" y="27"/>
                  </a:cubicBezTo>
                  <a:cubicBezTo>
                    <a:pt x="18" y="10"/>
                    <a:pt x="35" y="7"/>
                    <a:pt x="43" y="22"/>
                  </a:cubicBezTo>
                  <a:cubicBezTo>
                    <a:pt x="53" y="40"/>
                    <a:pt x="45" y="93"/>
                    <a:pt x="17" y="70"/>
                  </a:cubicBezTo>
                  <a:cubicBezTo>
                    <a:pt x="13" y="67"/>
                    <a:pt x="7" y="73"/>
                    <a:pt x="11" y="7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1405087" y="1171923"/>
              <a:ext cx="58737" cy="152400"/>
            </a:xfrm>
            <a:custGeom>
              <a:avLst/>
              <a:gdLst>
                <a:gd name="T0" fmla="*/ 0 w 14"/>
                <a:gd name="T1" fmla="*/ 5 h 36"/>
                <a:gd name="T2" fmla="*/ 7 w 14"/>
                <a:gd name="T3" fmla="*/ 33 h 36"/>
                <a:gd name="T4" fmla="*/ 12 w 14"/>
                <a:gd name="T5" fmla="*/ 30 h 36"/>
                <a:gd name="T6" fmla="*/ 6 w 14"/>
                <a:gd name="T7" fmla="*/ 4 h 36"/>
                <a:gd name="T8" fmla="*/ 0 w 14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6">
                  <a:moveTo>
                    <a:pt x="0" y="5"/>
                  </a:moveTo>
                  <a:cubicBezTo>
                    <a:pt x="2" y="15"/>
                    <a:pt x="1" y="25"/>
                    <a:pt x="7" y="33"/>
                  </a:cubicBezTo>
                  <a:cubicBezTo>
                    <a:pt x="9" y="36"/>
                    <a:pt x="14" y="33"/>
                    <a:pt x="12" y="30"/>
                  </a:cubicBezTo>
                  <a:cubicBezTo>
                    <a:pt x="6" y="22"/>
                    <a:pt x="8" y="13"/>
                    <a:pt x="6" y="4"/>
                  </a:cubicBezTo>
                  <a:cubicBezTo>
                    <a:pt x="5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1765450" y="1167160"/>
              <a:ext cx="85725" cy="174625"/>
            </a:xfrm>
            <a:custGeom>
              <a:avLst/>
              <a:gdLst>
                <a:gd name="T0" fmla="*/ 1 w 20"/>
                <a:gd name="T1" fmla="*/ 3 h 41"/>
                <a:gd name="T2" fmla="*/ 13 w 20"/>
                <a:gd name="T3" fmla="*/ 38 h 41"/>
                <a:gd name="T4" fmla="*/ 17 w 20"/>
                <a:gd name="T5" fmla="*/ 34 h 41"/>
                <a:gd name="T6" fmla="*/ 6 w 20"/>
                <a:gd name="T7" fmla="*/ 3 h 41"/>
                <a:gd name="T8" fmla="*/ 1 w 20"/>
                <a:gd name="T9" fmla="*/ 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1" y="3"/>
                  </a:moveTo>
                  <a:cubicBezTo>
                    <a:pt x="1" y="15"/>
                    <a:pt x="3" y="30"/>
                    <a:pt x="13" y="38"/>
                  </a:cubicBezTo>
                  <a:cubicBezTo>
                    <a:pt x="16" y="41"/>
                    <a:pt x="20" y="37"/>
                    <a:pt x="17" y="34"/>
                  </a:cubicBezTo>
                  <a:cubicBezTo>
                    <a:pt x="9" y="27"/>
                    <a:pt x="6" y="14"/>
                    <a:pt x="6" y="3"/>
                  </a:cubicBezTo>
                  <a:cubicBezTo>
                    <a:pt x="6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495450" y="2908648"/>
              <a:ext cx="20637" cy="73025"/>
            </a:xfrm>
            <a:custGeom>
              <a:avLst/>
              <a:gdLst>
                <a:gd name="T0" fmla="*/ 0 w 5"/>
                <a:gd name="T1" fmla="*/ 4 h 17"/>
                <a:gd name="T2" fmla="*/ 0 w 5"/>
                <a:gd name="T3" fmla="*/ 13 h 17"/>
                <a:gd name="T4" fmla="*/ 5 w 5"/>
                <a:gd name="T5" fmla="*/ 13 h 17"/>
                <a:gd name="T6" fmla="*/ 5 w 5"/>
                <a:gd name="T7" fmla="*/ 4 h 17"/>
                <a:gd name="T8" fmla="*/ 0 w 5"/>
                <a:gd name="T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">
                  <a:moveTo>
                    <a:pt x="0" y="4"/>
                  </a:moveTo>
                  <a:cubicBezTo>
                    <a:pt x="0" y="7"/>
                    <a:pt x="0" y="10"/>
                    <a:pt x="0" y="13"/>
                  </a:cubicBezTo>
                  <a:cubicBezTo>
                    <a:pt x="0" y="17"/>
                    <a:pt x="5" y="17"/>
                    <a:pt x="5" y="13"/>
                  </a:cubicBezTo>
                  <a:cubicBezTo>
                    <a:pt x="5" y="10"/>
                    <a:pt x="5" y="7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593875" y="2611785"/>
              <a:ext cx="220662" cy="1358900"/>
            </a:xfrm>
            <a:custGeom>
              <a:avLst/>
              <a:gdLst>
                <a:gd name="T0" fmla="*/ 139 w 139"/>
                <a:gd name="T1" fmla="*/ 2 h 856"/>
                <a:gd name="T2" fmla="*/ 117 w 139"/>
                <a:gd name="T3" fmla="*/ 0 h 856"/>
                <a:gd name="T4" fmla="*/ 0 w 139"/>
                <a:gd name="T5" fmla="*/ 856 h 856"/>
                <a:gd name="T6" fmla="*/ 21 w 139"/>
                <a:gd name="T7" fmla="*/ 856 h 856"/>
                <a:gd name="T8" fmla="*/ 139 w 139"/>
                <a:gd name="T9" fmla="*/ 2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856">
                  <a:moveTo>
                    <a:pt x="139" y="2"/>
                  </a:moveTo>
                  <a:lnTo>
                    <a:pt x="117" y="0"/>
                  </a:lnTo>
                  <a:lnTo>
                    <a:pt x="0" y="856"/>
                  </a:lnTo>
                  <a:lnTo>
                    <a:pt x="21" y="856"/>
                  </a:lnTo>
                  <a:lnTo>
                    <a:pt x="13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776437" y="2627660"/>
              <a:ext cx="215900" cy="1343025"/>
            </a:xfrm>
            <a:custGeom>
              <a:avLst/>
              <a:gdLst>
                <a:gd name="T0" fmla="*/ 136 w 136"/>
                <a:gd name="T1" fmla="*/ 3 h 846"/>
                <a:gd name="T2" fmla="*/ 117 w 136"/>
                <a:gd name="T3" fmla="*/ 0 h 846"/>
                <a:gd name="T4" fmla="*/ 0 w 136"/>
                <a:gd name="T5" fmla="*/ 846 h 846"/>
                <a:gd name="T6" fmla="*/ 21 w 136"/>
                <a:gd name="T7" fmla="*/ 846 h 846"/>
                <a:gd name="T8" fmla="*/ 136 w 136"/>
                <a:gd name="T9" fmla="*/ 3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46">
                  <a:moveTo>
                    <a:pt x="136" y="3"/>
                  </a:moveTo>
                  <a:lnTo>
                    <a:pt x="117" y="0"/>
                  </a:lnTo>
                  <a:lnTo>
                    <a:pt x="0" y="846"/>
                  </a:lnTo>
                  <a:lnTo>
                    <a:pt x="21" y="846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959000" y="2645123"/>
              <a:ext cx="215900" cy="1325563"/>
            </a:xfrm>
            <a:custGeom>
              <a:avLst/>
              <a:gdLst>
                <a:gd name="T0" fmla="*/ 136 w 136"/>
                <a:gd name="T1" fmla="*/ 3 h 835"/>
                <a:gd name="T2" fmla="*/ 115 w 136"/>
                <a:gd name="T3" fmla="*/ 0 h 835"/>
                <a:gd name="T4" fmla="*/ 0 w 136"/>
                <a:gd name="T5" fmla="*/ 835 h 835"/>
                <a:gd name="T6" fmla="*/ 18 w 136"/>
                <a:gd name="T7" fmla="*/ 835 h 835"/>
                <a:gd name="T8" fmla="*/ 136 w 136"/>
                <a:gd name="T9" fmla="*/ 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35">
                  <a:moveTo>
                    <a:pt x="136" y="3"/>
                  </a:moveTo>
                  <a:lnTo>
                    <a:pt x="115" y="0"/>
                  </a:lnTo>
                  <a:lnTo>
                    <a:pt x="0" y="835"/>
                  </a:lnTo>
                  <a:lnTo>
                    <a:pt x="18" y="835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1501925" y="2695923"/>
              <a:ext cx="207962" cy="1274763"/>
            </a:xfrm>
            <a:custGeom>
              <a:avLst/>
              <a:gdLst>
                <a:gd name="T0" fmla="*/ 131 w 131"/>
                <a:gd name="T1" fmla="*/ 6 h 803"/>
                <a:gd name="T2" fmla="*/ 110 w 131"/>
                <a:gd name="T3" fmla="*/ 0 h 803"/>
                <a:gd name="T4" fmla="*/ 0 w 131"/>
                <a:gd name="T5" fmla="*/ 803 h 803"/>
                <a:gd name="T6" fmla="*/ 22 w 131"/>
                <a:gd name="T7" fmla="*/ 803 h 803"/>
                <a:gd name="T8" fmla="*/ 131 w 131"/>
                <a:gd name="T9" fmla="*/ 6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803">
                  <a:moveTo>
                    <a:pt x="131" y="6"/>
                  </a:moveTo>
                  <a:lnTo>
                    <a:pt x="110" y="0"/>
                  </a:lnTo>
                  <a:lnTo>
                    <a:pt x="0" y="803"/>
                  </a:lnTo>
                  <a:lnTo>
                    <a:pt x="22" y="803"/>
                  </a:lnTo>
                  <a:lnTo>
                    <a:pt x="131" y="6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1684487" y="2718148"/>
              <a:ext cx="204787" cy="1252538"/>
            </a:xfrm>
            <a:custGeom>
              <a:avLst/>
              <a:gdLst>
                <a:gd name="T0" fmla="*/ 129 w 129"/>
                <a:gd name="T1" fmla="*/ 2 h 789"/>
                <a:gd name="T2" fmla="*/ 110 w 129"/>
                <a:gd name="T3" fmla="*/ 0 h 789"/>
                <a:gd name="T4" fmla="*/ 0 w 129"/>
                <a:gd name="T5" fmla="*/ 789 h 789"/>
                <a:gd name="T6" fmla="*/ 22 w 129"/>
                <a:gd name="T7" fmla="*/ 789 h 789"/>
                <a:gd name="T8" fmla="*/ 129 w 129"/>
                <a:gd name="T9" fmla="*/ 2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89">
                  <a:moveTo>
                    <a:pt x="129" y="2"/>
                  </a:moveTo>
                  <a:lnTo>
                    <a:pt x="110" y="0"/>
                  </a:lnTo>
                  <a:lnTo>
                    <a:pt x="0" y="789"/>
                  </a:lnTo>
                  <a:lnTo>
                    <a:pt x="22" y="789"/>
                  </a:lnTo>
                  <a:lnTo>
                    <a:pt x="12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1867050" y="2734023"/>
              <a:ext cx="204787" cy="1236663"/>
            </a:xfrm>
            <a:custGeom>
              <a:avLst/>
              <a:gdLst>
                <a:gd name="T0" fmla="*/ 129 w 129"/>
                <a:gd name="T1" fmla="*/ 3 h 779"/>
                <a:gd name="T2" fmla="*/ 108 w 129"/>
                <a:gd name="T3" fmla="*/ 0 h 779"/>
                <a:gd name="T4" fmla="*/ 0 w 129"/>
                <a:gd name="T5" fmla="*/ 779 h 779"/>
                <a:gd name="T6" fmla="*/ 19 w 129"/>
                <a:gd name="T7" fmla="*/ 779 h 779"/>
                <a:gd name="T8" fmla="*/ 129 w 129"/>
                <a:gd name="T9" fmla="*/ 3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79">
                  <a:moveTo>
                    <a:pt x="129" y="3"/>
                  </a:moveTo>
                  <a:lnTo>
                    <a:pt x="108" y="0"/>
                  </a:lnTo>
                  <a:lnTo>
                    <a:pt x="0" y="779"/>
                  </a:lnTo>
                  <a:lnTo>
                    <a:pt x="19" y="779"/>
                  </a:lnTo>
                  <a:lnTo>
                    <a:pt x="129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2046437" y="2751485"/>
              <a:ext cx="203200" cy="1219200"/>
            </a:xfrm>
            <a:custGeom>
              <a:avLst/>
              <a:gdLst>
                <a:gd name="T0" fmla="*/ 128 w 128"/>
                <a:gd name="T1" fmla="*/ 3 h 768"/>
                <a:gd name="T2" fmla="*/ 107 w 128"/>
                <a:gd name="T3" fmla="*/ 0 h 768"/>
                <a:gd name="T4" fmla="*/ 0 w 128"/>
                <a:gd name="T5" fmla="*/ 768 h 768"/>
                <a:gd name="T6" fmla="*/ 21 w 128"/>
                <a:gd name="T7" fmla="*/ 768 h 768"/>
                <a:gd name="T8" fmla="*/ 128 w 128"/>
                <a:gd name="T9" fmla="*/ 3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68">
                  <a:moveTo>
                    <a:pt x="128" y="3"/>
                  </a:moveTo>
                  <a:lnTo>
                    <a:pt x="107" y="0"/>
                  </a:lnTo>
                  <a:lnTo>
                    <a:pt x="0" y="768"/>
                  </a:lnTo>
                  <a:lnTo>
                    <a:pt x="21" y="768"/>
                  </a:lnTo>
                  <a:lnTo>
                    <a:pt x="128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2229000" y="2768948"/>
              <a:ext cx="200025" cy="1201738"/>
            </a:xfrm>
            <a:custGeom>
              <a:avLst/>
              <a:gdLst>
                <a:gd name="T0" fmla="*/ 126 w 126"/>
                <a:gd name="T1" fmla="*/ 2 h 757"/>
                <a:gd name="T2" fmla="*/ 104 w 126"/>
                <a:gd name="T3" fmla="*/ 0 h 757"/>
                <a:gd name="T4" fmla="*/ 0 w 126"/>
                <a:gd name="T5" fmla="*/ 757 h 757"/>
                <a:gd name="T6" fmla="*/ 21 w 126"/>
                <a:gd name="T7" fmla="*/ 757 h 757"/>
                <a:gd name="T8" fmla="*/ 126 w 126"/>
                <a:gd name="T9" fmla="*/ 2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757">
                  <a:moveTo>
                    <a:pt x="126" y="2"/>
                  </a:moveTo>
                  <a:lnTo>
                    <a:pt x="104" y="0"/>
                  </a:lnTo>
                  <a:lnTo>
                    <a:pt x="0" y="757"/>
                  </a:lnTo>
                  <a:lnTo>
                    <a:pt x="21" y="757"/>
                  </a:lnTo>
                  <a:lnTo>
                    <a:pt x="126" y="2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8" name="Freeform 147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9" name="Freeform 148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0" name="Freeform 149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1" name="Freeform 150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2" name="Freeform 151"/>
            <p:cNvSpPr>
              <a:spLocks/>
            </p:cNvSpPr>
            <p:nvPr/>
          </p:nvSpPr>
          <p:spPr bwMode="auto">
            <a:xfrm>
              <a:off x="330350" y="2429223"/>
              <a:ext cx="2952750" cy="1473200"/>
            </a:xfrm>
            <a:custGeom>
              <a:avLst/>
              <a:gdLst>
                <a:gd name="T0" fmla="*/ 324 w 695"/>
                <a:gd name="T1" fmla="*/ 23 h 347"/>
                <a:gd name="T2" fmla="*/ 148 w 695"/>
                <a:gd name="T3" fmla="*/ 4 h 347"/>
                <a:gd name="T4" fmla="*/ 43 w 695"/>
                <a:gd name="T5" fmla="*/ 42 h 347"/>
                <a:gd name="T6" fmla="*/ 17 w 695"/>
                <a:gd name="T7" fmla="*/ 187 h 347"/>
                <a:gd name="T8" fmla="*/ 19 w 695"/>
                <a:gd name="T9" fmla="*/ 253 h 347"/>
                <a:gd name="T10" fmla="*/ 73 w 695"/>
                <a:gd name="T11" fmla="*/ 184 h 347"/>
                <a:gd name="T12" fmla="*/ 91 w 695"/>
                <a:gd name="T13" fmla="*/ 109 h 347"/>
                <a:gd name="T14" fmla="*/ 140 w 695"/>
                <a:gd name="T15" fmla="*/ 126 h 347"/>
                <a:gd name="T16" fmla="*/ 190 w 695"/>
                <a:gd name="T17" fmla="*/ 140 h 347"/>
                <a:gd name="T18" fmla="*/ 225 w 695"/>
                <a:gd name="T19" fmla="*/ 88 h 347"/>
                <a:gd name="T20" fmla="*/ 281 w 695"/>
                <a:gd name="T21" fmla="*/ 127 h 347"/>
                <a:gd name="T22" fmla="*/ 377 w 695"/>
                <a:gd name="T23" fmla="*/ 178 h 347"/>
                <a:gd name="T24" fmla="*/ 419 w 695"/>
                <a:gd name="T25" fmla="*/ 115 h 347"/>
                <a:gd name="T26" fmla="*/ 481 w 695"/>
                <a:gd name="T27" fmla="*/ 134 h 347"/>
                <a:gd name="T28" fmla="*/ 522 w 695"/>
                <a:gd name="T29" fmla="*/ 181 h 347"/>
                <a:gd name="T30" fmla="*/ 571 w 695"/>
                <a:gd name="T31" fmla="*/ 148 h 347"/>
                <a:gd name="T32" fmla="*/ 605 w 695"/>
                <a:gd name="T33" fmla="*/ 280 h 347"/>
                <a:gd name="T34" fmla="*/ 667 w 695"/>
                <a:gd name="T35" fmla="*/ 252 h 347"/>
                <a:gd name="T36" fmla="*/ 666 w 695"/>
                <a:gd name="T37" fmla="*/ 109 h 347"/>
                <a:gd name="T38" fmla="*/ 558 w 695"/>
                <a:gd name="T39" fmla="*/ 57 h 347"/>
                <a:gd name="T40" fmla="*/ 324 w 695"/>
                <a:gd name="T41" fmla="*/ 23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5" h="347">
                  <a:moveTo>
                    <a:pt x="324" y="23"/>
                  </a:moveTo>
                  <a:cubicBezTo>
                    <a:pt x="265" y="18"/>
                    <a:pt x="206" y="11"/>
                    <a:pt x="148" y="4"/>
                  </a:cubicBezTo>
                  <a:cubicBezTo>
                    <a:pt x="109" y="0"/>
                    <a:pt x="64" y="2"/>
                    <a:pt x="43" y="42"/>
                  </a:cubicBezTo>
                  <a:cubicBezTo>
                    <a:pt x="19" y="87"/>
                    <a:pt x="23" y="138"/>
                    <a:pt x="17" y="187"/>
                  </a:cubicBezTo>
                  <a:cubicBezTo>
                    <a:pt x="15" y="205"/>
                    <a:pt x="0" y="237"/>
                    <a:pt x="19" y="253"/>
                  </a:cubicBezTo>
                  <a:cubicBezTo>
                    <a:pt x="56" y="283"/>
                    <a:pt x="66" y="206"/>
                    <a:pt x="73" y="184"/>
                  </a:cubicBezTo>
                  <a:cubicBezTo>
                    <a:pt x="78" y="164"/>
                    <a:pt x="77" y="125"/>
                    <a:pt x="91" y="109"/>
                  </a:cubicBezTo>
                  <a:cubicBezTo>
                    <a:pt x="119" y="78"/>
                    <a:pt x="130" y="102"/>
                    <a:pt x="140" y="126"/>
                  </a:cubicBezTo>
                  <a:cubicBezTo>
                    <a:pt x="151" y="150"/>
                    <a:pt x="162" y="174"/>
                    <a:pt x="190" y="140"/>
                  </a:cubicBezTo>
                  <a:cubicBezTo>
                    <a:pt x="207" y="120"/>
                    <a:pt x="195" y="100"/>
                    <a:pt x="225" y="88"/>
                  </a:cubicBezTo>
                  <a:cubicBezTo>
                    <a:pt x="262" y="72"/>
                    <a:pt x="271" y="98"/>
                    <a:pt x="281" y="127"/>
                  </a:cubicBezTo>
                  <a:cubicBezTo>
                    <a:pt x="296" y="172"/>
                    <a:pt x="324" y="236"/>
                    <a:pt x="377" y="178"/>
                  </a:cubicBezTo>
                  <a:cubicBezTo>
                    <a:pt x="395" y="159"/>
                    <a:pt x="395" y="128"/>
                    <a:pt x="419" y="115"/>
                  </a:cubicBezTo>
                  <a:cubicBezTo>
                    <a:pt x="451" y="96"/>
                    <a:pt x="468" y="113"/>
                    <a:pt x="481" y="134"/>
                  </a:cubicBezTo>
                  <a:cubicBezTo>
                    <a:pt x="494" y="154"/>
                    <a:pt x="491" y="178"/>
                    <a:pt x="522" y="181"/>
                  </a:cubicBezTo>
                  <a:cubicBezTo>
                    <a:pt x="550" y="183"/>
                    <a:pt x="552" y="162"/>
                    <a:pt x="571" y="148"/>
                  </a:cubicBezTo>
                  <a:cubicBezTo>
                    <a:pt x="628" y="169"/>
                    <a:pt x="588" y="239"/>
                    <a:pt x="605" y="280"/>
                  </a:cubicBezTo>
                  <a:cubicBezTo>
                    <a:pt x="633" y="347"/>
                    <a:pt x="665" y="301"/>
                    <a:pt x="667" y="252"/>
                  </a:cubicBezTo>
                  <a:cubicBezTo>
                    <a:pt x="669" y="206"/>
                    <a:pt x="695" y="148"/>
                    <a:pt x="666" y="109"/>
                  </a:cubicBezTo>
                  <a:cubicBezTo>
                    <a:pt x="642" y="77"/>
                    <a:pt x="595" y="63"/>
                    <a:pt x="558" y="57"/>
                  </a:cubicBezTo>
                  <a:cubicBezTo>
                    <a:pt x="480" y="46"/>
                    <a:pt x="402" y="29"/>
                    <a:pt x="324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3" name="Freeform 152"/>
            <p:cNvSpPr>
              <a:spLocks/>
            </p:cNvSpPr>
            <p:nvPr/>
          </p:nvSpPr>
          <p:spPr bwMode="auto">
            <a:xfrm>
              <a:off x="320825" y="2406998"/>
              <a:ext cx="2936875" cy="1457325"/>
            </a:xfrm>
            <a:custGeom>
              <a:avLst/>
              <a:gdLst>
                <a:gd name="T0" fmla="*/ 326 w 691"/>
                <a:gd name="T1" fmla="*/ 25 h 343"/>
                <a:gd name="T2" fmla="*/ 188 w 691"/>
                <a:gd name="T3" fmla="*/ 11 h 343"/>
                <a:gd name="T4" fmla="*/ 87 w 691"/>
                <a:gd name="T5" fmla="*/ 10 h 343"/>
                <a:gd name="T6" fmla="*/ 15 w 691"/>
                <a:gd name="T7" fmla="*/ 197 h 343"/>
                <a:gd name="T8" fmla="*/ 24 w 691"/>
                <a:gd name="T9" fmla="*/ 264 h 343"/>
                <a:gd name="T10" fmla="*/ 60 w 691"/>
                <a:gd name="T11" fmla="*/ 248 h 343"/>
                <a:gd name="T12" fmla="*/ 77 w 691"/>
                <a:gd name="T13" fmla="*/ 189 h 343"/>
                <a:gd name="T14" fmla="*/ 105 w 691"/>
                <a:gd name="T15" fmla="*/ 107 h 343"/>
                <a:gd name="T16" fmla="*/ 153 w 691"/>
                <a:gd name="T17" fmla="*/ 157 h 343"/>
                <a:gd name="T18" fmla="*/ 180 w 691"/>
                <a:gd name="T19" fmla="*/ 161 h 343"/>
                <a:gd name="T20" fmla="*/ 199 w 691"/>
                <a:gd name="T21" fmla="*/ 140 h 343"/>
                <a:gd name="T22" fmla="*/ 220 w 691"/>
                <a:gd name="T23" fmla="*/ 99 h 343"/>
                <a:gd name="T24" fmla="*/ 269 w 691"/>
                <a:gd name="T25" fmla="*/ 105 h 343"/>
                <a:gd name="T26" fmla="*/ 286 w 691"/>
                <a:gd name="T27" fmla="*/ 149 h 343"/>
                <a:gd name="T28" fmla="*/ 326 w 691"/>
                <a:gd name="T29" fmla="*/ 206 h 343"/>
                <a:gd name="T30" fmla="*/ 386 w 691"/>
                <a:gd name="T31" fmla="*/ 179 h 343"/>
                <a:gd name="T32" fmla="*/ 407 w 691"/>
                <a:gd name="T33" fmla="*/ 137 h 343"/>
                <a:gd name="T34" fmla="*/ 467 w 691"/>
                <a:gd name="T35" fmla="*/ 123 h 343"/>
                <a:gd name="T36" fmla="*/ 490 w 691"/>
                <a:gd name="T37" fmla="*/ 160 h 343"/>
                <a:gd name="T38" fmla="*/ 508 w 691"/>
                <a:gd name="T39" fmla="*/ 185 h 343"/>
                <a:gd name="T40" fmla="*/ 542 w 691"/>
                <a:gd name="T41" fmla="*/ 186 h 343"/>
                <a:gd name="T42" fmla="*/ 567 w 691"/>
                <a:gd name="T43" fmla="*/ 162 h 343"/>
                <a:gd name="T44" fmla="*/ 600 w 691"/>
                <a:gd name="T45" fmla="*/ 186 h 343"/>
                <a:gd name="T46" fmla="*/ 601 w 691"/>
                <a:gd name="T47" fmla="*/ 229 h 343"/>
                <a:gd name="T48" fmla="*/ 616 w 691"/>
                <a:gd name="T49" fmla="*/ 307 h 343"/>
                <a:gd name="T50" fmla="*/ 656 w 691"/>
                <a:gd name="T51" fmla="*/ 310 h 343"/>
                <a:gd name="T52" fmla="*/ 676 w 691"/>
                <a:gd name="T53" fmla="*/ 228 h 343"/>
                <a:gd name="T54" fmla="*/ 679 w 691"/>
                <a:gd name="T55" fmla="*/ 128 h 343"/>
                <a:gd name="T56" fmla="*/ 612 w 691"/>
                <a:gd name="T57" fmla="*/ 72 h 343"/>
                <a:gd name="T58" fmla="*/ 477 w 691"/>
                <a:gd name="T59" fmla="*/ 46 h 343"/>
                <a:gd name="T60" fmla="*/ 326 w 691"/>
                <a:gd name="T61" fmla="*/ 25 h 343"/>
                <a:gd name="T62" fmla="*/ 326 w 691"/>
                <a:gd name="T63" fmla="*/ 30 h 343"/>
                <a:gd name="T64" fmla="*/ 470 w 691"/>
                <a:gd name="T65" fmla="*/ 51 h 343"/>
                <a:gd name="T66" fmla="*/ 594 w 691"/>
                <a:gd name="T67" fmla="*/ 73 h 343"/>
                <a:gd name="T68" fmla="*/ 678 w 691"/>
                <a:gd name="T69" fmla="*/ 145 h 343"/>
                <a:gd name="T70" fmla="*/ 666 w 691"/>
                <a:gd name="T71" fmla="*/ 257 h 343"/>
                <a:gd name="T72" fmla="*/ 619 w 691"/>
                <a:gd name="T73" fmla="*/ 301 h 343"/>
                <a:gd name="T74" fmla="*/ 608 w 691"/>
                <a:gd name="T75" fmla="*/ 213 h 343"/>
                <a:gd name="T76" fmla="*/ 584 w 691"/>
                <a:gd name="T77" fmla="*/ 155 h 343"/>
                <a:gd name="T78" fmla="*/ 561 w 691"/>
                <a:gd name="T79" fmla="*/ 160 h 343"/>
                <a:gd name="T80" fmla="*/ 516 w 691"/>
                <a:gd name="T81" fmla="*/ 182 h 343"/>
                <a:gd name="T82" fmla="*/ 491 w 691"/>
                <a:gd name="T83" fmla="*/ 147 h 343"/>
                <a:gd name="T84" fmla="*/ 468 w 691"/>
                <a:gd name="T85" fmla="*/ 117 h 343"/>
                <a:gd name="T86" fmla="*/ 404 w 691"/>
                <a:gd name="T87" fmla="*/ 131 h 343"/>
                <a:gd name="T88" fmla="*/ 384 w 691"/>
                <a:gd name="T89" fmla="*/ 172 h 343"/>
                <a:gd name="T90" fmla="*/ 334 w 691"/>
                <a:gd name="T91" fmla="*/ 203 h 343"/>
                <a:gd name="T92" fmla="*/ 286 w 691"/>
                <a:gd name="T93" fmla="*/ 131 h 343"/>
                <a:gd name="T94" fmla="*/ 246 w 691"/>
                <a:gd name="T95" fmla="*/ 85 h 343"/>
                <a:gd name="T96" fmla="*/ 211 w 691"/>
                <a:gd name="T97" fmla="*/ 99 h 343"/>
                <a:gd name="T98" fmla="*/ 196 w 691"/>
                <a:gd name="T99" fmla="*/ 134 h 343"/>
                <a:gd name="T100" fmla="*/ 156 w 691"/>
                <a:gd name="T101" fmla="*/ 151 h 343"/>
                <a:gd name="T102" fmla="*/ 137 w 691"/>
                <a:gd name="T103" fmla="*/ 114 h 343"/>
                <a:gd name="T104" fmla="*/ 114 w 691"/>
                <a:gd name="T105" fmla="*/ 97 h 343"/>
                <a:gd name="T106" fmla="*/ 81 w 691"/>
                <a:gd name="T107" fmla="*/ 134 h 343"/>
                <a:gd name="T108" fmla="*/ 30 w 691"/>
                <a:gd name="T109" fmla="*/ 260 h 343"/>
                <a:gd name="T110" fmla="*/ 18 w 691"/>
                <a:gd name="T111" fmla="*/ 212 h 343"/>
                <a:gd name="T112" fmla="*/ 25 w 691"/>
                <a:gd name="T113" fmla="*/ 161 h 343"/>
                <a:gd name="T114" fmla="*/ 59 w 691"/>
                <a:gd name="T115" fmla="*/ 33 h 343"/>
                <a:gd name="T116" fmla="*/ 155 w 691"/>
                <a:gd name="T117" fmla="*/ 13 h 343"/>
                <a:gd name="T118" fmla="*/ 293 w 691"/>
                <a:gd name="T119" fmla="*/ 28 h 343"/>
                <a:gd name="T120" fmla="*/ 326 w 691"/>
                <a:gd name="T121" fmla="*/ 30 h 343"/>
                <a:gd name="T122" fmla="*/ 326 w 691"/>
                <a:gd name="T123" fmla="*/ 2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91" h="343">
                  <a:moveTo>
                    <a:pt x="326" y="25"/>
                  </a:moveTo>
                  <a:cubicBezTo>
                    <a:pt x="280" y="21"/>
                    <a:pt x="234" y="16"/>
                    <a:pt x="188" y="11"/>
                  </a:cubicBezTo>
                  <a:cubicBezTo>
                    <a:pt x="154" y="7"/>
                    <a:pt x="120" y="0"/>
                    <a:pt x="87" y="10"/>
                  </a:cubicBezTo>
                  <a:cubicBezTo>
                    <a:pt x="10" y="32"/>
                    <a:pt x="27" y="138"/>
                    <a:pt x="15" y="197"/>
                  </a:cubicBezTo>
                  <a:cubicBezTo>
                    <a:pt x="11" y="221"/>
                    <a:pt x="0" y="247"/>
                    <a:pt x="24" y="264"/>
                  </a:cubicBezTo>
                  <a:cubicBezTo>
                    <a:pt x="40" y="274"/>
                    <a:pt x="53" y="262"/>
                    <a:pt x="60" y="248"/>
                  </a:cubicBezTo>
                  <a:cubicBezTo>
                    <a:pt x="69" y="230"/>
                    <a:pt x="72" y="209"/>
                    <a:pt x="77" y="189"/>
                  </a:cubicBezTo>
                  <a:cubicBezTo>
                    <a:pt x="85" y="161"/>
                    <a:pt x="79" y="127"/>
                    <a:pt x="105" y="107"/>
                  </a:cubicBezTo>
                  <a:cubicBezTo>
                    <a:pt x="130" y="88"/>
                    <a:pt x="143" y="143"/>
                    <a:pt x="153" y="157"/>
                  </a:cubicBezTo>
                  <a:cubicBezTo>
                    <a:pt x="160" y="166"/>
                    <a:pt x="171" y="167"/>
                    <a:pt x="180" y="161"/>
                  </a:cubicBezTo>
                  <a:cubicBezTo>
                    <a:pt x="188" y="156"/>
                    <a:pt x="194" y="148"/>
                    <a:pt x="199" y="140"/>
                  </a:cubicBezTo>
                  <a:cubicBezTo>
                    <a:pt x="208" y="126"/>
                    <a:pt x="205" y="110"/>
                    <a:pt x="220" y="99"/>
                  </a:cubicBezTo>
                  <a:cubicBezTo>
                    <a:pt x="237" y="88"/>
                    <a:pt x="258" y="88"/>
                    <a:pt x="269" y="105"/>
                  </a:cubicBezTo>
                  <a:cubicBezTo>
                    <a:pt x="277" y="118"/>
                    <a:pt x="280" y="134"/>
                    <a:pt x="286" y="149"/>
                  </a:cubicBezTo>
                  <a:cubicBezTo>
                    <a:pt x="294" y="170"/>
                    <a:pt x="305" y="196"/>
                    <a:pt x="326" y="206"/>
                  </a:cubicBezTo>
                  <a:cubicBezTo>
                    <a:pt x="349" y="217"/>
                    <a:pt x="374" y="195"/>
                    <a:pt x="386" y="179"/>
                  </a:cubicBezTo>
                  <a:cubicBezTo>
                    <a:pt x="396" y="166"/>
                    <a:pt x="399" y="150"/>
                    <a:pt x="407" y="137"/>
                  </a:cubicBezTo>
                  <a:cubicBezTo>
                    <a:pt x="419" y="117"/>
                    <a:pt x="448" y="108"/>
                    <a:pt x="467" y="123"/>
                  </a:cubicBezTo>
                  <a:cubicBezTo>
                    <a:pt x="478" y="132"/>
                    <a:pt x="485" y="147"/>
                    <a:pt x="490" y="160"/>
                  </a:cubicBezTo>
                  <a:cubicBezTo>
                    <a:pt x="494" y="170"/>
                    <a:pt x="498" y="179"/>
                    <a:pt x="508" y="185"/>
                  </a:cubicBezTo>
                  <a:cubicBezTo>
                    <a:pt x="518" y="190"/>
                    <a:pt x="532" y="190"/>
                    <a:pt x="542" y="186"/>
                  </a:cubicBezTo>
                  <a:cubicBezTo>
                    <a:pt x="553" y="181"/>
                    <a:pt x="560" y="170"/>
                    <a:pt x="567" y="162"/>
                  </a:cubicBezTo>
                  <a:cubicBezTo>
                    <a:pt x="581" y="147"/>
                    <a:pt x="597" y="175"/>
                    <a:pt x="600" y="186"/>
                  </a:cubicBezTo>
                  <a:cubicBezTo>
                    <a:pt x="604" y="200"/>
                    <a:pt x="602" y="215"/>
                    <a:pt x="601" y="229"/>
                  </a:cubicBezTo>
                  <a:cubicBezTo>
                    <a:pt x="599" y="258"/>
                    <a:pt x="599" y="282"/>
                    <a:pt x="616" y="307"/>
                  </a:cubicBezTo>
                  <a:cubicBezTo>
                    <a:pt x="627" y="323"/>
                    <a:pt x="643" y="326"/>
                    <a:pt x="656" y="310"/>
                  </a:cubicBezTo>
                  <a:cubicBezTo>
                    <a:pt x="674" y="288"/>
                    <a:pt x="671" y="255"/>
                    <a:pt x="676" y="228"/>
                  </a:cubicBezTo>
                  <a:cubicBezTo>
                    <a:pt x="681" y="195"/>
                    <a:pt x="691" y="160"/>
                    <a:pt x="679" y="128"/>
                  </a:cubicBezTo>
                  <a:cubicBezTo>
                    <a:pt x="669" y="99"/>
                    <a:pt x="639" y="83"/>
                    <a:pt x="612" y="72"/>
                  </a:cubicBezTo>
                  <a:cubicBezTo>
                    <a:pt x="570" y="56"/>
                    <a:pt x="522" y="54"/>
                    <a:pt x="477" y="46"/>
                  </a:cubicBezTo>
                  <a:cubicBezTo>
                    <a:pt x="427" y="37"/>
                    <a:pt x="376" y="29"/>
                    <a:pt x="326" y="25"/>
                  </a:cubicBezTo>
                  <a:cubicBezTo>
                    <a:pt x="322" y="24"/>
                    <a:pt x="322" y="30"/>
                    <a:pt x="326" y="30"/>
                  </a:cubicBezTo>
                  <a:cubicBezTo>
                    <a:pt x="374" y="34"/>
                    <a:pt x="422" y="42"/>
                    <a:pt x="470" y="51"/>
                  </a:cubicBezTo>
                  <a:cubicBezTo>
                    <a:pt x="511" y="58"/>
                    <a:pt x="554" y="62"/>
                    <a:pt x="594" y="73"/>
                  </a:cubicBezTo>
                  <a:cubicBezTo>
                    <a:pt x="631" y="83"/>
                    <a:pt x="670" y="104"/>
                    <a:pt x="678" y="145"/>
                  </a:cubicBezTo>
                  <a:cubicBezTo>
                    <a:pt x="685" y="182"/>
                    <a:pt x="669" y="220"/>
                    <a:pt x="666" y="257"/>
                  </a:cubicBezTo>
                  <a:cubicBezTo>
                    <a:pt x="665" y="281"/>
                    <a:pt x="647" y="343"/>
                    <a:pt x="619" y="301"/>
                  </a:cubicBezTo>
                  <a:cubicBezTo>
                    <a:pt x="600" y="273"/>
                    <a:pt x="607" y="243"/>
                    <a:pt x="608" y="213"/>
                  </a:cubicBezTo>
                  <a:cubicBezTo>
                    <a:pt x="609" y="190"/>
                    <a:pt x="605" y="168"/>
                    <a:pt x="584" y="155"/>
                  </a:cubicBezTo>
                  <a:cubicBezTo>
                    <a:pt x="573" y="148"/>
                    <a:pt x="570" y="151"/>
                    <a:pt x="561" y="160"/>
                  </a:cubicBezTo>
                  <a:cubicBezTo>
                    <a:pt x="547" y="175"/>
                    <a:pt x="539" y="186"/>
                    <a:pt x="516" y="182"/>
                  </a:cubicBezTo>
                  <a:cubicBezTo>
                    <a:pt x="500" y="178"/>
                    <a:pt x="496" y="160"/>
                    <a:pt x="491" y="147"/>
                  </a:cubicBezTo>
                  <a:cubicBezTo>
                    <a:pt x="486" y="135"/>
                    <a:pt x="478" y="125"/>
                    <a:pt x="468" y="117"/>
                  </a:cubicBezTo>
                  <a:cubicBezTo>
                    <a:pt x="448" y="100"/>
                    <a:pt x="419" y="113"/>
                    <a:pt x="404" y="131"/>
                  </a:cubicBezTo>
                  <a:cubicBezTo>
                    <a:pt x="395" y="143"/>
                    <a:pt x="391" y="159"/>
                    <a:pt x="384" y="172"/>
                  </a:cubicBezTo>
                  <a:cubicBezTo>
                    <a:pt x="374" y="188"/>
                    <a:pt x="353" y="207"/>
                    <a:pt x="334" y="203"/>
                  </a:cubicBezTo>
                  <a:cubicBezTo>
                    <a:pt x="306" y="197"/>
                    <a:pt x="293" y="154"/>
                    <a:pt x="286" y="131"/>
                  </a:cubicBezTo>
                  <a:cubicBezTo>
                    <a:pt x="279" y="111"/>
                    <a:pt x="271" y="86"/>
                    <a:pt x="246" y="85"/>
                  </a:cubicBezTo>
                  <a:cubicBezTo>
                    <a:pt x="233" y="85"/>
                    <a:pt x="220" y="91"/>
                    <a:pt x="211" y="99"/>
                  </a:cubicBezTo>
                  <a:cubicBezTo>
                    <a:pt x="201" y="108"/>
                    <a:pt x="200" y="123"/>
                    <a:pt x="196" y="134"/>
                  </a:cubicBezTo>
                  <a:cubicBezTo>
                    <a:pt x="189" y="148"/>
                    <a:pt x="169" y="169"/>
                    <a:pt x="156" y="151"/>
                  </a:cubicBezTo>
                  <a:cubicBezTo>
                    <a:pt x="148" y="140"/>
                    <a:pt x="144" y="126"/>
                    <a:pt x="137" y="114"/>
                  </a:cubicBezTo>
                  <a:cubicBezTo>
                    <a:pt x="133" y="105"/>
                    <a:pt x="125" y="95"/>
                    <a:pt x="114" y="97"/>
                  </a:cubicBezTo>
                  <a:cubicBezTo>
                    <a:pt x="96" y="99"/>
                    <a:pt x="85" y="119"/>
                    <a:pt x="81" y="134"/>
                  </a:cubicBezTo>
                  <a:cubicBezTo>
                    <a:pt x="76" y="153"/>
                    <a:pt x="67" y="276"/>
                    <a:pt x="30" y="260"/>
                  </a:cubicBezTo>
                  <a:cubicBezTo>
                    <a:pt x="10" y="251"/>
                    <a:pt x="14" y="229"/>
                    <a:pt x="18" y="212"/>
                  </a:cubicBezTo>
                  <a:cubicBezTo>
                    <a:pt x="22" y="195"/>
                    <a:pt x="23" y="178"/>
                    <a:pt x="25" y="161"/>
                  </a:cubicBezTo>
                  <a:cubicBezTo>
                    <a:pt x="28" y="119"/>
                    <a:pt x="28" y="66"/>
                    <a:pt x="59" y="33"/>
                  </a:cubicBezTo>
                  <a:cubicBezTo>
                    <a:pt x="82" y="7"/>
                    <a:pt x="123" y="9"/>
                    <a:pt x="155" y="13"/>
                  </a:cubicBezTo>
                  <a:cubicBezTo>
                    <a:pt x="201" y="18"/>
                    <a:pt x="247" y="23"/>
                    <a:pt x="293" y="28"/>
                  </a:cubicBezTo>
                  <a:cubicBezTo>
                    <a:pt x="304" y="29"/>
                    <a:pt x="315" y="30"/>
                    <a:pt x="326" y="30"/>
                  </a:cubicBezTo>
                  <a:cubicBezTo>
                    <a:pt x="329" y="31"/>
                    <a:pt x="329" y="25"/>
                    <a:pt x="326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4" name="Freeform 153"/>
            <p:cNvSpPr>
              <a:spLocks/>
            </p:cNvSpPr>
            <p:nvPr/>
          </p:nvSpPr>
          <p:spPr bwMode="auto">
            <a:xfrm>
              <a:off x="516087" y="2497485"/>
              <a:ext cx="192087" cy="347663"/>
            </a:xfrm>
            <a:custGeom>
              <a:avLst/>
              <a:gdLst>
                <a:gd name="T0" fmla="*/ 39 w 45"/>
                <a:gd name="T1" fmla="*/ 1 h 82"/>
                <a:gd name="T2" fmla="*/ 0 w 45"/>
                <a:gd name="T3" fmla="*/ 77 h 82"/>
                <a:gd name="T4" fmla="*/ 6 w 45"/>
                <a:gd name="T5" fmla="*/ 78 h 82"/>
                <a:gd name="T6" fmla="*/ 42 w 45"/>
                <a:gd name="T7" fmla="*/ 6 h 82"/>
                <a:gd name="T8" fmla="*/ 39 w 45"/>
                <a:gd name="T9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2">
                  <a:moveTo>
                    <a:pt x="39" y="1"/>
                  </a:moveTo>
                  <a:cubicBezTo>
                    <a:pt x="10" y="16"/>
                    <a:pt x="8" y="49"/>
                    <a:pt x="0" y="77"/>
                  </a:cubicBezTo>
                  <a:cubicBezTo>
                    <a:pt x="0" y="80"/>
                    <a:pt x="5" y="82"/>
                    <a:pt x="6" y="78"/>
                  </a:cubicBezTo>
                  <a:cubicBezTo>
                    <a:pt x="13" y="52"/>
                    <a:pt x="14" y="21"/>
                    <a:pt x="42" y="6"/>
                  </a:cubicBezTo>
                  <a:cubicBezTo>
                    <a:pt x="45" y="5"/>
                    <a:pt x="42" y="0"/>
                    <a:pt x="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5" name="Freeform 154"/>
            <p:cNvSpPr>
              <a:spLocks/>
            </p:cNvSpPr>
            <p:nvPr/>
          </p:nvSpPr>
          <p:spPr bwMode="auto">
            <a:xfrm>
              <a:off x="936775" y="2903885"/>
              <a:ext cx="169862" cy="169863"/>
            </a:xfrm>
            <a:custGeom>
              <a:avLst/>
              <a:gdLst>
                <a:gd name="T0" fmla="*/ 2 w 40"/>
                <a:gd name="T1" fmla="*/ 6 h 40"/>
                <a:gd name="T2" fmla="*/ 37 w 40"/>
                <a:gd name="T3" fmla="*/ 33 h 40"/>
                <a:gd name="T4" fmla="*/ 35 w 40"/>
                <a:gd name="T5" fmla="*/ 27 h 40"/>
                <a:gd name="T6" fmla="*/ 7 w 40"/>
                <a:gd name="T7" fmla="*/ 3 h 40"/>
                <a:gd name="T8" fmla="*/ 2 w 40"/>
                <a:gd name="T9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" y="6"/>
                  </a:moveTo>
                  <a:cubicBezTo>
                    <a:pt x="11" y="20"/>
                    <a:pt x="16" y="40"/>
                    <a:pt x="37" y="33"/>
                  </a:cubicBezTo>
                  <a:cubicBezTo>
                    <a:pt x="40" y="31"/>
                    <a:pt x="39" y="26"/>
                    <a:pt x="35" y="27"/>
                  </a:cubicBezTo>
                  <a:cubicBezTo>
                    <a:pt x="18" y="33"/>
                    <a:pt x="14" y="14"/>
                    <a:pt x="7" y="3"/>
                  </a:cubicBezTo>
                  <a:cubicBezTo>
                    <a:pt x="5" y="0"/>
                    <a:pt x="0" y="3"/>
                    <a:pt x="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6" name="Freeform 155"/>
            <p:cNvSpPr>
              <a:spLocks/>
            </p:cNvSpPr>
            <p:nvPr/>
          </p:nvSpPr>
          <p:spPr bwMode="auto">
            <a:xfrm>
              <a:off x="1557487" y="2921348"/>
              <a:ext cx="357187" cy="395288"/>
            </a:xfrm>
            <a:custGeom>
              <a:avLst/>
              <a:gdLst>
                <a:gd name="T0" fmla="*/ 1 w 84"/>
                <a:gd name="T1" fmla="*/ 5 h 93"/>
                <a:gd name="T2" fmla="*/ 82 w 84"/>
                <a:gd name="T3" fmla="*/ 59 h 93"/>
                <a:gd name="T4" fmla="*/ 77 w 84"/>
                <a:gd name="T5" fmla="*/ 55 h 93"/>
                <a:gd name="T6" fmla="*/ 7 w 84"/>
                <a:gd name="T7" fmla="*/ 4 h 93"/>
                <a:gd name="T8" fmla="*/ 1 w 84"/>
                <a:gd name="T9" fmla="*/ 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93">
                  <a:moveTo>
                    <a:pt x="1" y="5"/>
                  </a:moveTo>
                  <a:cubicBezTo>
                    <a:pt x="12" y="42"/>
                    <a:pt x="39" y="93"/>
                    <a:pt x="82" y="59"/>
                  </a:cubicBezTo>
                  <a:cubicBezTo>
                    <a:pt x="84" y="57"/>
                    <a:pt x="80" y="53"/>
                    <a:pt x="77" y="55"/>
                  </a:cubicBezTo>
                  <a:cubicBezTo>
                    <a:pt x="39" y="86"/>
                    <a:pt x="16" y="3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7" name="Freeform 156"/>
            <p:cNvSpPr>
              <a:spLocks/>
            </p:cNvSpPr>
            <p:nvPr/>
          </p:nvSpPr>
          <p:spPr bwMode="auto">
            <a:xfrm>
              <a:off x="2233762" y="2845148"/>
              <a:ext cx="377825" cy="357188"/>
            </a:xfrm>
            <a:custGeom>
              <a:avLst/>
              <a:gdLst>
                <a:gd name="T0" fmla="*/ 4 w 89"/>
                <a:gd name="T1" fmla="*/ 6 h 84"/>
                <a:gd name="T2" fmla="*/ 86 w 89"/>
                <a:gd name="T3" fmla="*/ 68 h 84"/>
                <a:gd name="T4" fmla="*/ 84 w 89"/>
                <a:gd name="T5" fmla="*/ 62 h 84"/>
                <a:gd name="T6" fmla="*/ 42 w 89"/>
                <a:gd name="T7" fmla="*/ 29 h 84"/>
                <a:gd name="T8" fmla="*/ 4 w 89"/>
                <a:gd name="T9" fmla="*/ 0 h 84"/>
                <a:gd name="T10" fmla="*/ 4 w 89"/>
                <a:gd name="T11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4">
                  <a:moveTo>
                    <a:pt x="4" y="6"/>
                  </a:moveTo>
                  <a:cubicBezTo>
                    <a:pt x="41" y="6"/>
                    <a:pt x="46" y="84"/>
                    <a:pt x="86" y="68"/>
                  </a:cubicBezTo>
                  <a:cubicBezTo>
                    <a:pt x="89" y="67"/>
                    <a:pt x="88" y="61"/>
                    <a:pt x="84" y="62"/>
                  </a:cubicBezTo>
                  <a:cubicBezTo>
                    <a:pt x="63" y="71"/>
                    <a:pt x="51" y="43"/>
                    <a:pt x="42" y="29"/>
                  </a:cubicBezTo>
                  <a:cubicBezTo>
                    <a:pt x="33" y="15"/>
                    <a:pt x="22" y="0"/>
                    <a:pt x="4" y="0"/>
                  </a:cubicBezTo>
                  <a:cubicBezTo>
                    <a:pt x="0" y="0"/>
                    <a:pt x="0" y="6"/>
                    <a:pt x="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8" name="Freeform 157"/>
            <p:cNvSpPr>
              <a:spLocks/>
            </p:cNvSpPr>
            <p:nvPr/>
          </p:nvSpPr>
          <p:spPr bwMode="auto">
            <a:xfrm>
              <a:off x="2657625" y="3015010"/>
              <a:ext cx="73025" cy="58738"/>
            </a:xfrm>
            <a:custGeom>
              <a:avLst/>
              <a:gdLst>
                <a:gd name="T0" fmla="*/ 6 w 17"/>
                <a:gd name="T1" fmla="*/ 12 h 14"/>
                <a:gd name="T2" fmla="*/ 14 w 17"/>
                <a:gd name="T3" fmla="*/ 6 h 14"/>
                <a:gd name="T4" fmla="*/ 11 w 17"/>
                <a:gd name="T5" fmla="*/ 1 h 14"/>
                <a:gd name="T6" fmla="*/ 2 w 17"/>
                <a:gd name="T7" fmla="*/ 8 h 14"/>
                <a:gd name="T8" fmla="*/ 6 w 17"/>
                <a:gd name="T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6" y="12"/>
                  </a:moveTo>
                  <a:cubicBezTo>
                    <a:pt x="9" y="10"/>
                    <a:pt x="11" y="8"/>
                    <a:pt x="14" y="6"/>
                  </a:cubicBezTo>
                  <a:cubicBezTo>
                    <a:pt x="17" y="5"/>
                    <a:pt x="14" y="0"/>
                    <a:pt x="11" y="1"/>
                  </a:cubicBezTo>
                  <a:cubicBezTo>
                    <a:pt x="7" y="3"/>
                    <a:pt x="5" y="5"/>
                    <a:pt x="2" y="8"/>
                  </a:cubicBezTo>
                  <a:cubicBezTo>
                    <a:pt x="0" y="10"/>
                    <a:pt x="4" y="14"/>
                    <a:pt x="6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9" name="Freeform 158"/>
            <p:cNvSpPr>
              <a:spLocks/>
            </p:cNvSpPr>
            <p:nvPr/>
          </p:nvSpPr>
          <p:spPr bwMode="auto">
            <a:xfrm>
              <a:off x="3278337" y="3894485"/>
              <a:ext cx="101600" cy="76200"/>
            </a:xfrm>
            <a:custGeom>
              <a:avLst/>
              <a:gdLst>
                <a:gd name="T0" fmla="*/ 2 w 24"/>
                <a:gd name="T1" fmla="*/ 0 h 18"/>
                <a:gd name="T2" fmla="*/ 0 w 24"/>
                <a:gd name="T3" fmla="*/ 18 h 18"/>
                <a:gd name="T4" fmla="*/ 24 w 24"/>
                <a:gd name="T5" fmla="*/ 18 h 18"/>
                <a:gd name="T6" fmla="*/ 2 w 2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2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17" y="12"/>
                    <a:pt x="10" y="6"/>
                    <a:pt x="2" y="0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0" name="Freeform 159"/>
            <p:cNvSpPr>
              <a:spLocks/>
            </p:cNvSpPr>
            <p:nvPr/>
          </p:nvSpPr>
          <p:spPr bwMode="auto">
            <a:xfrm>
              <a:off x="3270400" y="3877023"/>
              <a:ext cx="122237" cy="93663"/>
            </a:xfrm>
            <a:custGeom>
              <a:avLst/>
              <a:gdLst>
                <a:gd name="T0" fmla="*/ 6 w 29"/>
                <a:gd name="T1" fmla="*/ 2 h 22"/>
                <a:gd name="T2" fmla="*/ 3 w 29"/>
                <a:gd name="T3" fmla="*/ 6 h 22"/>
                <a:gd name="T4" fmla="*/ 22 w 29"/>
                <a:gd name="T5" fmla="*/ 22 h 22"/>
                <a:gd name="T6" fmla="*/ 29 w 29"/>
                <a:gd name="T7" fmla="*/ 22 h 22"/>
                <a:gd name="T8" fmla="*/ 6 w 29"/>
                <a:gd name="T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2">
                  <a:moveTo>
                    <a:pt x="6" y="2"/>
                  </a:moveTo>
                  <a:cubicBezTo>
                    <a:pt x="3" y="0"/>
                    <a:pt x="0" y="5"/>
                    <a:pt x="3" y="6"/>
                  </a:cubicBezTo>
                  <a:cubicBezTo>
                    <a:pt x="10" y="11"/>
                    <a:pt x="16" y="17"/>
                    <a:pt x="22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2" y="15"/>
                    <a:pt x="14" y="8"/>
                    <a:pt x="6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1" name="Freeform 160"/>
            <p:cNvSpPr>
              <a:spLocks/>
            </p:cNvSpPr>
            <p:nvPr/>
          </p:nvSpPr>
          <p:spPr bwMode="auto">
            <a:xfrm>
              <a:off x="2824312" y="2305398"/>
              <a:ext cx="679450" cy="1665288"/>
            </a:xfrm>
            <a:custGeom>
              <a:avLst/>
              <a:gdLst>
                <a:gd name="T0" fmla="*/ 121 w 160"/>
                <a:gd name="T1" fmla="*/ 262 h 392"/>
                <a:gd name="T2" fmla="*/ 97 w 160"/>
                <a:gd name="T3" fmla="*/ 0 h 392"/>
                <a:gd name="T4" fmla="*/ 53 w 160"/>
                <a:gd name="T5" fmla="*/ 59 h 392"/>
                <a:gd name="T6" fmla="*/ 55 w 160"/>
                <a:gd name="T7" fmla="*/ 265 h 392"/>
                <a:gd name="T8" fmla="*/ 5 w 160"/>
                <a:gd name="T9" fmla="*/ 362 h 392"/>
                <a:gd name="T10" fmla="*/ 0 w 160"/>
                <a:gd name="T11" fmla="*/ 392 h 392"/>
                <a:gd name="T12" fmla="*/ 158 w 160"/>
                <a:gd name="T13" fmla="*/ 392 h 392"/>
                <a:gd name="T14" fmla="*/ 121 w 160"/>
                <a:gd name="T15" fmla="*/ 26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392">
                  <a:moveTo>
                    <a:pt x="121" y="262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55" y="265"/>
                    <a:pt x="55" y="265"/>
                    <a:pt x="55" y="265"/>
                  </a:cubicBezTo>
                  <a:cubicBezTo>
                    <a:pt x="44" y="280"/>
                    <a:pt x="14" y="323"/>
                    <a:pt x="5" y="362"/>
                  </a:cubicBezTo>
                  <a:cubicBezTo>
                    <a:pt x="2" y="374"/>
                    <a:pt x="1" y="384"/>
                    <a:pt x="0" y="392"/>
                  </a:cubicBezTo>
                  <a:cubicBezTo>
                    <a:pt x="158" y="392"/>
                    <a:pt x="158" y="392"/>
                    <a:pt x="158" y="392"/>
                  </a:cubicBezTo>
                  <a:cubicBezTo>
                    <a:pt x="160" y="357"/>
                    <a:pt x="153" y="312"/>
                    <a:pt x="121" y="262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2" name="Freeform 161"/>
            <p:cNvSpPr>
              <a:spLocks noEditPoints="1"/>
            </p:cNvSpPr>
            <p:nvPr/>
          </p:nvSpPr>
          <p:spPr bwMode="auto">
            <a:xfrm>
              <a:off x="3060850" y="2411760"/>
              <a:ext cx="192087" cy="989013"/>
            </a:xfrm>
            <a:custGeom>
              <a:avLst/>
              <a:gdLst>
                <a:gd name="T0" fmla="*/ 17 w 45"/>
                <a:gd name="T1" fmla="*/ 147 h 233"/>
                <a:gd name="T2" fmla="*/ 6 w 45"/>
                <a:gd name="T3" fmla="*/ 151 h 233"/>
                <a:gd name="T4" fmla="*/ 4 w 45"/>
                <a:gd name="T5" fmla="*/ 151 h 233"/>
                <a:gd name="T6" fmla="*/ 1 w 45"/>
                <a:gd name="T7" fmla="*/ 150 h 233"/>
                <a:gd name="T8" fmla="*/ 1 w 45"/>
                <a:gd name="T9" fmla="*/ 195 h 233"/>
                <a:gd name="T10" fmla="*/ 1 w 45"/>
                <a:gd name="T11" fmla="*/ 195 h 233"/>
                <a:gd name="T12" fmla="*/ 1 w 45"/>
                <a:gd name="T13" fmla="*/ 196 h 233"/>
                <a:gd name="T14" fmla="*/ 1 w 45"/>
                <a:gd name="T15" fmla="*/ 200 h 233"/>
                <a:gd name="T16" fmla="*/ 9 w 45"/>
                <a:gd name="T17" fmla="*/ 225 h 233"/>
                <a:gd name="T18" fmla="*/ 18 w 45"/>
                <a:gd name="T19" fmla="*/ 233 h 233"/>
                <a:gd name="T20" fmla="*/ 18 w 45"/>
                <a:gd name="T21" fmla="*/ 226 h 233"/>
                <a:gd name="T22" fmla="*/ 17 w 45"/>
                <a:gd name="T23" fmla="*/ 217 h 233"/>
                <a:gd name="T24" fmla="*/ 18 w 45"/>
                <a:gd name="T25" fmla="*/ 212 h 233"/>
                <a:gd name="T26" fmla="*/ 17 w 45"/>
                <a:gd name="T27" fmla="*/ 147 h 233"/>
                <a:gd name="T28" fmla="*/ 33 w 45"/>
                <a:gd name="T29" fmla="*/ 0 h 233"/>
                <a:gd name="T30" fmla="*/ 0 w 45"/>
                <a:gd name="T31" fmla="*/ 41 h 233"/>
                <a:gd name="T32" fmla="*/ 0 w 45"/>
                <a:gd name="T33" fmla="*/ 47 h 233"/>
                <a:gd name="T34" fmla="*/ 1 w 45"/>
                <a:gd name="T35" fmla="*/ 117 h 233"/>
                <a:gd name="T36" fmla="*/ 6 w 45"/>
                <a:gd name="T37" fmla="*/ 116 h 233"/>
                <a:gd name="T38" fmla="*/ 8 w 45"/>
                <a:gd name="T39" fmla="*/ 116 h 233"/>
                <a:gd name="T40" fmla="*/ 17 w 45"/>
                <a:gd name="T41" fmla="*/ 121 h 233"/>
                <a:gd name="T42" fmla="*/ 16 w 45"/>
                <a:gd name="T43" fmla="*/ 75 h 233"/>
                <a:gd name="T44" fmla="*/ 45 w 45"/>
                <a:gd name="T45" fmla="*/ 48 h 233"/>
                <a:gd name="T46" fmla="*/ 41 w 45"/>
                <a:gd name="T47" fmla="*/ 9 h 233"/>
                <a:gd name="T48" fmla="*/ 33 w 45"/>
                <a:gd name="T4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233">
                  <a:moveTo>
                    <a:pt x="17" y="147"/>
                  </a:moveTo>
                  <a:cubicBezTo>
                    <a:pt x="14" y="150"/>
                    <a:pt x="10" y="151"/>
                    <a:pt x="6" y="151"/>
                  </a:cubicBezTo>
                  <a:cubicBezTo>
                    <a:pt x="5" y="151"/>
                    <a:pt x="4" y="151"/>
                    <a:pt x="4" y="151"/>
                  </a:cubicBezTo>
                  <a:cubicBezTo>
                    <a:pt x="3" y="151"/>
                    <a:pt x="2" y="151"/>
                    <a:pt x="1" y="150"/>
                  </a:cubicBezTo>
                  <a:cubicBezTo>
                    <a:pt x="1" y="165"/>
                    <a:pt x="1" y="180"/>
                    <a:pt x="1" y="195"/>
                  </a:cubicBezTo>
                  <a:cubicBezTo>
                    <a:pt x="1" y="195"/>
                    <a:pt x="1" y="195"/>
                    <a:pt x="1" y="195"/>
                  </a:cubicBezTo>
                  <a:cubicBezTo>
                    <a:pt x="1" y="195"/>
                    <a:pt x="1" y="196"/>
                    <a:pt x="1" y="196"/>
                  </a:cubicBezTo>
                  <a:cubicBezTo>
                    <a:pt x="1" y="197"/>
                    <a:pt x="1" y="199"/>
                    <a:pt x="1" y="200"/>
                  </a:cubicBezTo>
                  <a:cubicBezTo>
                    <a:pt x="2" y="209"/>
                    <a:pt x="4" y="219"/>
                    <a:pt x="9" y="225"/>
                  </a:cubicBezTo>
                  <a:cubicBezTo>
                    <a:pt x="12" y="228"/>
                    <a:pt x="15" y="230"/>
                    <a:pt x="18" y="233"/>
                  </a:cubicBezTo>
                  <a:cubicBezTo>
                    <a:pt x="18" y="226"/>
                    <a:pt x="18" y="226"/>
                    <a:pt x="18" y="226"/>
                  </a:cubicBezTo>
                  <a:cubicBezTo>
                    <a:pt x="17" y="223"/>
                    <a:pt x="16" y="220"/>
                    <a:pt x="17" y="217"/>
                  </a:cubicBezTo>
                  <a:cubicBezTo>
                    <a:pt x="17" y="215"/>
                    <a:pt x="17" y="214"/>
                    <a:pt x="18" y="212"/>
                  </a:cubicBezTo>
                  <a:cubicBezTo>
                    <a:pt x="17" y="147"/>
                    <a:pt x="17" y="147"/>
                    <a:pt x="17" y="147"/>
                  </a:cubicBezTo>
                  <a:moveTo>
                    <a:pt x="33" y="0"/>
                  </a:moveTo>
                  <a:cubicBezTo>
                    <a:pt x="23" y="15"/>
                    <a:pt x="13" y="30"/>
                    <a:pt x="0" y="41"/>
                  </a:cubicBezTo>
                  <a:cubicBezTo>
                    <a:pt x="0" y="43"/>
                    <a:pt x="0" y="45"/>
                    <a:pt x="0" y="47"/>
                  </a:cubicBezTo>
                  <a:cubicBezTo>
                    <a:pt x="0" y="70"/>
                    <a:pt x="0" y="94"/>
                    <a:pt x="1" y="117"/>
                  </a:cubicBezTo>
                  <a:cubicBezTo>
                    <a:pt x="2" y="117"/>
                    <a:pt x="4" y="116"/>
                    <a:pt x="6" y="116"/>
                  </a:cubicBezTo>
                  <a:cubicBezTo>
                    <a:pt x="6" y="116"/>
                    <a:pt x="7" y="116"/>
                    <a:pt x="8" y="116"/>
                  </a:cubicBezTo>
                  <a:cubicBezTo>
                    <a:pt x="11" y="117"/>
                    <a:pt x="14" y="118"/>
                    <a:pt x="17" y="121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24" y="72"/>
                    <a:pt x="36" y="59"/>
                    <a:pt x="45" y="48"/>
                  </a:cubicBezTo>
                  <a:cubicBezTo>
                    <a:pt x="44" y="35"/>
                    <a:pt x="42" y="22"/>
                    <a:pt x="41" y="9"/>
                  </a:cubicBezTo>
                  <a:cubicBezTo>
                    <a:pt x="38" y="7"/>
                    <a:pt x="35" y="4"/>
                    <a:pt x="33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auto">
            <a:xfrm>
              <a:off x="3367237" y="3567460"/>
              <a:ext cx="127000" cy="403225"/>
            </a:xfrm>
            <a:custGeom>
              <a:avLst/>
              <a:gdLst>
                <a:gd name="T0" fmla="*/ 0 w 30"/>
                <a:gd name="T1" fmla="*/ 0 h 95"/>
                <a:gd name="T2" fmla="*/ 2 w 30"/>
                <a:gd name="T3" fmla="*/ 20 h 95"/>
                <a:gd name="T4" fmla="*/ 3 w 30"/>
                <a:gd name="T5" fmla="*/ 21 h 95"/>
                <a:gd name="T6" fmla="*/ 3 w 30"/>
                <a:gd name="T7" fmla="*/ 25 h 95"/>
                <a:gd name="T8" fmla="*/ 3 w 30"/>
                <a:gd name="T9" fmla="*/ 36 h 95"/>
                <a:gd name="T10" fmla="*/ 4 w 30"/>
                <a:gd name="T11" fmla="*/ 37 h 95"/>
                <a:gd name="T12" fmla="*/ 8 w 30"/>
                <a:gd name="T13" fmla="*/ 38 h 95"/>
                <a:gd name="T14" fmla="*/ 4 w 30"/>
                <a:gd name="T15" fmla="*/ 51 h 95"/>
                <a:gd name="T16" fmla="*/ 4 w 30"/>
                <a:gd name="T17" fmla="*/ 51 h 95"/>
                <a:gd name="T18" fmla="*/ 2 w 30"/>
                <a:gd name="T19" fmla="*/ 95 h 95"/>
                <a:gd name="T20" fmla="*/ 30 w 30"/>
                <a:gd name="T21" fmla="*/ 95 h 95"/>
                <a:gd name="T22" fmla="*/ 30 w 30"/>
                <a:gd name="T23" fmla="*/ 95 h 95"/>
                <a:gd name="T24" fmla="*/ 27 w 30"/>
                <a:gd name="T25" fmla="*/ 95 h 95"/>
                <a:gd name="T26" fmla="*/ 18 w 30"/>
                <a:gd name="T27" fmla="*/ 23 h 95"/>
                <a:gd name="T28" fmla="*/ 10 w 30"/>
                <a:gd name="T29" fmla="*/ 4 h 95"/>
                <a:gd name="T30" fmla="*/ 0 w 30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95">
                  <a:moveTo>
                    <a:pt x="0" y="0"/>
                  </a:moveTo>
                  <a:cubicBezTo>
                    <a:pt x="1" y="7"/>
                    <a:pt x="2" y="13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3"/>
                    <a:pt x="3" y="25"/>
                  </a:cubicBezTo>
                  <a:cubicBezTo>
                    <a:pt x="3" y="29"/>
                    <a:pt x="3" y="32"/>
                    <a:pt x="3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5" y="37"/>
                    <a:pt x="7" y="37"/>
                    <a:pt x="8" y="38"/>
                  </a:cubicBezTo>
                  <a:cubicBezTo>
                    <a:pt x="7" y="42"/>
                    <a:pt x="6" y="47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67"/>
                    <a:pt x="3" y="82"/>
                    <a:pt x="2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8" y="71"/>
                    <a:pt x="25" y="47"/>
                    <a:pt x="18" y="23"/>
                  </a:cubicBezTo>
                  <a:cubicBezTo>
                    <a:pt x="15" y="17"/>
                    <a:pt x="13" y="10"/>
                    <a:pt x="10" y="4"/>
                  </a:cubicBezTo>
                  <a:cubicBezTo>
                    <a:pt x="7" y="3"/>
                    <a:pt x="3" y="2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4" name="Freeform 163"/>
            <p:cNvSpPr>
              <a:spLocks/>
            </p:cNvSpPr>
            <p:nvPr/>
          </p:nvSpPr>
          <p:spPr bwMode="auto">
            <a:xfrm>
              <a:off x="3222775" y="2305398"/>
              <a:ext cx="22225" cy="30163"/>
            </a:xfrm>
            <a:custGeom>
              <a:avLst/>
              <a:gdLst>
                <a:gd name="T0" fmla="*/ 0 w 5"/>
                <a:gd name="T1" fmla="*/ 0 h 7"/>
                <a:gd name="T2" fmla="*/ 1 w 5"/>
                <a:gd name="T3" fmla="*/ 7 h 7"/>
                <a:gd name="T4" fmla="*/ 5 w 5"/>
                <a:gd name="T5" fmla="*/ 1 h 7"/>
                <a:gd name="T6" fmla="*/ 0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cubicBezTo>
                    <a:pt x="0" y="2"/>
                    <a:pt x="1" y="5"/>
                    <a:pt x="1" y="7"/>
                  </a:cubicBezTo>
                  <a:cubicBezTo>
                    <a:pt x="2" y="5"/>
                    <a:pt x="4" y="3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5" name="Freeform 164"/>
            <p:cNvSpPr>
              <a:spLocks/>
            </p:cNvSpPr>
            <p:nvPr/>
          </p:nvSpPr>
          <p:spPr bwMode="auto">
            <a:xfrm>
              <a:off x="3057675" y="2556223"/>
              <a:ext cx="3175" cy="7938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1 w 1"/>
                <a:gd name="T5" fmla="*/ 1 h 2"/>
                <a:gd name="T6" fmla="*/ 1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0" y="2"/>
                    <a:pt x="1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6" name="Freeform 165"/>
            <p:cNvSpPr>
              <a:spLocks/>
            </p:cNvSpPr>
            <p:nvPr/>
          </p:nvSpPr>
          <p:spPr bwMode="auto">
            <a:xfrm>
              <a:off x="2811612" y="2287935"/>
              <a:ext cx="704850" cy="1682750"/>
            </a:xfrm>
            <a:custGeom>
              <a:avLst/>
              <a:gdLst>
                <a:gd name="T0" fmla="*/ 134 w 166"/>
                <a:gd name="T1" fmla="*/ 277 h 396"/>
                <a:gd name="T2" fmla="*/ 126 w 166"/>
                <a:gd name="T3" fmla="*/ 258 h 396"/>
                <a:gd name="T4" fmla="*/ 124 w 166"/>
                <a:gd name="T5" fmla="*/ 232 h 396"/>
                <a:gd name="T6" fmla="*/ 116 w 166"/>
                <a:gd name="T7" fmla="*/ 148 h 396"/>
                <a:gd name="T8" fmla="*/ 103 w 166"/>
                <a:gd name="T9" fmla="*/ 3 h 396"/>
                <a:gd name="T10" fmla="*/ 98 w 166"/>
                <a:gd name="T11" fmla="*/ 2 h 396"/>
                <a:gd name="T12" fmla="*/ 57 w 166"/>
                <a:gd name="T13" fmla="*/ 58 h 396"/>
                <a:gd name="T14" fmla="*/ 54 w 166"/>
                <a:gd name="T15" fmla="*/ 93 h 396"/>
                <a:gd name="T16" fmla="*/ 55 w 166"/>
                <a:gd name="T17" fmla="*/ 258 h 396"/>
                <a:gd name="T18" fmla="*/ 52 w 166"/>
                <a:gd name="T19" fmla="*/ 272 h 396"/>
                <a:gd name="T20" fmla="*/ 20 w 166"/>
                <a:gd name="T21" fmla="*/ 326 h 396"/>
                <a:gd name="T22" fmla="*/ 1 w 166"/>
                <a:gd name="T23" fmla="*/ 391 h 396"/>
                <a:gd name="T24" fmla="*/ 0 w 166"/>
                <a:gd name="T25" fmla="*/ 396 h 396"/>
                <a:gd name="T26" fmla="*/ 6 w 166"/>
                <a:gd name="T27" fmla="*/ 396 h 396"/>
                <a:gd name="T28" fmla="*/ 48 w 166"/>
                <a:gd name="T29" fmla="*/ 287 h 396"/>
                <a:gd name="T30" fmla="*/ 60 w 166"/>
                <a:gd name="T31" fmla="*/ 266 h 396"/>
                <a:gd name="T32" fmla="*/ 60 w 166"/>
                <a:gd name="T33" fmla="*/ 242 h 396"/>
                <a:gd name="T34" fmla="*/ 59 w 166"/>
                <a:gd name="T35" fmla="*/ 76 h 396"/>
                <a:gd name="T36" fmla="*/ 59 w 166"/>
                <a:gd name="T37" fmla="*/ 64 h 396"/>
                <a:gd name="T38" fmla="*/ 59 w 166"/>
                <a:gd name="T39" fmla="*/ 65 h 396"/>
                <a:gd name="T40" fmla="*/ 59 w 166"/>
                <a:gd name="T41" fmla="*/ 64 h 396"/>
                <a:gd name="T42" fmla="*/ 59 w 166"/>
                <a:gd name="T43" fmla="*/ 64 h 396"/>
                <a:gd name="T44" fmla="*/ 59 w 166"/>
                <a:gd name="T45" fmla="*/ 64 h 396"/>
                <a:gd name="T46" fmla="*/ 60 w 166"/>
                <a:gd name="T47" fmla="*/ 63 h 396"/>
                <a:gd name="T48" fmla="*/ 68 w 166"/>
                <a:gd name="T49" fmla="*/ 52 h 396"/>
                <a:gd name="T50" fmla="*/ 98 w 166"/>
                <a:gd name="T51" fmla="*/ 11 h 396"/>
                <a:gd name="T52" fmla="*/ 97 w 166"/>
                <a:gd name="T53" fmla="*/ 4 h 396"/>
                <a:gd name="T54" fmla="*/ 102 w 166"/>
                <a:gd name="T55" fmla="*/ 5 h 396"/>
                <a:gd name="T56" fmla="*/ 98 w 166"/>
                <a:gd name="T57" fmla="*/ 11 h 396"/>
                <a:gd name="T58" fmla="*/ 121 w 166"/>
                <a:gd name="T59" fmla="*/ 265 h 396"/>
                <a:gd name="T60" fmla="*/ 121 w 166"/>
                <a:gd name="T61" fmla="*/ 266 h 396"/>
                <a:gd name="T62" fmla="*/ 124 w 166"/>
                <a:gd name="T63" fmla="*/ 271 h 396"/>
                <a:gd name="T64" fmla="*/ 132 w 166"/>
                <a:gd name="T65" fmla="*/ 286 h 396"/>
                <a:gd name="T66" fmla="*/ 149 w 166"/>
                <a:gd name="T67" fmla="*/ 324 h 396"/>
                <a:gd name="T68" fmla="*/ 158 w 166"/>
                <a:gd name="T69" fmla="*/ 396 h 396"/>
                <a:gd name="T70" fmla="*/ 164 w 166"/>
                <a:gd name="T71" fmla="*/ 396 h 396"/>
                <a:gd name="T72" fmla="*/ 134 w 166"/>
                <a:gd name="T73" fmla="*/ 277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6" h="396">
                  <a:moveTo>
                    <a:pt x="134" y="277"/>
                  </a:moveTo>
                  <a:cubicBezTo>
                    <a:pt x="129" y="269"/>
                    <a:pt x="127" y="266"/>
                    <a:pt x="126" y="258"/>
                  </a:cubicBezTo>
                  <a:cubicBezTo>
                    <a:pt x="125" y="249"/>
                    <a:pt x="124" y="240"/>
                    <a:pt x="124" y="232"/>
                  </a:cubicBezTo>
                  <a:cubicBezTo>
                    <a:pt x="121" y="204"/>
                    <a:pt x="118" y="176"/>
                    <a:pt x="116" y="148"/>
                  </a:cubicBezTo>
                  <a:cubicBezTo>
                    <a:pt x="111" y="99"/>
                    <a:pt x="107" y="51"/>
                    <a:pt x="103" y="3"/>
                  </a:cubicBezTo>
                  <a:cubicBezTo>
                    <a:pt x="102" y="1"/>
                    <a:pt x="99" y="0"/>
                    <a:pt x="98" y="2"/>
                  </a:cubicBezTo>
                  <a:cubicBezTo>
                    <a:pt x="84" y="20"/>
                    <a:pt x="70" y="39"/>
                    <a:pt x="57" y="58"/>
                  </a:cubicBezTo>
                  <a:cubicBezTo>
                    <a:pt x="50" y="67"/>
                    <a:pt x="54" y="82"/>
                    <a:pt x="54" y="93"/>
                  </a:cubicBezTo>
                  <a:cubicBezTo>
                    <a:pt x="54" y="148"/>
                    <a:pt x="55" y="203"/>
                    <a:pt x="55" y="258"/>
                  </a:cubicBezTo>
                  <a:cubicBezTo>
                    <a:pt x="55" y="265"/>
                    <a:pt x="56" y="267"/>
                    <a:pt x="52" y="272"/>
                  </a:cubicBezTo>
                  <a:cubicBezTo>
                    <a:pt x="40" y="289"/>
                    <a:pt x="29" y="307"/>
                    <a:pt x="20" y="326"/>
                  </a:cubicBezTo>
                  <a:cubicBezTo>
                    <a:pt x="10" y="346"/>
                    <a:pt x="3" y="368"/>
                    <a:pt x="1" y="391"/>
                  </a:cubicBezTo>
                  <a:cubicBezTo>
                    <a:pt x="1" y="393"/>
                    <a:pt x="0" y="395"/>
                    <a:pt x="0" y="396"/>
                  </a:cubicBezTo>
                  <a:cubicBezTo>
                    <a:pt x="6" y="396"/>
                    <a:pt x="6" y="396"/>
                    <a:pt x="6" y="396"/>
                  </a:cubicBezTo>
                  <a:cubicBezTo>
                    <a:pt x="9" y="357"/>
                    <a:pt x="26" y="320"/>
                    <a:pt x="48" y="287"/>
                  </a:cubicBezTo>
                  <a:cubicBezTo>
                    <a:pt x="52" y="281"/>
                    <a:pt x="61" y="274"/>
                    <a:pt x="60" y="266"/>
                  </a:cubicBezTo>
                  <a:cubicBezTo>
                    <a:pt x="60" y="258"/>
                    <a:pt x="60" y="250"/>
                    <a:pt x="60" y="242"/>
                  </a:cubicBezTo>
                  <a:cubicBezTo>
                    <a:pt x="60" y="186"/>
                    <a:pt x="60" y="131"/>
                    <a:pt x="59" y="76"/>
                  </a:cubicBezTo>
                  <a:cubicBezTo>
                    <a:pt x="59" y="72"/>
                    <a:pt x="59" y="68"/>
                    <a:pt x="59" y="64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8" y="65"/>
                    <a:pt x="59" y="65"/>
                    <a:pt x="59" y="64"/>
                  </a:cubicBezTo>
                  <a:cubicBezTo>
                    <a:pt x="59" y="64"/>
                    <a:pt x="59" y="63"/>
                    <a:pt x="59" y="64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59" y="64"/>
                    <a:pt x="60" y="63"/>
                    <a:pt x="60" y="63"/>
                  </a:cubicBezTo>
                  <a:cubicBezTo>
                    <a:pt x="63" y="59"/>
                    <a:pt x="66" y="55"/>
                    <a:pt x="68" y="52"/>
                  </a:cubicBezTo>
                  <a:cubicBezTo>
                    <a:pt x="78" y="38"/>
                    <a:pt x="88" y="25"/>
                    <a:pt x="98" y="11"/>
                  </a:cubicBezTo>
                  <a:cubicBezTo>
                    <a:pt x="98" y="9"/>
                    <a:pt x="97" y="6"/>
                    <a:pt x="97" y="4"/>
                  </a:cubicBezTo>
                  <a:cubicBezTo>
                    <a:pt x="99" y="4"/>
                    <a:pt x="100" y="5"/>
                    <a:pt x="102" y="5"/>
                  </a:cubicBezTo>
                  <a:cubicBezTo>
                    <a:pt x="101" y="7"/>
                    <a:pt x="99" y="9"/>
                    <a:pt x="98" y="11"/>
                  </a:cubicBezTo>
                  <a:cubicBezTo>
                    <a:pt x="106" y="96"/>
                    <a:pt x="113" y="181"/>
                    <a:pt x="121" y="265"/>
                  </a:cubicBezTo>
                  <a:cubicBezTo>
                    <a:pt x="121" y="266"/>
                    <a:pt x="121" y="266"/>
                    <a:pt x="121" y="266"/>
                  </a:cubicBezTo>
                  <a:cubicBezTo>
                    <a:pt x="121" y="267"/>
                    <a:pt x="123" y="270"/>
                    <a:pt x="124" y="271"/>
                  </a:cubicBezTo>
                  <a:cubicBezTo>
                    <a:pt x="127" y="276"/>
                    <a:pt x="129" y="281"/>
                    <a:pt x="132" y="286"/>
                  </a:cubicBezTo>
                  <a:cubicBezTo>
                    <a:pt x="139" y="298"/>
                    <a:pt x="144" y="311"/>
                    <a:pt x="149" y="324"/>
                  </a:cubicBezTo>
                  <a:cubicBezTo>
                    <a:pt x="156" y="348"/>
                    <a:pt x="159" y="372"/>
                    <a:pt x="158" y="396"/>
                  </a:cubicBezTo>
                  <a:cubicBezTo>
                    <a:pt x="164" y="396"/>
                    <a:pt x="164" y="396"/>
                    <a:pt x="164" y="396"/>
                  </a:cubicBezTo>
                  <a:cubicBezTo>
                    <a:pt x="166" y="355"/>
                    <a:pt x="154" y="314"/>
                    <a:pt x="134" y="27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7" name="Freeform 166"/>
            <p:cNvSpPr>
              <a:spLocks/>
            </p:cNvSpPr>
            <p:nvPr/>
          </p:nvSpPr>
          <p:spPr bwMode="auto">
            <a:xfrm>
              <a:off x="3010050" y="3792885"/>
              <a:ext cx="280987" cy="177800"/>
            </a:xfrm>
            <a:custGeom>
              <a:avLst/>
              <a:gdLst>
                <a:gd name="T0" fmla="*/ 39 w 66"/>
                <a:gd name="T1" fmla="*/ 2 h 42"/>
                <a:gd name="T2" fmla="*/ 0 w 66"/>
                <a:gd name="T3" fmla="*/ 42 h 42"/>
                <a:gd name="T4" fmla="*/ 66 w 66"/>
                <a:gd name="T5" fmla="*/ 42 h 42"/>
                <a:gd name="T6" fmla="*/ 39 w 66"/>
                <a:gd name="T7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42">
                  <a:moveTo>
                    <a:pt x="39" y="2"/>
                  </a:moveTo>
                  <a:cubicBezTo>
                    <a:pt x="23" y="0"/>
                    <a:pt x="8" y="17"/>
                    <a:pt x="0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2" y="20"/>
                    <a:pt x="52" y="4"/>
                    <a:pt x="3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8" name="Freeform 167"/>
            <p:cNvSpPr>
              <a:spLocks/>
            </p:cNvSpPr>
            <p:nvPr/>
          </p:nvSpPr>
          <p:spPr bwMode="auto">
            <a:xfrm>
              <a:off x="3171975" y="2692748"/>
              <a:ext cx="101600" cy="147638"/>
            </a:xfrm>
            <a:custGeom>
              <a:avLst/>
              <a:gdLst>
                <a:gd name="T0" fmla="*/ 18 w 24"/>
                <a:gd name="T1" fmla="*/ 0 h 35"/>
                <a:gd name="T2" fmla="*/ 2 w 24"/>
                <a:gd name="T3" fmla="*/ 15 h 35"/>
                <a:gd name="T4" fmla="*/ 16 w 24"/>
                <a:gd name="T5" fmla="*/ 35 h 35"/>
                <a:gd name="T6" fmla="*/ 18 w 24"/>
                <a:gd name="T7" fmla="*/ 35 h 35"/>
                <a:gd name="T8" fmla="*/ 24 w 24"/>
                <a:gd name="T9" fmla="*/ 34 h 35"/>
                <a:gd name="T10" fmla="*/ 20 w 24"/>
                <a:gd name="T11" fmla="*/ 0 h 35"/>
                <a:gd name="T12" fmla="*/ 20 w 24"/>
                <a:gd name="T13" fmla="*/ 0 h 35"/>
                <a:gd name="T14" fmla="*/ 18 w 24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5">
                  <a:moveTo>
                    <a:pt x="18" y="0"/>
                  </a:moveTo>
                  <a:cubicBezTo>
                    <a:pt x="10" y="0"/>
                    <a:pt x="3" y="7"/>
                    <a:pt x="2" y="15"/>
                  </a:cubicBezTo>
                  <a:cubicBezTo>
                    <a:pt x="0" y="25"/>
                    <a:pt x="7" y="34"/>
                    <a:pt x="16" y="35"/>
                  </a:cubicBezTo>
                  <a:cubicBezTo>
                    <a:pt x="17" y="35"/>
                    <a:pt x="18" y="35"/>
                    <a:pt x="18" y="35"/>
                  </a:cubicBezTo>
                  <a:cubicBezTo>
                    <a:pt x="20" y="35"/>
                    <a:pt x="22" y="35"/>
                    <a:pt x="24" y="34"/>
                  </a:cubicBezTo>
                  <a:cubicBezTo>
                    <a:pt x="23" y="23"/>
                    <a:pt x="21" y="11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9" y="0"/>
                    <a:pt x="18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9" name="Freeform 168"/>
            <p:cNvSpPr>
              <a:spLocks/>
            </p:cNvSpPr>
            <p:nvPr/>
          </p:nvSpPr>
          <p:spPr bwMode="auto">
            <a:xfrm>
              <a:off x="3257700" y="2692748"/>
              <a:ext cx="25400" cy="144463"/>
            </a:xfrm>
            <a:custGeom>
              <a:avLst/>
              <a:gdLst>
                <a:gd name="T0" fmla="*/ 0 w 6"/>
                <a:gd name="T1" fmla="*/ 0 h 34"/>
                <a:gd name="T2" fmla="*/ 4 w 6"/>
                <a:gd name="T3" fmla="*/ 34 h 34"/>
                <a:gd name="T4" fmla="*/ 6 w 6"/>
                <a:gd name="T5" fmla="*/ 33 h 34"/>
                <a:gd name="T6" fmla="*/ 3 w 6"/>
                <a:gd name="T7" fmla="*/ 1 h 34"/>
                <a:gd name="T8" fmla="*/ 0 w 6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4">
                  <a:moveTo>
                    <a:pt x="0" y="0"/>
                  </a:moveTo>
                  <a:cubicBezTo>
                    <a:pt x="1" y="11"/>
                    <a:pt x="3" y="23"/>
                    <a:pt x="4" y="34"/>
                  </a:cubicBezTo>
                  <a:cubicBezTo>
                    <a:pt x="4" y="34"/>
                    <a:pt x="5" y="33"/>
                    <a:pt x="6" y="3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0" name="Freeform 169"/>
            <p:cNvSpPr>
              <a:spLocks/>
            </p:cNvSpPr>
            <p:nvPr/>
          </p:nvSpPr>
          <p:spPr bwMode="auto">
            <a:xfrm>
              <a:off x="3133875" y="2926110"/>
              <a:ext cx="25400" cy="109538"/>
            </a:xfrm>
            <a:custGeom>
              <a:avLst/>
              <a:gdLst>
                <a:gd name="T0" fmla="*/ 0 w 6"/>
                <a:gd name="T1" fmla="*/ 0 h 26"/>
                <a:gd name="T2" fmla="*/ 0 w 6"/>
                <a:gd name="T3" fmla="*/ 26 h 26"/>
                <a:gd name="T4" fmla="*/ 5 w 6"/>
                <a:gd name="T5" fmla="*/ 15 h 26"/>
                <a:gd name="T6" fmla="*/ 0 w 6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" y="23"/>
                    <a:pt x="5" y="19"/>
                    <a:pt x="5" y="15"/>
                  </a:cubicBezTo>
                  <a:cubicBezTo>
                    <a:pt x="6" y="9"/>
                    <a:pt x="4" y="3"/>
                    <a:pt x="0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1" name="Freeform 170"/>
            <p:cNvSpPr>
              <a:spLocks/>
            </p:cNvSpPr>
            <p:nvPr/>
          </p:nvSpPr>
          <p:spPr bwMode="auto">
            <a:xfrm>
              <a:off x="3065612" y="2903885"/>
              <a:ext cx="68262" cy="149225"/>
            </a:xfrm>
            <a:custGeom>
              <a:avLst/>
              <a:gdLst>
                <a:gd name="T0" fmla="*/ 5 w 16"/>
                <a:gd name="T1" fmla="*/ 0 h 35"/>
                <a:gd name="T2" fmla="*/ 0 w 16"/>
                <a:gd name="T3" fmla="*/ 1 h 35"/>
                <a:gd name="T4" fmla="*/ 0 w 16"/>
                <a:gd name="T5" fmla="*/ 34 h 35"/>
                <a:gd name="T6" fmla="*/ 3 w 16"/>
                <a:gd name="T7" fmla="*/ 35 h 35"/>
                <a:gd name="T8" fmla="*/ 5 w 16"/>
                <a:gd name="T9" fmla="*/ 35 h 35"/>
                <a:gd name="T10" fmla="*/ 16 w 16"/>
                <a:gd name="T11" fmla="*/ 31 h 35"/>
                <a:gd name="T12" fmla="*/ 16 w 16"/>
                <a:gd name="T13" fmla="*/ 5 h 35"/>
                <a:gd name="T14" fmla="*/ 7 w 16"/>
                <a:gd name="T15" fmla="*/ 0 h 35"/>
                <a:gd name="T16" fmla="*/ 5 w 16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5">
                  <a:moveTo>
                    <a:pt x="5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12"/>
                    <a:pt x="0" y="23"/>
                    <a:pt x="0" y="34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4" y="35"/>
                    <a:pt x="5" y="35"/>
                  </a:cubicBezTo>
                  <a:cubicBezTo>
                    <a:pt x="9" y="35"/>
                    <a:pt x="13" y="34"/>
                    <a:pt x="16" y="31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3" y="2"/>
                    <a:pt x="10" y="1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2" name="Freeform 171"/>
            <p:cNvSpPr>
              <a:spLocks/>
            </p:cNvSpPr>
            <p:nvPr/>
          </p:nvSpPr>
          <p:spPr bwMode="auto">
            <a:xfrm>
              <a:off x="3052912" y="2908648"/>
              <a:ext cx="12700" cy="139700"/>
            </a:xfrm>
            <a:custGeom>
              <a:avLst/>
              <a:gdLst>
                <a:gd name="T0" fmla="*/ 3 w 3"/>
                <a:gd name="T1" fmla="*/ 0 h 33"/>
                <a:gd name="T2" fmla="*/ 0 w 3"/>
                <a:gd name="T3" fmla="*/ 1 h 33"/>
                <a:gd name="T4" fmla="*/ 0 w 3"/>
                <a:gd name="T5" fmla="*/ 32 h 33"/>
                <a:gd name="T6" fmla="*/ 3 w 3"/>
                <a:gd name="T7" fmla="*/ 33 h 33"/>
                <a:gd name="T8" fmla="*/ 3 w 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3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33"/>
                    <a:pt x="2" y="33"/>
                    <a:pt x="3" y="33"/>
                  </a:cubicBezTo>
                  <a:cubicBezTo>
                    <a:pt x="3" y="22"/>
                    <a:pt x="3" y="11"/>
                    <a:pt x="3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3" name="Freeform 172"/>
            <p:cNvSpPr>
              <a:spLocks noEditPoints="1"/>
            </p:cNvSpPr>
            <p:nvPr/>
          </p:nvSpPr>
          <p:spPr bwMode="auto">
            <a:xfrm>
              <a:off x="3078312" y="3473798"/>
              <a:ext cx="149225" cy="88900"/>
            </a:xfrm>
            <a:custGeom>
              <a:avLst/>
              <a:gdLst>
                <a:gd name="T0" fmla="*/ 5 w 35"/>
                <a:gd name="T1" fmla="*/ 3 h 21"/>
                <a:gd name="T2" fmla="*/ 0 w 35"/>
                <a:gd name="T3" fmla="*/ 3 h 21"/>
                <a:gd name="T4" fmla="*/ 2 w 35"/>
                <a:gd name="T5" fmla="*/ 5 h 21"/>
                <a:gd name="T6" fmla="*/ 5 w 35"/>
                <a:gd name="T7" fmla="*/ 3 h 21"/>
                <a:gd name="T8" fmla="*/ 5 w 35"/>
                <a:gd name="T9" fmla="*/ 3 h 21"/>
                <a:gd name="T10" fmla="*/ 28 w 35"/>
                <a:gd name="T11" fmla="*/ 0 h 21"/>
                <a:gd name="T12" fmla="*/ 26 w 35"/>
                <a:gd name="T13" fmla="*/ 0 h 21"/>
                <a:gd name="T14" fmla="*/ 26 w 35"/>
                <a:gd name="T15" fmla="*/ 0 h 21"/>
                <a:gd name="T16" fmla="*/ 28 w 35"/>
                <a:gd name="T17" fmla="*/ 4 h 21"/>
                <a:gd name="T18" fmla="*/ 23 w 35"/>
                <a:gd name="T19" fmla="*/ 15 h 21"/>
                <a:gd name="T20" fmla="*/ 35 w 35"/>
                <a:gd name="T21" fmla="*/ 21 h 21"/>
                <a:gd name="T22" fmla="*/ 35 w 35"/>
                <a:gd name="T23" fmla="*/ 20 h 21"/>
                <a:gd name="T24" fmla="*/ 31 w 35"/>
                <a:gd name="T25" fmla="*/ 2 h 21"/>
                <a:gd name="T26" fmla="*/ 31 w 35"/>
                <a:gd name="T27" fmla="*/ 0 h 21"/>
                <a:gd name="T28" fmla="*/ 28 w 35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21">
                  <a:moveTo>
                    <a:pt x="5" y="3"/>
                  </a:moveTo>
                  <a:cubicBezTo>
                    <a:pt x="4" y="3"/>
                    <a:pt x="2" y="3"/>
                    <a:pt x="0" y="3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3" y="4"/>
                    <a:pt x="4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moveTo>
                    <a:pt x="28" y="0"/>
                  </a:moveTo>
                  <a:cubicBezTo>
                    <a:pt x="27" y="0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1"/>
                    <a:pt x="29" y="2"/>
                    <a:pt x="28" y="4"/>
                  </a:cubicBezTo>
                  <a:cubicBezTo>
                    <a:pt x="27" y="8"/>
                    <a:pt x="25" y="12"/>
                    <a:pt x="23" y="15"/>
                  </a:cubicBezTo>
                  <a:cubicBezTo>
                    <a:pt x="27" y="17"/>
                    <a:pt x="31" y="19"/>
                    <a:pt x="35" y="21"/>
                  </a:cubicBezTo>
                  <a:cubicBezTo>
                    <a:pt x="35" y="21"/>
                    <a:pt x="35" y="21"/>
                    <a:pt x="35" y="20"/>
                  </a:cubicBezTo>
                  <a:cubicBezTo>
                    <a:pt x="33" y="17"/>
                    <a:pt x="31" y="9"/>
                    <a:pt x="31" y="2"/>
                  </a:cubicBezTo>
                  <a:cubicBezTo>
                    <a:pt x="31" y="2"/>
                    <a:pt x="31" y="1"/>
                    <a:pt x="31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4" name="Freeform 173"/>
            <p:cNvSpPr>
              <a:spLocks/>
            </p:cNvSpPr>
            <p:nvPr/>
          </p:nvSpPr>
          <p:spPr bwMode="auto">
            <a:xfrm>
              <a:off x="3414862" y="3537298"/>
              <a:ext cx="33337" cy="50800"/>
            </a:xfrm>
            <a:custGeom>
              <a:avLst/>
              <a:gdLst>
                <a:gd name="T0" fmla="*/ 0 w 8"/>
                <a:gd name="T1" fmla="*/ 0 h 12"/>
                <a:gd name="T2" fmla="*/ 6 w 8"/>
                <a:gd name="T3" fmla="*/ 12 h 12"/>
                <a:gd name="T4" fmla="*/ 8 w 8"/>
                <a:gd name="T5" fmla="*/ 12 h 12"/>
                <a:gd name="T6" fmla="*/ 2 w 8"/>
                <a:gd name="T7" fmla="*/ 0 h 12"/>
                <a:gd name="T8" fmla="*/ 2 w 8"/>
                <a:gd name="T9" fmla="*/ 0 h 12"/>
                <a:gd name="T10" fmla="*/ 0 w 8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2">
                  <a:moveTo>
                    <a:pt x="0" y="0"/>
                  </a:moveTo>
                  <a:cubicBezTo>
                    <a:pt x="2" y="4"/>
                    <a:pt x="4" y="8"/>
                    <a:pt x="6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6" y="12"/>
                    <a:pt x="4" y="7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5" name="Freeform 174"/>
            <p:cNvSpPr>
              <a:spLocks/>
            </p:cNvSpPr>
            <p:nvPr/>
          </p:nvSpPr>
          <p:spPr bwMode="auto">
            <a:xfrm>
              <a:off x="3270400" y="3486498"/>
              <a:ext cx="96837" cy="80963"/>
            </a:xfrm>
            <a:custGeom>
              <a:avLst/>
              <a:gdLst>
                <a:gd name="T0" fmla="*/ 0 w 23"/>
                <a:gd name="T1" fmla="*/ 0 h 19"/>
                <a:gd name="T2" fmla="*/ 9 w 23"/>
                <a:gd name="T3" fmla="*/ 11 h 19"/>
                <a:gd name="T4" fmla="*/ 23 w 23"/>
                <a:gd name="T5" fmla="*/ 19 h 19"/>
                <a:gd name="T6" fmla="*/ 21 w 23"/>
                <a:gd name="T7" fmla="*/ 7 h 19"/>
                <a:gd name="T8" fmla="*/ 14 w 23"/>
                <a:gd name="T9" fmla="*/ 4 h 19"/>
                <a:gd name="T10" fmla="*/ 0 w 23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9">
                  <a:moveTo>
                    <a:pt x="0" y="0"/>
                  </a:moveTo>
                  <a:cubicBezTo>
                    <a:pt x="4" y="4"/>
                    <a:pt x="8" y="9"/>
                    <a:pt x="9" y="11"/>
                  </a:cubicBezTo>
                  <a:cubicBezTo>
                    <a:pt x="13" y="14"/>
                    <a:pt x="18" y="17"/>
                    <a:pt x="23" y="19"/>
                  </a:cubicBezTo>
                  <a:cubicBezTo>
                    <a:pt x="22" y="15"/>
                    <a:pt x="22" y="11"/>
                    <a:pt x="21" y="7"/>
                  </a:cubicBezTo>
                  <a:cubicBezTo>
                    <a:pt x="19" y="6"/>
                    <a:pt x="16" y="5"/>
                    <a:pt x="14" y="4"/>
                  </a:cubicBezTo>
                  <a:cubicBezTo>
                    <a:pt x="9" y="3"/>
                    <a:pt x="5" y="1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6" name="Freeform 175"/>
            <p:cNvSpPr>
              <a:spLocks/>
            </p:cNvSpPr>
            <p:nvPr/>
          </p:nvSpPr>
          <p:spPr bwMode="auto">
            <a:xfrm>
              <a:off x="3359300" y="3516660"/>
              <a:ext cx="50800" cy="66675"/>
            </a:xfrm>
            <a:custGeom>
              <a:avLst/>
              <a:gdLst>
                <a:gd name="T0" fmla="*/ 0 w 12"/>
                <a:gd name="T1" fmla="*/ 0 h 16"/>
                <a:gd name="T2" fmla="*/ 2 w 12"/>
                <a:gd name="T3" fmla="*/ 12 h 16"/>
                <a:gd name="T4" fmla="*/ 12 w 12"/>
                <a:gd name="T5" fmla="*/ 16 h 16"/>
                <a:gd name="T6" fmla="*/ 6 w 12"/>
                <a:gd name="T7" fmla="*/ 2 h 16"/>
                <a:gd name="T8" fmla="*/ 0 w 1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0" y="0"/>
                  </a:moveTo>
                  <a:cubicBezTo>
                    <a:pt x="1" y="4"/>
                    <a:pt x="1" y="8"/>
                    <a:pt x="2" y="12"/>
                  </a:cubicBezTo>
                  <a:cubicBezTo>
                    <a:pt x="5" y="14"/>
                    <a:pt x="9" y="15"/>
                    <a:pt x="12" y="16"/>
                  </a:cubicBezTo>
                  <a:cubicBezTo>
                    <a:pt x="10" y="11"/>
                    <a:pt x="8" y="6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7" name="Freeform 176"/>
            <p:cNvSpPr>
              <a:spLocks/>
            </p:cNvSpPr>
            <p:nvPr/>
          </p:nvSpPr>
          <p:spPr bwMode="auto">
            <a:xfrm>
              <a:off x="3384700" y="3524598"/>
              <a:ext cx="55562" cy="63500"/>
            </a:xfrm>
            <a:custGeom>
              <a:avLst/>
              <a:gdLst>
                <a:gd name="T0" fmla="*/ 0 w 13"/>
                <a:gd name="T1" fmla="*/ 0 h 15"/>
                <a:gd name="T2" fmla="*/ 6 w 13"/>
                <a:gd name="T3" fmla="*/ 14 h 15"/>
                <a:gd name="T4" fmla="*/ 13 w 13"/>
                <a:gd name="T5" fmla="*/ 15 h 15"/>
                <a:gd name="T6" fmla="*/ 7 w 13"/>
                <a:gd name="T7" fmla="*/ 3 h 15"/>
                <a:gd name="T8" fmla="*/ 0 w 13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0" y="0"/>
                  </a:moveTo>
                  <a:cubicBezTo>
                    <a:pt x="2" y="4"/>
                    <a:pt x="4" y="9"/>
                    <a:pt x="6" y="14"/>
                  </a:cubicBezTo>
                  <a:cubicBezTo>
                    <a:pt x="8" y="14"/>
                    <a:pt x="10" y="15"/>
                    <a:pt x="13" y="15"/>
                  </a:cubicBezTo>
                  <a:cubicBezTo>
                    <a:pt x="11" y="11"/>
                    <a:pt x="9" y="7"/>
                    <a:pt x="7" y="3"/>
                  </a:cubicBezTo>
                  <a:cubicBezTo>
                    <a:pt x="5" y="2"/>
                    <a:pt x="2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8" name="Freeform 177"/>
            <p:cNvSpPr>
              <a:spLocks/>
            </p:cNvSpPr>
            <p:nvPr/>
          </p:nvSpPr>
          <p:spPr bwMode="auto">
            <a:xfrm>
              <a:off x="3138637" y="3269010"/>
              <a:ext cx="134937" cy="144463"/>
            </a:xfrm>
            <a:custGeom>
              <a:avLst/>
              <a:gdLst>
                <a:gd name="T0" fmla="*/ 15 w 32"/>
                <a:gd name="T1" fmla="*/ 0 h 34"/>
                <a:gd name="T2" fmla="*/ 0 w 32"/>
                <a:gd name="T3" fmla="*/ 10 h 34"/>
                <a:gd name="T4" fmla="*/ 0 w 32"/>
                <a:gd name="T5" fmla="*/ 24 h 34"/>
                <a:gd name="T6" fmla="*/ 14 w 32"/>
                <a:gd name="T7" fmla="*/ 34 h 34"/>
                <a:gd name="T8" fmla="*/ 16 w 32"/>
                <a:gd name="T9" fmla="*/ 34 h 34"/>
                <a:gd name="T10" fmla="*/ 22 w 32"/>
                <a:gd name="T11" fmla="*/ 33 h 34"/>
                <a:gd name="T12" fmla="*/ 32 w 32"/>
                <a:gd name="T13" fmla="*/ 17 h 34"/>
                <a:gd name="T14" fmla="*/ 18 w 32"/>
                <a:gd name="T15" fmla="*/ 0 h 34"/>
                <a:gd name="T16" fmla="*/ 15 w 32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4">
                  <a:moveTo>
                    <a:pt x="15" y="0"/>
                  </a:moveTo>
                  <a:cubicBezTo>
                    <a:pt x="9" y="0"/>
                    <a:pt x="2" y="4"/>
                    <a:pt x="0" y="1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9"/>
                    <a:pt x="7" y="34"/>
                    <a:pt x="14" y="34"/>
                  </a:cubicBezTo>
                  <a:cubicBezTo>
                    <a:pt x="14" y="34"/>
                    <a:pt x="15" y="34"/>
                    <a:pt x="16" y="34"/>
                  </a:cubicBezTo>
                  <a:cubicBezTo>
                    <a:pt x="18" y="34"/>
                    <a:pt x="20" y="34"/>
                    <a:pt x="22" y="33"/>
                  </a:cubicBezTo>
                  <a:cubicBezTo>
                    <a:pt x="26" y="28"/>
                    <a:pt x="30" y="23"/>
                    <a:pt x="32" y="17"/>
                  </a:cubicBezTo>
                  <a:cubicBezTo>
                    <a:pt x="32" y="8"/>
                    <a:pt x="26" y="1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9" name="Freeform 178"/>
            <p:cNvSpPr>
              <a:spLocks/>
            </p:cNvSpPr>
            <p:nvPr/>
          </p:nvSpPr>
          <p:spPr bwMode="auto">
            <a:xfrm>
              <a:off x="3129112" y="3311873"/>
              <a:ext cx="9525" cy="60325"/>
            </a:xfrm>
            <a:custGeom>
              <a:avLst/>
              <a:gdLst>
                <a:gd name="T0" fmla="*/ 2 w 2"/>
                <a:gd name="T1" fmla="*/ 0 h 14"/>
                <a:gd name="T2" fmla="*/ 1 w 2"/>
                <a:gd name="T3" fmla="*/ 5 h 14"/>
                <a:gd name="T4" fmla="*/ 2 w 2"/>
                <a:gd name="T5" fmla="*/ 14 h 14"/>
                <a:gd name="T6" fmla="*/ 2 w 2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2" y="0"/>
                  </a:moveTo>
                  <a:cubicBezTo>
                    <a:pt x="1" y="2"/>
                    <a:pt x="1" y="3"/>
                    <a:pt x="1" y="5"/>
                  </a:cubicBezTo>
                  <a:cubicBezTo>
                    <a:pt x="0" y="8"/>
                    <a:pt x="1" y="11"/>
                    <a:pt x="2" y="14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0" name="Freeform 179"/>
            <p:cNvSpPr>
              <a:spLocks/>
            </p:cNvSpPr>
            <p:nvPr/>
          </p:nvSpPr>
          <p:spPr bwMode="auto">
            <a:xfrm>
              <a:off x="2916387" y="3240435"/>
              <a:ext cx="268287" cy="292100"/>
            </a:xfrm>
            <a:custGeom>
              <a:avLst/>
              <a:gdLst>
                <a:gd name="T0" fmla="*/ 32 w 63"/>
                <a:gd name="T1" fmla="*/ 0 h 69"/>
                <a:gd name="T2" fmla="*/ 44 w 63"/>
                <a:gd name="T3" fmla="*/ 35 h 69"/>
                <a:gd name="T4" fmla="*/ 63 w 63"/>
                <a:gd name="T5" fmla="*/ 53 h 69"/>
                <a:gd name="T6" fmla="*/ 4 w 63"/>
                <a:gd name="T7" fmla="*/ 69 h 69"/>
                <a:gd name="T8" fmla="*/ 32 w 63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9">
                  <a:moveTo>
                    <a:pt x="32" y="0"/>
                  </a:moveTo>
                  <a:cubicBezTo>
                    <a:pt x="32" y="0"/>
                    <a:pt x="31" y="24"/>
                    <a:pt x="44" y="35"/>
                  </a:cubicBezTo>
                  <a:cubicBezTo>
                    <a:pt x="58" y="45"/>
                    <a:pt x="63" y="53"/>
                    <a:pt x="63" y="53"/>
                  </a:cubicBezTo>
                  <a:cubicBezTo>
                    <a:pt x="63" y="53"/>
                    <a:pt x="20" y="56"/>
                    <a:pt x="4" y="69"/>
                  </a:cubicBezTo>
                  <a:cubicBezTo>
                    <a:pt x="4" y="69"/>
                    <a:pt x="0" y="55"/>
                    <a:pt x="32" y="0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1" name="Freeform 180"/>
            <p:cNvSpPr>
              <a:spLocks/>
            </p:cNvSpPr>
            <p:nvPr/>
          </p:nvSpPr>
          <p:spPr bwMode="auto">
            <a:xfrm>
              <a:off x="3002112" y="3430935"/>
              <a:ext cx="157162" cy="38100"/>
            </a:xfrm>
            <a:custGeom>
              <a:avLst/>
              <a:gdLst>
                <a:gd name="T0" fmla="*/ 32 w 37"/>
                <a:gd name="T1" fmla="*/ 0 h 9"/>
                <a:gd name="T2" fmla="*/ 0 w 37"/>
                <a:gd name="T3" fmla="*/ 4 h 9"/>
                <a:gd name="T4" fmla="*/ 10 w 37"/>
                <a:gd name="T5" fmla="*/ 9 h 9"/>
                <a:gd name="T6" fmla="*/ 37 w 37"/>
                <a:gd name="T7" fmla="*/ 5 h 9"/>
                <a:gd name="T8" fmla="*/ 32 w 3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">
                  <a:moveTo>
                    <a:pt x="32" y="0"/>
                  </a:moveTo>
                  <a:cubicBezTo>
                    <a:pt x="21" y="0"/>
                    <a:pt x="10" y="1"/>
                    <a:pt x="0" y="4"/>
                  </a:cubicBezTo>
                  <a:cubicBezTo>
                    <a:pt x="4" y="6"/>
                    <a:pt x="7" y="7"/>
                    <a:pt x="10" y="9"/>
                  </a:cubicBezTo>
                  <a:cubicBezTo>
                    <a:pt x="19" y="7"/>
                    <a:pt x="29" y="6"/>
                    <a:pt x="37" y="5"/>
                  </a:cubicBezTo>
                  <a:cubicBezTo>
                    <a:pt x="35" y="3"/>
                    <a:pt x="33" y="1"/>
                    <a:pt x="32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2" name="Freeform 181"/>
            <p:cNvSpPr>
              <a:spLocks/>
            </p:cNvSpPr>
            <p:nvPr/>
          </p:nvSpPr>
          <p:spPr bwMode="auto">
            <a:xfrm>
              <a:off x="2916387" y="3218210"/>
              <a:ext cx="280987" cy="331788"/>
            </a:xfrm>
            <a:custGeom>
              <a:avLst/>
              <a:gdLst>
                <a:gd name="T0" fmla="*/ 30 w 66"/>
                <a:gd name="T1" fmla="*/ 5 h 78"/>
                <a:gd name="T2" fmla="*/ 35 w 66"/>
                <a:gd name="T3" fmla="*/ 32 h 78"/>
                <a:gd name="T4" fmla="*/ 60 w 66"/>
                <a:gd name="T5" fmla="*/ 59 h 78"/>
                <a:gd name="T6" fmla="*/ 62 w 66"/>
                <a:gd name="T7" fmla="*/ 55 h 78"/>
                <a:gd name="T8" fmla="*/ 2 w 66"/>
                <a:gd name="T9" fmla="*/ 72 h 78"/>
                <a:gd name="T10" fmla="*/ 7 w 66"/>
                <a:gd name="T11" fmla="*/ 74 h 78"/>
                <a:gd name="T12" fmla="*/ 9 w 66"/>
                <a:gd name="T13" fmla="*/ 61 h 78"/>
                <a:gd name="T14" fmla="*/ 35 w 66"/>
                <a:gd name="T15" fmla="*/ 7 h 78"/>
                <a:gd name="T16" fmla="*/ 30 w 66"/>
                <a:gd name="T17" fmla="*/ 3 h 78"/>
                <a:gd name="T18" fmla="*/ 3 w 66"/>
                <a:gd name="T19" fmla="*/ 60 h 78"/>
                <a:gd name="T20" fmla="*/ 1 w 66"/>
                <a:gd name="T21" fmla="*/ 75 h 78"/>
                <a:gd name="T22" fmla="*/ 6 w 66"/>
                <a:gd name="T23" fmla="*/ 77 h 78"/>
                <a:gd name="T24" fmla="*/ 63 w 66"/>
                <a:gd name="T25" fmla="*/ 60 h 78"/>
                <a:gd name="T26" fmla="*/ 65 w 66"/>
                <a:gd name="T27" fmla="*/ 56 h 78"/>
                <a:gd name="T28" fmla="*/ 43 w 66"/>
                <a:gd name="T29" fmla="*/ 35 h 78"/>
                <a:gd name="T30" fmla="*/ 35 w 66"/>
                <a:gd name="T31" fmla="*/ 5 h 78"/>
                <a:gd name="T32" fmla="*/ 30 w 66"/>
                <a:gd name="T33" fmla="*/ 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78">
                  <a:moveTo>
                    <a:pt x="30" y="5"/>
                  </a:moveTo>
                  <a:cubicBezTo>
                    <a:pt x="29" y="14"/>
                    <a:pt x="31" y="23"/>
                    <a:pt x="35" y="32"/>
                  </a:cubicBezTo>
                  <a:cubicBezTo>
                    <a:pt x="40" y="43"/>
                    <a:pt x="53" y="49"/>
                    <a:pt x="60" y="59"/>
                  </a:cubicBezTo>
                  <a:cubicBezTo>
                    <a:pt x="61" y="58"/>
                    <a:pt x="62" y="56"/>
                    <a:pt x="62" y="55"/>
                  </a:cubicBezTo>
                  <a:cubicBezTo>
                    <a:pt x="43" y="56"/>
                    <a:pt x="18" y="59"/>
                    <a:pt x="2" y="72"/>
                  </a:cubicBezTo>
                  <a:cubicBezTo>
                    <a:pt x="4" y="73"/>
                    <a:pt x="5" y="73"/>
                    <a:pt x="7" y="74"/>
                  </a:cubicBezTo>
                  <a:cubicBezTo>
                    <a:pt x="6" y="70"/>
                    <a:pt x="8" y="64"/>
                    <a:pt x="9" y="61"/>
                  </a:cubicBezTo>
                  <a:cubicBezTo>
                    <a:pt x="14" y="42"/>
                    <a:pt x="25" y="24"/>
                    <a:pt x="35" y="7"/>
                  </a:cubicBezTo>
                  <a:cubicBezTo>
                    <a:pt x="36" y="4"/>
                    <a:pt x="32" y="0"/>
                    <a:pt x="30" y="3"/>
                  </a:cubicBezTo>
                  <a:cubicBezTo>
                    <a:pt x="20" y="21"/>
                    <a:pt x="9" y="40"/>
                    <a:pt x="3" y="60"/>
                  </a:cubicBezTo>
                  <a:cubicBezTo>
                    <a:pt x="2" y="64"/>
                    <a:pt x="0" y="70"/>
                    <a:pt x="1" y="75"/>
                  </a:cubicBezTo>
                  <a:cubicBezTo>
                    <a:pt x="2" y="77"/>
                    <a:pt x="4" y="78"/>
                    <a:pt x="6" y="77"/>
                  </a:cubicBezTo>
                  <a:cubicBezTo>
                    <a:pt x="21" y="65"/>
                    <a:pt x="44" y="62"/>
                    <a:pt x="63" y="60"/>
                  </a:cubicBezTo>
                  <a:cubicBezTo>
                    <a:pt x="65" y="60"/>
                    <a:pt x="66" y="57"/>
                    <a:pt x="65" y="56"/>
                  </a:cubicBezTo>
                  <a:cubicBezTo>
                    <a:pt x="59" y="47"/>
                    <a:pt x="50" y="42"/>
                    <a:pt x="43" y="35"/>
                  </a:cubicBezTo>
                  <a:cubicBezTo>
                    <a:pt x="37" y="27"/>
                    <a:pt x="35" y="15"/>
                    <a:pt x="35" y="5"/>
                  </a:cubicBezTo>
                  <a:cubicBezTo>
                    <a:pt x="35" y="2"/>
                    <a:pt x="30" y="1"/>
                    <a:pt x="3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3" name="Freeform 182"/>
            <p:cNvSpPr>
              <a:spLocks/>
            </p:cNvSpPr>
            <p:nvPr/>
          </p:nvSpPr>
          <p:spPr bwMode="auto">
            <a:xfrm>
              <a:off x="3184675" y="3227735"/>
              <a:ext cx="242887" cy="301625"/>
            </a:xfrm>
            <a:custGeom>
              <a:avLst/>
              <a:gdLst>
                <a:gd name="T0" fmla="*/ 0 w 57"/>
                <a:gd name="T1" fmla="*/ 56 h 71"/>
                <a:gd name="T2" fmla="*/ 32 w 57"/>
                <a:gd name="T3" fmla="*/ 0 h 71"/>
                <a:gd name="T4" fmla="*/ 57 w 57"/>
                <a:gd name="T5" fmla="*/ 71 h 71"/>
                <a:gd name="T6" fmla="*/ 0 w 57"/>
                <a:gd name="T7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1">
                  <a:moveTo>
                    <a:pt x="0" y="56"/>
                  </a:moveTo>
                  <a:cubicBezTo>
                    <a:pt x="0" y="56"/>
                    <a:pt x="27" y="42"/>
                    <a:pt x="32" y="0"/>
                  </a:cubicBezTo>
                  <a:cubicBezTo>
                    <a:pt x="32" y="0"/>
                    <a:pt x="56" y="44"/>
                    <a:pt x="57" y="71"/>
                  </a:cubicBezTo>
                  <a:cubicBezTo>
                    <a:pt x="57" y="71"/>
                    <a:pt x="14" y="54"/>
                    <a:pt x="0" y="56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4" name="Freeform 183"/>
            <p:cNvSpPr>
              <a:spLocks/>
            </p:cNvSpPr>
            <p:nvPr/>
          </p:nvSpPr>
          <p:spPr bwMode="auto">
            <a:xfrm>
              <a:off x="3222775" y="3410298"/>
              <a:ext cx="192087" cy="96838"/>
            </a:xfrm>
            <a:custGeom>
              <a:avLst/>
              <a:gdLst>
                <a:gd name="T0" fmla="*/ 10 w 45"/>
                <a:gd name="T1" fmla="*/ 0 h 23"/>
                <a:gd name="T2" fmla="*/ 0 w 45"/>
                <a:gd name="T3" fmla="*/ 10 h 23"/>
                <a:gd name="T4" fmla="*/ 45 w 45"/>
                <a:gd name="T5" fmla="*/ 23 h 23"/>
                <a:gd name="T6" fmla="*/ 42 w 45"/>
                <a:gd name="T7" fmla="*/ 8 h 23"/>
                <a:gd name="T8" fmla="*/ 10 w 45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10" y="0"/>
                  </a:moveTo>
                  <a:cubicBezTo>
                    <a:pt x="7" y="3"/>
                    <a:pt x="4" y="7"/>
                    <a:pt x="0" y="10"/>
                  </a:cubicBezTo>
                  <a:cubicBezTo>
                    <a:pt x="15" y="11"/>
                    <a:pt x="31" y="18"/>
                    <a:pt x="45" y="23"/>
                  </a:cubicBezTo>
                  <a:cubicBezTo>
                    <a:pt x="44" y="18"/>
                    <a:pt x="43" y="13"/>
                    <a:pt x="42" y="8"/>
                  </a:cubicBezTo>
                  <a:cubicBezTo>
                    <a:pt x="31" y="7"/>
                    <a:pt x="19" y="6"/>
                    <a:pt x="10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5" name="Freeform 184"/>
            <p:cNvSpPr>
              <a:spLocks/>
            </p:cNvSpPr>
            <p:nvPr/>
          </p:nvSpPr>
          <p:spPr bwMode="auto">
            <a:xfrm>
              <a:off x="3164037" y="3210273"/>
              <a:ext cx="276225" cy="331788"/>
            </a:xfrm>
            <a:custGeom>
              <a:avLst/>
              <a:gdLst>
                <a:gd name="T0" fmla="*/ 6 w 65"/>
                <a:gd name="T1" fmla="*/ 62 h 78"/>
                <a:gd name="T2" fmla="*/ 40 w 65"/>
                <a:gd name="T3" fmla="*/ 4 h 78"/>
                <a:gd name="T4" fmla="*/ 35 w 65"/>
                <a:gd name="T5" fmla="*/ 5 h 78"/>
                <a:gd name="T6" fmla="*/ 59 w 65"/>
                <a:gd name="T7" fmla="*/ 75 h 78"/>
                <a:gd name="T8" fmla="*/ 63 w 65"/>
                <a:gd name="T9" fmla="*/ 72 h 78"/>
                <a:gd name="T10" fmla="*/ 4 w 65"/>
                <a:gd name="T11" fmla="*/ 57 h 78"/>
                <a:gd name="T12" fmla="*/ 5 w 65"/>
                <a:gd name="T13" fmla="*/ 62 h 78"/>
                <a:gd name="T14" fmla="*/ 39 w 65"/>
                <a:gd name="T15" fmla="*/ 69 h 78"/>
                <a:gd name="T16" fmla="*/ 61 w 65"/>
                <a:gd name="T17" fmla="*/ 77 h 78"/>
                <a:gd name="T18" fmla="*/ 65 w 65"/>
                <a:gd name="T19" fmla="*/ 74 h 78"/>
                <a:gd name="T20" fmla="*/ 40 w 65"/>
                <a:gd name="T21" fmla="*/ 3 h 78"/>
                <a:gd name="T22" fmla="*/ 35 w 65"/>
                <a:gd name="T23" fmla="*/ 3 h 78"/>
                <a:gd name="T24" fmla="*/ 4 w 65"/>
                <a:gd name="T25" fmla="*/ 57 h 78"/>
                <a:gd name="T26" fmla="*/ 6 w 65"/>
                <a:gd name="T27" fmla="*/ 6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78">
                  <a:moveTo>
                    <a:pt x="6" y="62"/>
                  </a:moveTo>
                  <a:cubicBezTo>
                    <a:pt x="27" y="52"/>
                    <a:pt x="37" y="26"/>
                    <a:pt x="40" y="4"/>
                  </a:cubicBezTo>
                  <a:cubicBezTo>
                    <a:pt x="38" y="4"/>
                    <a:pt x="37" y="5"/>
                    <a:pt x="35" y="5"/>
                  </a:cubicBezTo>
                  <a:cubicBezTo>
                    <a:pt x="46" y="26"/>
                    <a:pt x="58" y="51"/>
                    <a:pt x="59" y="75"/>
                  </a:cubicBezTo>
                  <a:cubicBezTo>
                    <a:pt x="61" y="74"/>
                    <a:pt x="62" y="73"/>
                    <a:pt x="63" y="72"/>
                  </a:cubicBezTo>
                  <a:cubicBezTo>
                    <a:pt x="45" y="65"/>
                    <a:pt x="24" y="55"/>
                    <a:pt x="4" y="57"/>
                  </a:cubicBezTo>
                  <a:cubicBezTo>
                    <a:pt x="1" y="57"/>
                    <a:pt x="2" y="63"/>
                    <a:pt x="5" y="62"/>
                  </a:cubicBezTo>
                  <a:cubicBezTo>
                    <a:pt x="16" y="62"/>
                    <a:pt x="28" y="66"/>
                    <a:pt x="39" y="69"/>
                  </a:cubicBezTo>
                  <a:cubicBezTo>
                    <a:pt x="46" y="72"/>
                    <a:pt x="54" y="75"/>
                    <a:pt x="61" y="77"/>
                  </a:cubicBezTo>
                  <a:cubicBezTo>
                    <a:pt x="63" y="78"/>
                    <a:pt x="65" y="76"/>
                    <a:pt x="65" y="74"/>
                  </a:cubicBezTo>
                  <a:cubicBezTo>
                    <a:pt x="63" y="49"/>
                    <a:pt x="52" y="24"/>
                    <a:pt x="40" y="3"/>
                  </a:cubicBezTo>
                  <a:cubicBezTo>
                    <a:pt x="39" y="0"/>
                    <a:pt x="35" y="0"/>
                    <a:pt x="35" y="3"/>
                  </a:cubicBezTo>
                  <a:cubicBezTo>
                    <a:pt x="32" y="23"/>
                    <a:pt x="22" y="47"/>
                    <a:pt x="4" y="57"/>
                  </a:cubicBezTo>
                  <a:cubicBezTo>
                    <a:pt x="0" y="58"/>
                    <a:pt x="3" y="64"/>
                    <a:pt x="6" y="6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6" name="Freeform 185"/>
            <p:cNvSpPr>
              <a:spLocks/>
            </p:cNvSpPr>
            <p:nvPr/>
          </p:nvSpPr>
          <p:spPr bwMode="auto">
            <a:xfrm>
              <a:off x="3032275" y="3451573"/>
              <a:ext cx="157162" cy="161925"/>
            </a:xfrm>
            <a:custGeom>
              <a:avLst/>
              <a:gdLst>
                <a:gd name="T0" fmla="*/ 35 w 37"/>
                <a:gd name="T1" fmla="*/ 4 h 38"/>
                <a:gd name="T2" fmla="*/ 11 w 37"/>
                <a:gd name="T3" fmla="*/ 15 h 38"/>
                <a:gd name="T4" fmla="*/ 0 w 37"/>
                <a:gd name="T5" fmla="*/ 38 h 38"/>
                <a:gd name="T6" fmla="*/ 21 w 37"/>
                <a:gd name="T7" fmla="*/ 31 h 38"/>
                <a:gd name="T8" fmla="*/ 37 w 37"/>
                <a:gd name="T9" fmla="*/ 8 h 38"/>
                <a:gd name="T10" fmla="*/ 35 w 37"/>
                <a:gd name="T1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8">
                  <a:moveTo>
                    <a:pt x="35" y="4"/>
                  </a:moveTo>
                  <a:cubicBezTo>
                    <a:pt x="31" y="0"/>
                    <a:pt x="15" y="11"/>
                    <a:pt x="11" y="15"/>
                  </a:cubicBezTo>
                  <a:cubicBezTo>
                    <a:pt x="4" y="20"/>
                    <a:pt x="2" y="30"/>
                    <a:pt x="0" y="38"/>
                  </a:cubicBezTo>
                  <a:cubicBezTo>
                    <a:pt x="6" y="33"/>
                    <a:pt x="14" y="37"/>
                    <a:pt x="21" y="31"/>
                  </a:cubicBezTo>
                  <a:cubicBezTo>
                    <a:pt x="28" y="25"/>
                    <a:pt x="34" y="16"/>
                    <a:pt x="37" y="8"/>
                  </a:cubicBezTo>
                  <a:cubicBezTo>
                    <a:pt x="35" y="4"/>
                    <a:pt x="35" y="4"/>
                    <a:pt x="35" y="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7" name="Freeform 186"/>
            <p:cNvSpPr>
              <a:spLocks/>
            </p:cNvSpPr>
            <p:nvPr/>
          </p:nvSpPr>
          <p:spPr bwMode="auto">
            <a:xfrm>
              <a:off x="3138637" y="3478560"/>
              <a:ext cx="38100" cy="50800"/>
            </a:xfrm>
            <a:custGeom>
              <a:avLst/>
              <a:gdLst>
                <a:gd name="T0" fmla="*/ 6 w 9"/>
                <a:gd name="T1" fmla="*/ 0 h 12"/>
                <a:gd name="T2" fmla="*/ 5 w 9"/>
                <a:gd name="T3" fmla="*/ 0 h 12"/>
                <a:gd name="T4" fmla="*/ 0 w 9"/>
                <a:gd name="T5" fmla="*/ 9 h 12"/>
                <a:gd name="T6" fmla="*/ 4 w 9"/>
                <a:gd name="T7" fmla="*/ 12 h 12"/>
                <a:gd name="T8" fmla="*/ 9 w 9"/>
                <a:gd name="T9" fmla="*/ 1 h 12"/>
                <a:gd name="T10" fmla="*/ 8 w 9"/>
                <a:gd name="T11" fmla="*/ 1 h 12"/>
                <a:gd name="T12" fmla="*/ 6 w 9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">
                  <a:moveTo>
                    <a:pt x="6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4"/>
                    <a:pt x="1" y="7"/>
                    <a:pt x="0" y="9"/>
                  </a:cubicBezTo>
                  <a:cubicBezTo>
                    <a:pt x="1" y="10"/>
                    <a:pt x="3" y="11"/>
                    <a:pt x="4" y="12"/>
                  </a:cubicBezTo>
                  <a:cubicBezTo>
                    <a:pt x="6" y="8"/>
                    <a:pt x="8" y="5"/>
                    <a:pt x="9" y="1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8" name="Freeform 187"/>
            <p:cNvSpPr>
              <a:spLocks/>
            </p:cNvSpPr>
            <p:nvPr/>
          </p:nvSpPr>
          <p:spPr bwMode="auto">
            <a:xfrm>
              <a:off x="3014812" y="3443635"/>
              <a:ext cx="190500" cy="187325"/>
            </a:xfrm>
            <a:custGeom>
              <a:avLst/>
              <a:gdLst>
                <a:gd name="T0" fmla="*/ 41 w 45"/>
                <a:gd name="T1" fmla="*/ 4 h 44"/>
                <a:gd name="T2" fmla="*/ 20 w 45"/>
                <a:gd name="T3" fmla="*/ 10 h 44"/>
                <a:gd name="T4" fmla="*/ 1 w 45"/>
                <a:gd name="T5" fmla="*/ 39 h 44"/>
                <a:gd name="T6" fmla="*/ 5 w 45"/>
                <a:gd name="T7" fmla="*/ 42 h 44"/>
                <a:gd name="T8" fmla="*/ 20 w 45"/>
                <a:gd name="T9" fmla="*/ 39 h 44"/>
                <a:gd name="T10" fmla="*/ 29 w 45"/>
                <a:gd name="T11" fmla="*/ 33 h 44"/>
                <a:gd name="T12" fmla="*/ 43 w 45"/>
                <a:gd name="T13" fmla="*/ 11 h 44"/>
                <a:gd name="T14" fmla="*/ 38 w 45"/>
                <a:gd name="T15" fmla="*/ 9 h 44"/>
                <a:gd name="T16" fmla="*/ 24 w 45"/>
                <a:gd name="T17" fmla="*/ 30 h 44"/>
                <a:gd name="T18" fmla="*/ 2 w 45"/>
                <a:gd name="T19" fmla="*/ 38 h 44"/>
                <a:gd name="T20" fmla="*/ 6 w 45"/>
                <a:gd name="T21" fmla="*/ 41 h 44"/>
                <a:gd name="T22" fmla="*/ 19 w 45"/>
                <a:gd name="T23" fmla="*/ 18 h 44"/>
                <a:gd name="T24" fmla="*/ 37 w 45"/>
                <a:gd name="T25" fmla="*/ 9 h 44"/>
                <a:gd name="T26" fmla="*/ 41 w 45"/>
                <a:gd name="T27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44">
                  <a:moveTo>
                    <a:pt x="41" y="4"/>
                  </a:moveTo>
                  <a:cubicBezTo>
                    <a:pt x="34" y="0"/>
                    <a:pt x="25" y="7"/>
                    <a:pt x="20" y="10"/>
                  </a:cubicBezTo>
                  <a:cubicBezTo>
                    <a:pt x="9" y="17"/>
                    <a:pt x="5" y="27"/>
                    <a:pt x="1" y="39"/>
                  </a:cubicBezTo>
                  <a:cubicBezTo>
                    <a:pt x="0" y="42"/>
                    <a:pt x="3" y="44"/>
                    <a:pt x="5" y="42"/>
                  </a:cubicBezTo>
                  <a:cubicBezTo>
                    <a:pt x="10" y="40"/>
                    <a:pt x="15" y="40"/>
                    <a:pt x="20" y="39"/>
                  </a:cubicBezTo>
                  <a:cubicBezTo>
                    <a:pt x="23" y="38"/>
                    <a:pt x="26" y="36"/>
                    <a:pt x="29" y="33"/>
                  </a:cubicBezTo>
                  <a:cubicBezTo>
                    <a:pt x="35" y="28"/>
                    <a:pt x="41" y="20"/>
                    <a:pt x="43" y="11"/>
                  </a:cubicBezTo>
                  <a:cubicBezTo>
                    <a:pt x="45" y="8"/>
                    <a:pt x="39" y="6"/>
                    <a:pt x="38" y="9"/>
                  </a:cubicBezTo>
                  <a:cubicBezTo>
                    <a:pt x="35" y="18"/>
                    <a:pt x="30" y="25"/>
                    <a:pt x="24" y="30"/>
                  </a:cubicBezTo>
                  <a:cubicBezTo>
                    <a:pt x="18" y="35"/>
                    <a:pt x="9" y="34"/>
                    <a:pt x="2" y="38"/>
                  </a:cubicBezTo>
                  <a:cubicBezTo>
                    <a:pt x="3" y="39"/>
                    <a:pt x="5" y="40"/>
                    <a:pt x="6" y="41"/>
                  </a:cubicBezTo>
                  <a:cubicBezTo>
                    <a:pt x="9" y="32"/>
                    <a:pt x="11" y="24"/>
                    <a:pt x="19" y="18"/>
                  </a:cubicBezTo>
                  <a:cubicBezTo>
                    <a:pt x="21" y="16"/>
                    <a:pt x="33" y="6"/>
                    <a:pt x="37" y="9"/>
                  </a:cubicBezTo>
                  <a:cubicBezTo>
                    <a:pt x="40" y="11"/>
                    <a:pt x="44" y="6"/>
                    <a:pt x="41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9" name="Freeform 188"/>
            <p:cNvSpPr>
              <a:spLocks/>
            </p:cNvSpPr>
            <p:nvPr/>
          </p:nvSpPr>
          <p:spPr bwMode="auto">
            <a:xfrm>
              <a:off x="3202137" y="3438873"/>
              <a:ext cx="119062" cy="192088"/>
            </a:xfrm>
            <a:custGeom>
              <a:avLst/>
              <a:gdLst>
                <a:gd name="T0" fmla="*/ 25 w 28"/>
                <a:gd name="T1" fmla="*/ 44 h 45"/>
                <a:gd name="T2" fmla="*/ 26 w 28"/>
                <a:gd name="T3" fmla="*/ 45 h 45"/>
                <a:gd name="T4" fmla="*/ 25 w 28"/>
                <a:gd name="T5" fmla="*/ 23 h 45"/>
                <a:gd name="T6" fmla="*/ 4 w 28"/>
                <a:gd name="T7" fmla="*/ 4 h 45"/>
                <a:gd name="T8" fmla="*/ 6 w 28"/>
                <a:gd name="T9" fmla="*/ 28 h 45"/>
                <a:gd name="T10" fmla="*/ 25 w 28"/>
                <a:gd name="T11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45">
                  <a:moveTo>
                    <a:pt x="25" y="44"/>
                  </a:moveTo>
                  <a:cubicBezTo>
                    <a:pt x="25" y="44"/>
                    <a:pt x="25" y="45"/>
                    <a:pt x="26" y="45"/>
                  </a:cubicBezTo>
                  <a:cubicBezTo>
                    <a:pt x="27" y="37"/>
                    <a:pt x="28" y="30"/>
                    <a:pt x="25" y="23"/>
                  </a:cubicBezTo>
                  <a:cubicBezTo>
                    <a:pt x="23" y="18"/>
                    <a:pt x="7" y="0"/>
                    <a:pt x="4" y="4"/>
                  </a:cubicBezTo>
                  <a:cubicBezTo>
                    <a:pt x="0" y="8"/>
                    <a:pt x="4" y="24"/>
                    <a:pt x="6" y="28"/>
                  </a:cubicBezTo>
                  <a:cubicBezTo>
                    <a:pt x="9" y="36"/>
                    <a:pt x="18" y="39"/>
                    <a:pt x="25" y="4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0" name="Freeform 189"/>
            <p:cNvSpPr>
              <a:spLocks/>
            </p:cNvSpPr>
            <p:nvPr/>
          </p:nvSpPr>
          <p:spPr bwMode="auto">
            <a:xfrm>
              <a:off x="3210075" y="3456335"/>
              <a:ext cx="22225" cy="17463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0 h 4"/>
                <a:gd name="T4" fmla="*/ 0 w 5"/>
                <a:gd name="T5" fmla="*/ 4 h 4"/>
                <a:gd name="T6" fmla="*/ 0 w 5"/>
                <a:gd name="T7" fmla="*/ 4 h 4"/>
                <a:gd name="T8" fmla="*/ 2 w 5"/>
                <a:gd name="T9" fmla="*/ 0 h 4"/>
                <a:gd name="T10" fmla="*/ 3 w 5"/>
                <a:gd name="T11" fmla="*/ 0 h 4"/>
                <a:gd name="T12" fmla="*/ 5 w 5"/>
                <a:gd name="T13" fmla="*/ 0 h 4"/>
                <a:gd name="T14" fmla="*/ 3 w 5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3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1" name="Freeform 190"/>
            <p:cNvSpPr>
              <a:spLocks/>
            </p:cNvSpPr>
            <p:nvPr/>
          </p:nvSpPr>
          <p:spPr bwMode="auto">
            <a:xfrm>
              <a:off x="3210075" y="3456335"/>
              <a:ext cx="60325" cy="127000"/>
            </a:xfrm>
            <a:custGeom>
              <a:avLst/>
              <a:gdLst>
                <a:gd name="T0" fmla="*/ 3 w 14"/>
                <a:gd name="T1" fmla="*/ 0 h 30"/>
                <a:gd name="T2" fmla="*/ 2 w 14"/>
                <a:gd name="T3" fmla="*/ 0 h 30"/>
                <a:gd name="T4" fmla="*/ 0 w 14"/>
                <a:gd name="T5" fmla="*/ 4 h 30"/>
                <a:gd name="T6" fmla="*/ 0 w 14"/>
                <a:gd name="T7" fmla="*/ 6 h 30"/>
                <a:gd name="T8" fmla="*/ 4 w 14"/>
                <a:gd name="T9" fmla="*/ 24 h 30"/>
                <a:gd name="T10" fmla="*/ 4 w 14"/>
                <a:gd name="T11" fmla="*/ 25 h 30"/>
                <a:gd name="T12" fmla="*/ 14 w 14"/>
                <a:gd name="T13" fmla="*/ 30 h 30"/>
                <a:gd name="T14" fmla="*/ 7 w 14"/>
                <a:gd name="T15" fmla="*/ 1 h 30"/>
                <a:gd name="T16" fmla="*/ 5 w 14"/>
                <a:gd name="T17" fmla="*/ 0 h 30"/>
                <a:gd name="T18" fmla="*/ 3 w 14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0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13"/>
                    <a:pt x="2" y="21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7" y="27"/>
                    <a:pt x="11" y="29"/>
                    <a:pt x="14" y="30"/>
                  </a:cubicBezTo>
                  <a:cubicBezTo>
                    <a:pt x="11" y="21"/>
                    <a:pt x="9" y="11"/>
                    <a:pt x="7" y="1"/>
                  </a:cubicBezTo>
                  <a:cubicBezTo>
                    <a:pt x="7" y="1"/>
                    <a:pt x="6" y="1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2" name="Freeform 191"/>
            <p:cNvSpPr>
              <a:spLocks/>
            </p:cNvSpPr>
            <p:nvPr/>
          </p:nvSpPr>
          <p:spPr bwMode="auto">
            <a:xfrm>
              <a:off x="3184675" y="3435698"/>
              <a:ext cx="149225" cy="212725"/>
            </a:xfrm>
            <a:custGeom>
              <a:avLst/>
              <a:gdLst>
                <a:gd name="T0" fmla="*/ 27 w 35"/>
                <a:gd name="T1" fmla="*/ 47 h 50"/>
                <a:gd name="T2" fmla="*/ 28 w 35"/>
                <a:gd name="T3" fmla="*/ 48 h 50"/>
                <a:gd name="T4" fmla="*/ 32 w 35"/>
                <a:gd name="T5" fmla="*/ 46 h 50"/>
                <a:gd name="T6" fmla="*/ 27 w 35"/>
                <a:gd name="T7" fmla="*/ 15 h 50"/>
                <a:gd name="T8" fmla="*/ 8 w 35"/>
                <a:gd name="T9" fmla="*/ 2 h 50"/>
                <a:gd name="T10" fmla="*/ 5 w 35"/>
                <a:gd name="T11" fmla="*/ 25 h 50"/>
                <a:gd name="T12" fmla="*/ 27 w 35"/>
                <a:gd name="T13" fmla="*/ 47 h 50"/>
                <a:gd name="T14" fmla="*/ 30 w 35"/>
                <a:gd name="T15" fmla="*/ 43 h 50"/>
                <a:gd name="T16" fmla="*/ 12 w 35"/>
                <a:gd name="T17" fmla="*/ 27 h 50"/>
                <a:gd name="T18" fmla="*/ 9 w 35"/>
                <a:gd name="T19" fmla="*/ 8 h 50"/>
                <a:gd name="T20" fmla="*/ 23 w 35"/>
                <a:gd name="T21" fmla="*/ 20 h 50"/>
                <a:gd name="T22" fmla="*/ 27 w 35"/>
                <a:gd name="T23" fmla="*/ 46 h 50"/>
                <a:gd name="T24" fmla="*/ 31 w 35"/>
                <a:gd name="T25" fmla="*/ 44 h 50"/>
                <a:gd name="T26" fmla="*/ 30 w 35"/>
                <a:gd name="T27" fmla="*/ 43 h 50"/>
                <a:gd name="T28" fmla="*/ 27 w 35"/>
                <a:gd name="T2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50">
                  <a:moveTo>
                    <a:pt x="27" y="47"/>
                  </a:moveTo>
                  <a:cubicBezTo>
                    <a:pt x="27" y="48"/>
                    <a:pt x="28" y="48"/>
                    <a:pt x="28" y="48"/>
                  </a:cubicBezTo>
                  <a:cubicBezTo>
                    <a:pt x="30" y="50"/>
                    <a:pt x="32" y="48"/>
                    <a:pt x="32" y="46"/>
                  </a:cubicBezTo>
                  <a:cubicBezTo>
                    <a:pt x="35" y="35"/>
                    <a:pt x="34" y="24"/>
                    <a:pt x="27" y="15"/>
                  </a:cubicBezTo>
                  <a:cubicBezTo>
                    <a:pt x="23" y="11"/>
                    <a:pt x="15" y="0"/>
                    <a:pt x="8" y="2"/>
                  </a:cubicBezTo>
                  <a:cubicBezTo>
                    <a:pt x="0" y="4"/>
                    <a:pt x="4" y="20"/>
                    <a:pt x="5" y="25"/>
                  </a:cubicBezTo>
                  <a:cubicBezTo>
                    <a:pt x="8" y="37"/>
                    <a:pt x="17" y="41"/>
                    <a:pt x="27" y="47"/>
                  </a:cubicBezTo>
                  <a:cubicBezTo>
                    <a:pt x="30" y="49"/>
                    <a:pt x="33" y="45"/>
                    <a:pt x="30" y="43"/>
                  </a:cubicBezTo>
                  <a:cubicBezTo>
                    <a:pt x="24" y="38"/>
                    <a:pt x="15" y="35"/>
                    <a:pt x="12" y="27"/>
                  </a:cubicBezTo>
                  <a:cubicBezTo>
                    <a:pt x="11" y="26"/>
                    <a:pt x="7" y="7"/>
                    <a:pt x="9" y="8"/>
                  </a:cubicBezTo>
                  <a:cubicBezTo>
                    <a:pt x="14" y="8"/>
                    <a:pt x="20" y="17"/>
                    <a:pt x="23" y="20"/>
                  </a:cubicBezTo>
                  <a:cubicBezTo>
                    <a:pt x="29" y="27"/>
                    <a:pt x="29" y="37"/>
                    <a:pt x="27" y="46"/>
                  </a:cubicBezTo>
                  <a:cubicBezTo>
                    <a:pt x="28" y="45"/>
                    <a:pt x="30" y="44"/>
                    <a:pt x="31" y="44"/>
                  </a:cubicBezTo>
                  <a:cubicBezTo>
                    <a:pt x="31" y="43"/>
                    <a:pt x="31" y="43"/>
                    <a:pt x="30" y="43"/>
                  </a:cubicBezTo>
                  <a:cubicBezTo>
                    <a:pt x="27" y="41"/>
                    <a:pt x="24" y="45"/>
                    <a:pt x="27" y="4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3" name="Freeform 192"/>
            <p:cNvSpPr>
              <a:spLocks/>
            </p:cNvSpPr>
            <p:nvPr/>
          </p:nvSpPr>
          <p:spPr bwMode="auto">
            <a:xfrm>
              <a:off x="3154512" y="3426173"/>
              <a:ext cx="85725" cy="77788"/>
            </a:xfrm>
            <a:custGeom>
              <a:avLst/>
              <a:gdLst>
                <a:gd name="T0" fmla="*/ 19 w 20"/>
                <a:gd name="T1" fmla="*/ 10 h 18"/>
                <a:gd name="T2" fmla="*/ 9 w 20"/>
                <a:gd name="T3" fmla="*/ 18 h 18"/>
                <a:gd name="T4" fmla="*/ 1 w 20"/>
                <a:gd name="T5" fmla="*/ 8 h 18"/>
                <a:gd name="T6" fmla="*/ 11 w 20"/>
                <a:gd name="T7" fmla="*/ 0 h 18"/>
                <a:gd name="T8" fmla="*/ 19 w 20"/>
                <a:gd name="T9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8">
                  <a:moveTo>
                    <a:pt x="19" y="10"/>
                  </a:moveTo>
                  <a:cubicBezTo>
                    <a:pt x="19" y="15"/>
                    <a:pt x="14" y="18"/>
                    <a:pt x="9" y="18"/>
                  </a:cubicBezTo>
                  <a:cubicBezTo>
                    <a:pt x="4" y="17"/>
                    <a:pt x="0" y="13"/>
                    <a:pt x="1" y="8"/>
                  </a:cubicBezTo>
                  <a:cubicBezTo>
                    <a:pt x="1" y="3"/>
                    <a:pt x="6" y="0"/>
                    <a:pt x="11" y="0"/>
                  </a:cubicBezTo>
                  <a:cubicBezTo>
                    <a:pt x="16" y="1"/>
                    <a:pt x="20" y="5"/>
                    <a:pt x="19" y="10"/>
                  </a:cubicBezTo>
                  <a:close/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4" name="Freeform 193"/>
            <p:cNvSpPr>
              <a:spLocks/>
            </p:cNvSpPr>
            <p:nvPr/>
          </p:nvSpPr>
          <p:spPr bwMode="auto">
            <a:xfrm>
              <a:off x="3141812" y="3397598"/>
              <a:ext cx="111125" cy="122238"/>
            </a:xfrm>
            <a:custGeom>
              <a:avLst/>
              <a:gdLst>
                <a:gd name="T0" fmla="*/ 19 w 26"/>
                <a:gd name="T1" fmla="*/ 17 h 29"/>
                <a:gd name="T2" fmla="*/ 7 w 26"/>
                <a:gd name="T3" fmla="*/ 15 h 29"/>
                <a:gd name="T4" fmla="*/ 19 w 26"/>
                <a:gd name="T5" fmla="*/ 17 h 29"/>
                <a:gd name="T6" fmla="*/ 25 w 26"/>
                <a:gd name="T7" fmla="*/ 17 h 29"/>
                <a:gd name="T8" fmla="*/ 1 w 26"/>
                <a:gd name="T9" fmla="*/ 14 h 29"/>
                <a:gd name="T10" fmla="*/ 12 w 26"/>
                <a:gd name="T11" fmla="*/ 27 h 29"/>
                <a:gd name="T12" fmla="*/ 25 w 26"/>
                <a:gd name="T13" fmla="*/ 17 h 29"/>
                <a:gd name="T14" fmla="*/ 19 w 26"/>
                <a:gd name="T15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9">
                  <a:moveTo>
                    <a:pt x="19" y="17"/>
                  </a:moveTo>
                  <a:cubicBezTo>
                    <a:pt x="18" y="24"/>
                    <a:pt x="6" y="23"/>
                    <a:pt x="7" y="15"/>
                  </a:cubicBezTo>
                  <a:cubicBezTo>
                    <a:pt x="7" y="8"/>
                    <a:pt x="20" y="9"/>
                    <a:pt x="19" y="17"/>
                  </a:cubicBezTo>
                  <a:cubicBezTo>
                    <a:pt x="19" y="20"/>
                    <a:pt x="25" y="21"/>
                    <a:pt x="25" y="17"/>
                  </a:cubicBezTo>
                  <a:cubicBezTo>
                    <a:pt x="26" y="3"/>
                    <a:pt x="4" y="0"/>
                    <a:pt x="1" y="14"/>
                  </a:cubicBezTo>
                  <a:cubicBezTo>
                    <a:pt x="0" y="21"/>
                    <a:pt x="6" y="26"/>
                    <a:pt x="12" y="27"/>
                  </a:cubicBezTo>
                  <a:cubicBezTo>
                    <a:pt x="18" y="29"/>
                    <a:pt x="24" y="24"/>
                    <a:pt x="25" y="17"/>
                  </a:cubicBezTo>
                  <a:cubicBezTo>
                    <a:pt x="26" y="14"/>
                    <a:pt x="20" y="13"/>
                    <a:pt x="19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5" name="Freeform 194"/>
            <p:cNvSpPr>
              <a:spLocks/>
            </p:cNvSpPr>
            <p:nvPr/>
          </p:nvSpPr>
          <p:spPr bwMode="auto">
            <a:xfrm>
              <a:off x="3022750" y="3346798"/>
              <a:ext cx="22225" cy="15875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6" name="Freeform 195"/>
            <p:cNvSpPr>
              <a:spLocks/>
            </p:cNvSpPr>
            <p:nvPr/>
          </p:nvSpPr>
          <p:spPr bwMode="auto">
            <a:xfrm>
              <a:off x="3070375" y="3413473"/>
              <a:ext cx="17462" cy="22225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4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7" name="Freeform 196"/>
            <p:cNvSpPr>
              <a:spLocks/>
            </p:cNvSpPr>
            <p:nvPr/>
          </p:nvSpPr>
          <p:spPr bwMode="auto">
            <a:xfrm>
              <a:off x="3002112" y="3418235"/>
              <a:ext cx="20637" cy="17463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8" name="Freeform 197"/>
            <p:cNvSpPr>
              <a:spLocks/>
            </p:cNvSpPr>
            <p:nvPr/>
          </p:nvSpPr>
          <p:spPr bwMode="auto">
            <a:xfrm>
              <a:off x="3349775" y="3354735"/>
              <a:ext cx="17462" cy="20638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5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9" name="Freeform 198"/>
            <p:cNvSpPr>
              <a:spLocks/>
            </p:cNvSpPr>
            <p:nvPr/>
          </p:nvSpPr>
          <p:spPr bwMode="auto">
            <a:xfrm>
              <a:off x="3291037" y="3413473"/>
              <a:ext cx="20637" cy="22225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1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0" name="Freeform 199"/>
            <p:cNvSpPr>
              <a:spLocks/>
            </p:cNvSpPr>
            <p:nvPr/>
          </p:nvSpPr>
          <p:spPr bwMode="auto">
            <a:xfrm>
              <a:off x="3367237" y="3448398"/>
              <a:ext cx="17462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1" name="Freeform 200"/>
            <p:cNvSpPr>
              <a:spLocks/>
            </p:cNvSpPr>
            <p:nvPr/>
          </p:nvSpPr>
          <p:spPr bwMode="auto">
            <a:xfrm>
              <a:off x="3113237" y="3511898"/>
              <a:ext cx="15875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2" name="Freeform 201"/>
            <p:cNvSpPr>
              <a:spLocks/>
            </p:cNvSpPr>
            <p:nvPr/>
          </p:nvSpPr>
          <p:spPr bwMode="auto">
            <a:xfrm>
              <a:off x="3087837" y="3567460"/>
              <a:ext cx="15875" cy="15875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3" name="Freeform 202"/>
            <p:cNvSpPr>
              <a:spLocks/>
            </p:cNvSpPr>
            <p:nvPr/>
          </p:nvSpPr>
          <p:spPr bwMode="auto">
            <a:xfrm>
              <a:off x="3260875" y="3542060"/>
              <a:ext cx="22225" cy="15875"/>
            </a:xfrm>
            <a:custGeom>
              <a:avLst/>
              <a:gdLst>
                <a:gd name="T0" fmla="*/ 5 w 5"/>
                <a:gd name="T1" fmla="*/ 2 h 4"/>
                <a:gd name="T2" fmla="*/ 2 w 5"/>
                <a:gd name="T3" fmla="*/ 4 h 4"/>
                <a:gd name="T4" fmla="*/ 1 w 5"/>
                <a:gd name="T5" fmla="*/ 2 h 4"/>
                <a:gd name="T6" fmla="*/ 3 w 5"/>
                <a:gd name="T7" fmla="*/ 0 h 4"/>
                <a:gd name="T8" fmla="*/ 5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4" name="Freeform 203"/>
            <p:cNvSpPr>
              <a:spLocks/>
            </p:cNvSpPr>
            <p:nvPr/>
          </p:nvSpPr>
          <p:spPr bwMode="auto">
            <a:xfrm>
              <a:off x="3227537" y="1868835"/>
              <a:ext cx="131762" cy="134938"/>
            </a:xfrm>
            <a:custGeom>
              <a:avLst/>
              <a:gdLst>
                <a:gd name="T0" fmla="*/ 27 w 31"/>
                <a:gd name="T1" fmla="*/ 23 h 32"/>
                <a:gd name="T2" fmla="*/ 8 w 31"/>
                <a:gd name="T3" fmla="*/ 28 h 32"/>
                <a:gd name="T4" fmla="*/ 3 w 31"/>
                <a:gd name="T5" fmla="*/ 9 h 32"/>
                <a:gd name="T6" fmla="*/ 22 w 31"/>
                <a:gd name="T7" fmla="*/ 4 h 32"/>
                <a:gd name="T8" fmla="*/ 27 w 31"/>
                <a:gd name="T9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7" y="23"/>
                  </a:moveTo>
                  <a:cubicBezTo>
                    <a:pt x="24" y="30"/>
                    <a:pt x="15" y="32"/>
                    <a:pt x="8" y="28"/>
                  </a:cubicBezTo>
                  <a:cubicBezTo>
                    <a:pt x="2" y="24"/>
                    <a:pt x="0" y="16"/>
                    <a:pt x="3" y="9"/>
                  </a:cubicBezTo>
                  <a:cubicBezTo>
                    <a:pt x="7" y="2"/>
                    <a:pt x="16" y="0"/>
                    <a:pt x="22" y="4"/>
                  </a:cubicBezTo>
                  <a:cubicBezTo>
                    <a:pt x="29" y="8"/>
                    <a:pt x="31" y="16"/>
                    <a:pt x="27" y="2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5" name="Freeform 204"/>
            <p:cNvSpPr>
              <a:spLocks/>
            </p:cNvSpPr>
            <p:nvPr/>
          </p:nvSpPr>
          <p:spPr bwMode="auto">
            <a:xfrm>
              <a:off x="3346600" y="2016473"/>
              <a:ext cx="134937" cy="139700"/>
            </a:xfrm>
            <a:custGeom>
              <a:avLst/>
              <a:gdLst>
                <a:gd name="T0" fmla="*/ 28 w 32"/>
                <a:gd name="T1" fmla="*/ 24 h 33"/>
                <a:gd name="T2" fmla="*/ 9 w 32"/>
                <a:gd name="T3" fmla="*/ 29 h 33"/>
                <a:gd name="T4" fmla="*/ 4 w 32"/>
                <a:gd name="T5" fmla="*/ 9 h 33"/>
                <a:gd name="T6" fmla="*/ 23 w 32"/>
                <a:gd name="T7" fmla="*/ 4 h 33"/>
                <a:gd name="T8" fmla="*/ 28 w 32"/>
                <a:gd name="T9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28" y="24"/>
                  </a:moveTo>
                  <a:cubicBezTo>
                    <a:pt x="24" y="31"/>
                    <a:pt x="15" y="33"/>
                    <a:pt x="9" y="29"/>
                  </a:cubicBezTo>
                  <a:cubicBezTo>
                    <a:pt x="2" y="25"/>
                    <a:pt x="0" y="16"/>
                    <a:pt x="4" y="9"/>
                  </a:cubicBezTo>
                  <a:cubicBezTo>
                    <a:pt x="8" y="3"/>
                    <a:pt x="16" y="0"/>
                    <a:pt x="23" y="4"/>
                  </a:cubicBezTo>
                  <a:cubicBezTo>
                    <a:pt x="29" y="8"/>
                    <a:pt x="32" y="17"/>
                    <a:pt x="28" y="2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6" name="Freeform 205"/>
            <p:cNvSpPr>
              <a:spLocks/>
            </p:cNvSpPr>
            <p:nvPr/>
          </p:nvSpPr>
          <p:spPr bwMode="auto">
            <a:xfrm>
              <a:off x="2517925" y="1935510"/>
              <a:ext cx="904875" cy="815975"/>
            </a:xfrm>
            <a:custGeom>
              <a:avLst/>
              <a:gdLst>
                <a:gd name="T0" fmla="*/ 170 w 213"/>
                <a:gd name="T1" fmla="*/ 87 h 192"/>
                <a:gd name="T2" fmla="*/ 169 w 213"/>
                <a:gd name="T3" fmla="*/ 69 h 192"/>
                <a:gd name="T4" fmla="*/ 209 w 213"/>
                <a:gd name="T5" fmla="*/ 39 h 192"/>
                <a:gd name="T6" fmla="*/ 211 w 213"/>
                <a:gd name="T7" fmla="*/ 31 h 192"/>
                <a:gd name="T8" fmla="*/ 203 w 213"/>
                <a:gd name="T9" fmla="*/ 30 h 192"/>
                <a:gd name="T10" fmla="*/ 164 w 213"/>
                <a:gd name="T11" fmla="*/ 58 h 192"/>
                <a:gd name="T12" fmla="*/ 159 w 213"/>
                <a:gd name="T13" fmla="*/ 51 h 192"/>
                <a:gd name="T14" fmla="*/ 151 w 213"/>
                <a:gd name="T15" fmla="*/ 45 h 192"/>
                <a:gd name="T16" fmla="*/ 184 w 213"/>
                <a:gd name="T17" fmla="*/ 12 h 192"/>
                <a:gd name="T18" fmla="*/ 185 w 213"/>
                <a:gd name="T19" fmla="*/ 3 h 192"/>
                <a:gd name="T20" fmla="*/ 177 w 213"/>
                <a:gd name="T21" fmla="*/ 4 h 192"/>
                <a:gd name="T22" fmla="*/ 140 w 213"/>
                <a:gd name="T23" fmla="*/ 39 h 192"/>
                <a:gd name="T24" fmla="*/ 123 w 213"/>
                <a:gd name="T25" fmla="*/ 39 h 192"/>
                <a:gd name="T26" fmla="*/ 95 w 213"/>
                <a:gd name="T27" fmla="*/ 12 h 192"/>
                <a:gd name="T28" fmla="*/ 103 w 213"/>
                <a:gd name="T29" fmla="*/ 54 h 192"/>
                <a:gd name="T30" fmla="*/ 100 w 213"/>
                <a:gd name="T31" fmla="*/ 58 h 192"/>
                <a:gd name="T32" fmla="*/ 55 w 213"/>
                <a:gd name="T33" fmla="*/ 147 h 192"/>
                <a:gd name="T34" fmla="*/ 160 w 213"/>
                <a:gd name="T35" fmla="*/ 107 h 192"/>
                <a:gd name="T36" fmla="*/ 206 w 213"/>
                <a:gd name="T37" fmla="*/ 112 h 192"/>
                <a:gd name="T38" fmla="*/ 170 w 213"/>
                <a:gd name="T39" fmla="*/ 8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" h="192">
                  <a:moveTo>
                    <a:pt x="170" y="87"/>
                  </a:moveTo>
                  <a:cubicBezTo>
                    <a:pt x="172" y="80"/>
                    <a:pt x="171" y="74"/>
                    <a:pt x="169" y="69"/>
                  </a:cubicBezTo>
                  <a:cubicBezTo>
                    <a:pt x="209" y="39"/>
                    <a:pt x="209" y="39"/>
                    <a:pt x="209" y="39"/>
                  </a:cubicBezTo>
                  <a:cubicBezTo>
                    <a:pt x="212" y="37"/>
                    <a:pt x="213" y="33"/>
                    <a:pt x="211" y="31"/>
                  </a:cubicBezTo>
                  <a:cubicBezTo>
                    <a:pt x="210" y="28"/>
                    <a:pt x="206" y="28"/>
                    <a:pt x="203" y="30"/>
                  </a:cubicBezTo>
                  <a:cubicBezTo>
                    <a:pt x="164" y="58"/>
                    <a:pt x="164" y="58"/>
                    <a:pt x="164" y="58"/>
                  </a:cubicBezTo>
                  <a:cubicBezTo>
                    <a:pt x="162" y="54"/>
                    <a:pt x="159" y="51"/>
                    <a:pt x="159" y="51"/>
                  </a:cubicBezTo>
                  <a:cubicBezTo>
                    <a:pt x="156" y="49"/>
                    <a:pt x="153" y="47"/>
                    <a:pt x="151" y="45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7" y="9"/>
                    <a:pt x="188" y="5"/>
                    <a:pt x="185" y="3"/>
                  </a:cubicBezTo>
                  <a:cubicBezTo>
                    <a:pt x="183" y="0"/>
                    <a:pt x="179" y="1"/>
                    <a:pt x="177" y="4"/>
                  </a:cubicBezTo>
                  <a:cubicBezTo>
                    <a:pt x="140" y="39"/>
                    <a:pt x="140" y="39"/>
                    <a:pt x="140" y="39"/>
                  </a:cubicBezTo>
                  <a:cubicBezTo>
                    <a:pt x="134" y="37"/>
                    <a:pt x="128" y="37"/>
                    <a:pt x="123" y="39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12"/>
                    <a:pt x="76" y="39"/>
                    <a:pt x="103" y="54"/>
                  </a:cubicBezTo>
                  <a:cubicBezTo>
                    <a:pt x="102" y="55"/>
                    <a:pt x="101" y="56"/>
                    <a:pt x="100" y="58"/>
                  </a:cubicBezTo>
                  <a:cubicBezTo>
                    <a:pt x="87" y="73"/>
                    <a:pt x="0" y="99"/>
                    <a:pt x="55" y="147"/>
                  </a:cubicBezTo>
                  <a:cubicBezTo>
                    <a:pt x="106" y="192"/>
                    <a:pt x="142" y="137"/>
                    <a:pt x="160" y="107"/>
                  </a:cubicBezTo>
                  <a:cubicBezTo>
                    <a:pt x="182" y="141"/>
                    <a:pt x="206" y="112"/>
                    <a:pt x="206" y="112"/>
                  </a:cubicBezTo>
                  <a:cubicBezTo>
                    <a:pt x="170" y="87"/>
                    <a:pt x="170" y="87"/>
                    <a:pt x="170" y="87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7" name="Freeform 206"/>
            <p:cNvSpPr>
              <a:spLocks/>
            </p:cNvSpPr>
            <p:nvPr/>
          </p:nvSpPr>
          <p:spPr bwMode="auto">
            <a:xfrm>
              <a:off x="2611587" y="2279998"/>
              <a:ext cx="436562" cy="387350"/>
            </a:xfrm>
            <a:custGeom>
              <a:avLst/>
              <a:gdLst>
                <a:gd name="T0" fmla="*/ 42 w 103"/>
                <a:gd name="T1" fmla="*/ 0 h 91"/>
                <a:gd name="T2" fmla="*/ 33 w 103"/>
                <a:gd name="T3" fmla="*/ 66 h 91"/>
                <a:gd name="T4" fmla="*/ 103 w 103"/>
                <a:gd name="T5" fmla="*/ 71 h 91"/>
                <a:gd name="T6" fmla="*/ 42 w 103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91">
                  <a:moveTo>
                    <a:pt x="42" y="0"/>
                  </a:moveTo>
                  <a:cubicBezTo>
                    <a:pt x="19" y="16"/>
                    <a:pt x="0" y="37"/>
                    <a:pt x="33" y="66"/>
                  </a:cubicBezTo>
                  <a:cubicBezTo>
                    <a:pt x="61" y="91"/>
                    <a:pt x="85" y="85"/>
                    <a:pt x="103" y="71"/>
                  </a:cubicBezTo>
                  <a:cubicBezTo>
                    <a:pt x="92" y="41"/>
                    <a:pt x="70" y="16"/>
                    <a:pt x="4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8" name="Freeform 207"/>
            <p:cNvSpPr>
              <a:spLocks/>
            </p:cNvSpPr>
            <p:nvPr/>
          </p:nvSpPr>
          <p:spPr bwMode="auto">
            <a:xfrm>
              <a:off x="2568725" y="1922810"/>
              <a:ext cx="879475" cy="752475"/>
            </a:xfrm>
            <a:custGeom>
              <a:avLst/>
              <a:gdLst>
                <a:gd name="T0" fmla="*/ 160 w 207"/>
                <a:gd name="T1" fmla="*/ 71 h 177"/>
                <a:gd name="T2" fmla="*/ 186 w 207"/>
                <a:gd name="T3" fmla="*/ 54 h 177"/>
                <a:gd name="T4" fmla="*/ 178 w 207"/>
                <a:gd name="T5" fmla="*/ 39 h 177"/>
                <a:gd name="T6" fmla="*/ 155 w 207"/>
                <a:gd name="T7" fmla="*/ 60 h 177"/>
                <a:gd name="T8" fmla="*/ 141 w 207"/>
                <a:gd name="T9" fmla="*/ 50 h 177"/>
                <a:gd name="T10" fmla="*/ 172 w 207"/>
                <a:gd name="T11" fmla="*/ 2 h 177"/>
                <a:gd name="T12" fmla="*/ 136 w 207"/>
                <a:gd name="T13" fmla="*/ 31 h 177"/>
                <a:gd name="T14" fmla="*/ 127 w 207"/>
                <a:gd name="T15" fmla="*/ 40 h 177"/>
                <a:gd name="T16" fmla="*/ 112 w 207"/>
                <a:gd name="T17" fmla="*/ 39 h 177"/>
                <a:gd name="T18" fmla="*/ 102 w 207"/>
                <a:gd name="T19" fmla="*/ 30 h 177"/>
                <a:gd name="T20" fmla="*/ 81 w 207"/>
                <a:gd name="T21" fmla="*/ 14 h 177"/>
                <a:gd name="T22" fmla="*/ 89 w 207"/>
                <a:gd name="T23" fmla="*/ 55 h 177"/>
                <a:gd name="T24" fmla="*/ 22 w 207"/>
                <a:gd name="T25" fmla="*/ 117 h 177"/>
                <a:gd name="T26" fmla="*/ 106 w 207"/>
                <a:gd name="T27" fmla="*/ 163 h 177"/>
                <a:gd name="T28" fmla="*/ 146 w 207"/>
                <a:gd name="T29" fmla="*/ 112 h 177"/>
                <a:gd name="T30" fmla="*/ 196 w 207"/>
                <a:gd name="T31" fmla="*/ 117 h 177"/>
                <a:gd name="T32" fmla="*/ 160 w 207"/>
                <a:gd name="T33" fmla="*/ 88 h 177"/>
                <a:gd name="T34" fmla="*/ 192 w 207"/>
                <a:gd name="T35" fmla="*/ 118 h 177"/>
                <a:gd name="T36" fmla="*/ 181 w 207"/>
                <a:gd name="T37" fmla="*/ 122 h 177"/>
                <a:gd name="T38" fmla="*/ 146 w 207"/>
                <a:gd name="T39" fmla="*/ 109 h 177"/>
                <a:gd name="T40" fmla="*/ 40 w 207"/>
                <a:gd name="T41" fmla="*/ 143 h 177"/>
                <a:gd name="T42" fmla="*/ 93 w 207"/>
                <a:gd name="T43" fmla="*/ 55 h 177"/>
                <a:gd name="T44" fmla="*/ 81 w 207"/>
                <a:gd name="T45" fmla="*/ 17 h 177"/>
                <a:gd name="T46" fmla="*/ 118 w 207"/>
                <a:gd name="T47" fmla="*/ 44 h 177"/>
                <a:gd name="T48" fmla="*/ 130 w 207"/>
                <a:gd name="T49" fmla="*/ 44 h 177"/>
                <a:gd name="T50" fmla="*/ 162 w 207"/>
                <a:gd name="T51" fmla="*/ 13 h 177"/>
                <a:gd name="T52" fmla="*/ 170 w 207"/>
                <a:gd name="T53" fmla="*/ 13 h 177"/>
                <a:gd name="T54" fmla="*/ 137 w 207"/>
                <a:gd name="T55" fmla="*/ 46 h 177"/>
                <a:gd name="T56" fmla="*/ 150 w 207"/>
                <a:gd name="T57" fmla="*/ 63 h 177"/>
                <a:gd name="T58" fmla="*/ 192 w 207"/>
                <a:gd name="T59" fmla="*/ 36 h 177"/>
                <a:gd name="T60" fmla="*/ 189 w 207"/>
                <a:gd name="T61" fmla="*/ 44 h 177"/>
                <a:gd name="T62" fmla="*/ 156 w 207"/>
                <a:gd name="T63" fmla="*/ 69 h 177"/>
                <a:gd name="T64" fmla="*/ 156 w 207"/>
                <a:gd name="T65" fmla="*/ 9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177">
                  <a:moveTo>
                    <a:pt x="161" y="91"/>
                  </a:moveTo>
                  <a:cubicBezTo>
                    <a:pt x="162" y="84"/>
                    <a:pt x="162" y="78"/>
                    <a:pt x="160" y="71"/>
                  </a:cubicBezTo>
                  <a:cubicBezTo>
                    <a:pt x="159" y="72"/>
                    <a:pt x="159" y="73"/>
                    <a:pt x="159" y="74"/>
                  </a:cubicBezTo>
                  <a:cubicBezTo>
                    <a:pt x="168" y="67"/>
                    <a:pt x="177" y="61"/>
                    <a:pt x="186" y="54"/>
                  </a:cubicBezTo>
                  <a:cubicBezTo>
                    <a:pt x="192" y="50"/>
                    <a:pt x="207" y="42"/>
                    <a:pt x="202" y="32"/>
                  </a:cubicBezTo>
                  <a:cubicBezTo>
                    <a:pt x="196" y="22"/>
                    <a:pt x="183" y="35"/>
                    <a:pt x="178" y="39"/>
                  </a:cubicBezTo>
                  <a:cubicBezTo>
                    <a:pt x="169" y="46"/>
                    <a:pt x="160" y="52"/>
                    <a:pt x="151" y="59"/>
                  </a:cubicBezTo>
                  <a:cubicBezTo>
                    <a:pt x="152" y="59"/>
                    <a:pt x="154" y="60"/>
                    <a:pt x="155" y="60"/>
                  </a:cubicBezTo>
                  <a:cubicBezTo>
                    <a:pt x="151" y="54"/>
                    <a:pt x="146" y="50"/>
                    <a:pt x="140" y="45"/>
                  </a:cubicBezTo>
                  <a:cubicBezTo>
                    <a:pt x="140" y="47"/>
                    <a:pt x="140" y="48"/>
                    <a:pt x="141" y="50"/>
                  </a:cubicBezTo>
                  <a:cubicBezTo>
                    <a:pt x="151" y="39"/>
                    <a:pt x="162" y="28"/>
                    <a:pt x="173" y="18"/>
                  </a:cubicBezTo>
                  <a:cubicBezTo>
                    <a:pt x="177" y="14"/>
                    <a:pt x="180" y="4"/>
                    <a:pt x="172" y="2"/>
                  </a:cubicBezTo>
                  <a:cubicBezTo>
                    <a:pt x="166" y="0"/>
                    <a:pt x="161" y="6"/>
                    <a:pt x="157" y="10"/>
                  </a:cubicBezTo>
                  <a:cubicBezTo>
                    <a:pt x="150" y="17"/>
                    <a:pt x="143" y="24"/>
                    <a:pt x="136" y="31"/>
                  </a:cubicBezTo>
                  <a:cubicBezTo>
                    <a:pt x="134" y="33"/>
                    <a:pt x="131" y="36"/>
                    <a:pt x="128" y="38"/>
                  </a:cubicBezTo>
                  <a:cubicBezTo>
                    <a:pt x="128" y="39"/>
                    <a:pt x="127" y="40"/>
                    <a:pt x="127" y="40"/>
                  </a:cubicBezTo>
                  <a:cubicBezTo>
                    <a:pt x="128" y="39"/>
                    <a:pt x="121" y="38"/>
                    <a:pt x="120" y="38"/>
                  </a:cubicBezTo>
                  <a:cubicBezTo>
                    <a:pt x="118" y="38"/>
                    <a:pt x="115" y="38"/>
                    <a:pt x="112" y="39"/>
                  </a:cubicBezTo>
                  <a:cubicBezTo>
                    <a:pt x="112" y="39"/>
                    <a:pt x="114" y="41"/>
                    <a:pt x="112" y="39"/>
                  </a:cubicBezTo>
                  <a:cubicBezTo>
                    <a:pt x="108" y="36"/>
                    <a:pt x="105" y="33"/>
                    <a:pt x="102" y="30"/>
                  </a:cubicBezTo>
                  <a:cubicBezTo>
                    <a:pt x="97" y="24"/>
                    <a:pt x="91" y="19"/>
                    <a:pt x="85" y="13"/>
                  </a:cubicBezTo>
                  <a:cubicBezTo>
                    <a:pt x="84" y="12"/>
                    <a:pt x="82" y="12"/>
                    <a:pt x="81" y="14"/>
                  </a:cubicBezTo>
                  <a:cubicBezTo>
                    <a:pt x="69" y="30"/>
                    <a:pt x="73" y="50"/>
                    <a:pt x="90" y="60"/>
                  </a:cubicBezTo>
                  <a:cubicBezTo>
                    <a:pt x="90" y="58"/>
                    <a:pt x="90" y="57"/>
                    <a:pt x="89" y="55"/>
                  </a:cubicBezTo>
                  <a:cubicBezTo>
                    <a:pt x="75" y="71"/>
                    <a:pt x="53" y="78"/>
                    <a:pt x="37" y="92"/>
                  </a:cubicBezTo>
                  <a:cubicBezTo>
                    <a:pt x="29" y="99"/>
                    <a:pt x="24" y="107"/>
                    <a:pt x="22" y="117"/>
                  </a:cubicBezTo>
                  <a:cubicBezTo>
                    <a:pt x="21" y="130"/>
                    <a:pt x="30" y="141"/>
                    <a:pt x="38" y="149"/>
                  </a:cubicBezTo>
                  <a:cubicBezTo>
                    <a:pt x="56" y="168"/>
                    <a:pt x="82" y="177"/>
                    <a:pt x="106" y="163"/>
                  </a:cubicBezTo>
                  <a:cubicBezTo>
                    <a:pt x="126" y="152"/>
                    <a:pt x="139" y="131"/>
                    <a:pt x="151" y="112"/>
                  </a:cubicBezTo>
                  <a:cubicBezTo>
                    <a:pt x="149" y="112"/>
                    <a:pt x="148" y="112"/>
                    <a:pt x="146" y="112"/>
                  </a:cubicBezTo>
                  <a:cubicBezTo>
                    <a:pt x="154" y="123"/>
                    <a:pt x="164" y="132"/>
                    <a:pt x="178" y="129"/>
                  </a:cubicBezTo>
                  <a:cubicBezTo>
                    <a:pt x="185" y="128"/>
                    <a:pt x="191" y="123"/>
                    <a:pt x="196" y="117"/>
                  </a:cubicBezTo>
                  <a:cubicBezTo>
                    <a:pt x="197" y="116"/>
                    <a:pt x="197" y="114"/>
                    <a:pt x="195" y="113"/>
                  </a:cubicBezTo>
                  <a:cubicBezTo>
                    <a:pt x="183" y="105"/>
                    <a:pt x="172" y="96"/>
                    <a:pt x="160" y="88"/>
                  </a:cubicBezTo>
                  <a:cubicBezTo>
                    <a:pt x="157" y="86"/>
                    <a:pt x="154" y="91"/>
                    <a:pt x="157" y="93"/>
                  </a:cubicBezTo>
                  <a:cubicBezTo>
                    <a:pt x="169" y="101"/>
                    <a:pt x="181" y="110"/>
                    <a:pt x="192" y="118"/>
                  </a:cubicBezTo>
                  <a:cubicBezTo>
                    <a:pt x="192" y="116"/>
                    <a:pt x="192" y="115"/>
                    <a:pt x="192" y="113"/>
                  </a:cubicBezTo>
                  <a:cubicBezTo>
                    <a:pt x="189" y="117"/>
                    <a:pt x="185" y="120"/>
                    <a:pt x="181" y="122"/>
                  </a:cubicBezTo>
                  <a:cubicBezTo>
                    <a:pt x="169" y="128"/>
                    <a:pt x="158" y="119"/>
                    <a:pt x="151" y="109"/>
                  </a:cubicBezTo>
                  <a:cubicBezTo>
                    <a:pt x="150" y="107"/>
                    <a:pt x="147" y="107"/>
                    <a:pt x="146" y="109"/>
                  </a:cubicBezTo>
                  <a:cubicBezTo>
                    <a:pt x="135" y="126"/>
                    <a:pt x="124" y="144"/>
                    <a:pt x="107" y="155"/>
                  </a:cubicBezTo>
                  <a:cubicBezTo>
                    <a:pt x="84" y="172"/>
                    <a:pt x="59" y="162"/>
                    <a:pt x="40" y="143"/>
                  </a:cubicBezTo>
                  <a:cubicBezTo>
                    <a:pt x="0" y="102"/>
                    <a:pt x="73" y="82"/>
                    <a:pt x="93" y="59"/>
                  </a:cubicBezTo>
                  <a:cubicBezTo>
                    <a:pt x="95" y="58"/>
                    <a:pt x="94" y="56"/>
                    <a:pt x="93" y="55"/>
                  </a:cubicBezTo>
                  <a:cubicBezTo>
                    <a:pt x="78" y="46"/>
                    <a:pt x="76" y="30"/>
                    <a:pt x="86" y="17"/>
                  </a:cubicBezTo>
                  <a:cubicBezTo>
                    <a:pt x="84" y="17"/>
                    <a:pt x="83" y="17"/>
                    <a:pt x="81" y="17"/>
                  </a:cubicBezTo>
                  <a:cubicBezTo>
                    <a:pt x="90" y="26"/>
                    <a:pt x="100" y="35"/>
                    <a:pt x="109" y="44"/>
                  </a:cubicBezTo>
                  <a:cubicBezTo>
                    <a:pt x="111" y="46"/>
                    <a:pt x="115" y="44"/>
                    <a:pt x="118" y="44"/>
                  </a:cubicBezTo>
                  <a:cubicBezTo>
                    <a:pt x="119" y="44"/>
                    <a:pt x="121" y="44"/>
                    <a:pt x="123" y="45"/>
                  </a:cubicBezTo>
                  <a:cubicBezTo>
                    <a:pt x="126" y="45"/>
                    <a:pt x="129" y="46"/>
                    <a:pt x="130" y="44"/>
                  </a:cubicBezTo>
                  <a:cubicBezTo>
                    <a:pt x="135" y="40"/>
                    <a:pt x="139" y="36"/>
                    <a:pt x="144" y="31"/>
                  </a:cubicBezTo>
                  <a:cubicBezTo>
                    <a:pt x="150" y="25"/>
                    <a:pt x="156" y="19"/>
                    <a:pt x="162" y="13"/>
                  </a:cubicBezTo>
                  <a:cubicBezTo>
                    <a:pt x="164" y="12"/>
                    <a:pt x="165" y="10"/>
                    <a:pt x="166" y="9"/>
                  </a:cubicBezTo>
                  <a:cubicBezTo>
                    <a:pt x="168" y="7"/>
                    <a:pt x="171" y="12"/>
                    <a:pt x="170" y="13"/>
                  </a:cubicBezTo>
                  <a:cubicBezTo>
                    <a:pt x="169" y="14"/>
                    <a:pt x="168" y="15"/>
                    <a:pt x="167" y="16"/>
                  </a:cubicBezTo>
                  <a:cubicBezTo>
                    <a:pt x="157" y="26"/>
                    <a:pt x="147" y="36"/>
                    <a:pt x="137" y="46"/>
                  </a:cubicBezTo>
                  <a:cubicBezTo>
                    <a:pt x="135" y="47"/>
                    <a:pt x="136" y="49"/>
                    <a:pt x="137" y="50"/>
                  </a:cubicBezTo>
                  <a:cubicBezTo>
                    <a:pt x="143" y="54"/>
                    <a:pt x="146" y="57"/>
                    <a:pt x="150" y="63"/>
                  </a:cubicBezTo>
                  <a:cubicBezTo>
                    <a:pt x="151" y="64"/>
                    <a:pt x="152" y="65"/>
                    <a:pt x="154" y="64"/>
                  </a:cubicBezTo>
                  <a:cubicBezTo>
                    <a:pt x="166" y="54"/>
                    <a:pt x="179" y="45"/>
                    <a:pt x="192" y="36"/>
                  </a:cubicBezTo>
                  <a:cubicBezTo>
                    <a:pt x="196" y="33"/>
                    <a:pt x="196" y="40"/>
                    <a:pt x="194" y="41"/>
                  </a:cubicBezTo>
                  <a:cubicBezTo>
                    <a:pt x="192" y="42"/>
                    <a:pt x="191" y="43"/>
                    <a:pt x="189" y="44"/>
                  </a:cubicBezTo>
                  <a:cubicBezTo>
                    <a:pt x="185" y="48"/>
                    <a:pt x="180" y="51"/>
                    <a:pt x="176" y="54"/>
                  </a:cubicBezTo>
                  <a:cubicBezTo>
                    <a:pt x="169" y="59"/>
                    <a:pt x="162" y="64"/>
                    <a:pt x="156" y="69"/>
                  </a:cubicBezTo>
                  <a:cubicBezTo>
                    <a:pt x="155" y="70"/>
                    <a:pt x="154" y="71"/>
                    <a:pt x="155" y="72"/>
                  </a:cubicBezTo>
                  <a:cubicBezTo>
                    <a:pt x="156" y="78"/>
                    <a:pt x="157" y="84"/>
                    <a:pt x="156" y="90"/>
                  </a:cubicBezTo>
                  <a:cubicBezTo>
                    <a:pt x="155" y="93"/>
                    <a:pt x="160" y="95"/>
                    <a:pt x="161" y="9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9" name="Freeform 208"/>
            <p:cNvSpPr>
              <a:spLocks/>
            </p:cNvSpPr>
            <p:nvPr/>
          </p:nvSpPr>
          <p:spPr bwMode="auto">
            <a:xfrm>
              <a:off x="2930675" y="2229198"/>
              <a:ext cx="41275" cy="38100"/>
            </a:xfrm>
            <a:custGeom>
              <a:avLst/>
              <a:gdLst>
                <a:gd name="T0" fmla="*/ 9 w 10"/>
                <a:gd name="T1" fmla="*/ 7 h 9"/>
                <a:gd name="T2" fmla="*/ 3 w 10"/>
                <a:gd name="T3" fmla="*/ 8 h 9"/>
                <a:gd name="T4" fmla="*/ 1 w 10"/>
                <a:gd name="T5" fmla="*/ 2 h 9"/>
                <a:gd name="T6" fmla="*/ 7 w 10"/>
                <a:gd name="T7" fmla="*/ 1 h 9"/>
                <a:gd name="T8" fmla="*/ 9 w 10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9" y="7"/>
                  </a:moveTo>
                  <a:cubicBezTo>
                    <a:pt x="7" y="9"/>
                    <a:pt x="5" y="9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9" y="2"/>
                    <a:pt x="10" y="5"/>
                    <a:pt x="9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0" name="Freeform 209"/>
            <p:cNvSpPr>
              <a:spLocks/>
            </p:cNvSpPr>
            <p:nvPr/>
          </p:nvSpPr>
          <p:spPr bwMode="auto">
            <a:xfrm>
              <a:off x="3073550" y="2381598"/>
              <a:ext cx="42862" cy="42863"/>
            </a:xfrm>
            <a:custGeom>
              <a:avLst/>
              <a:gdLst>
                <a:gd name="T0" fmla="*/ 8 w 10"/>
                <a:gd name="T1" fmla="*/ 7 h 10"/>
                <a:gd name="T2" fmla="*/ 3 w 10"/>
                <a:gd name="T3" fmla="*/ 9 h 10"/>
                <a:gd name="T4" fmla="*/ 1 w 10"/>
                <a:gd name="T5" fmla="*/ 3 h 10"/>
                <a:gd name="T6" fmla="*/ 7 w 10"/>
                <a:gd name="T7" fmla="*/ 2 h 10"/>
                <a:gd name="T8" fmla="*/ 8 w 10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8" y="7"/>
                  </a:moveTo>
                  <a:cubicBezTo>
                    <a:pt x="7" y="9"/>
                    <a:pt x="5" y="10"/>
                    <a:pt x="3" y="9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9" y="3"/>
                    <a:pt x="10" y="5"/>
                    <a:pt x="8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11" name="Picture 210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212" y="2187923"/>
              <a:ext cx="166687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2" name="Picture 211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337" y="2265710"/>
              <a:ext cx="114300" cy="9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3" name="Picture 212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5575" y="2189510"/>
              <a:ext cx="177800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4" name="Picture 213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387" y="2221260"/>
              <a:ext cx="38100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" name="Picture 214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975" y="2227610"/>
              <a:ext cx="762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6" name="Picture 206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5262" y="2224436"/>
              <a:ext cx="106363" cy="8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7" name="Picture 207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2087" y="2216498"/>
              <a:ext cx="101600" cy="7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8" name="Picture 208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6075" y="2381598"/>
              <a:ext cx="177800" cy="179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9" name="Picture 209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025" y="2418111"/>
              <a:ext cx="114300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0" name="Picture 210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0850" y="2387948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1" name="Picture 211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412" y="2424461"/>
              <a:ext cx="106363" cy="109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2" name="Picture 212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650" y="2464148"/>
              <a:ext cx="46038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3" name="Freeform 213"/>
            <p:cNvSpPr>
              <a:spLocks/>
            </p:cNvSpPr>
            <p:nvPr/>
          </p:nvSpPr>
          <p:spPr bwMode="auto">
            <a:xfrm>
              <a:off x="2895750" y="2025998"/>
              <a:ext cx="111125" cy="165100"/>
            </a:xfrm>
            <a:custGeom>
              <a:avLst/>
              <a:gdLst>
                <a:gd name="T0" fmla="*/ 4 w 26"/>
                <a:gd name="T1" fmla="*/ 0 h 39"/>
                <a:gd name="T2" fmla="*/ 16 w 26"/>
                <a:gd name="T3" fmla="*/ 31 h 39"/>
                <a:gd name="T4" fmla="*/ 16 w 26"/>
                <a:gd name="T5" fmla="*/ 35 h 39"/>
                <a:gd name="T6" fmla="*/ 13 w 26"/>
                <a:gd name="T7" fmla="*/ 39 h 39"/>
                <a:gd name="T8" fmla="*/ 26 w 26"/>
                <a:gd name="T9" fmla="*/ 27 h 39"/>
                <a:gd name="T10" fmla="*/ 4 w 26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9">
                  <a:moveTo>
                    <a:pt x="4" y="0"/>
                  </a:moveTo>
                  <a:cubicBezTo>
                    <a:pt x="0" y="12"/>
                    <a:pt x="4" y="24"/>
                    <a:pt x="16" y="31"/>
                  </a:cubicBezTo>
                  <a:cubicBezTo>
                    <a:pt x="17" y="32"/>
                    <a:pt x="18" y="34"/>
                    <a:pt x="16" y="35"/>
                  </a:cubicBezTo>
                  <a:cubicBezTo>
                    <a:pt x="15" y="36"/>
                    <a:pt x="14" y="38"/>
                    <a:pt x="13" y="39"/>
                  </a:cubicBezTo>
                  <a:cubicBezTo>
                    <a:pt x="17" y="36"/>
                    <a:pt x="22" y="32"/>
                    <a:pt x="26" y="27"/>
                  </a:cubicBezTo>
                  <a:cubicBezTo>
                    <a:pt x="14" y="22"/>
                    <a:pt x="7" y="12"/>
                    <a:pt x="4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4" name="Freeform 214"/>
            <p:cNvSpPr>
              <a:spLocks/>
            </p:cNvSpPr>
            <p:nvPr/>
          </p:nvSpPr>
          <p:spPr bwMode="auto">
            <a:xfrm>
              <a:off x="2865587" y="2003773"/>
              <a:ext cx="106363" cy="204788"/>
            </a:xfrm>
            <a:custGeom>
              <a:avLst/>
              <a:gdLst>
                <a:gd name="T0" fmla="*/ 11 w 25"/>
                <a:gd name="T1" fmla="*/ 0 h 48"/>
                <a:gd name="T2" fmla="*/ 21 w 25"/>
                <a:gd name="T3" fmla="*/ 38 h 48"/>
                <a:gd name="T4" fmla="*/ 18 w 25"/>
                <a:gd name="T5" fmla="*/ 42 h 48"/>
                <a:gd name="T6" fmla="*/ 10 w 25"/>
                <a:gd name="T7" fmla="*/ 48 h 48"/>
                <a:gd name="T8" fmla="*/ 20 w 25"/>
                <a:gd name="T9" fmla="*/ 44 h 48"/>
                <a:gd name="T10" fmla="*/ 23 w 25"/>
                <a:gd name="T11" fmla="*/ 40 h 48"/>
                <a:gd name="T12" fmla="*/ 23 w 25"/>
                <a:gd name="T13" fmla="*/ 36 h 48"/>
                <a:gd name="T14" fmla="*/ 11 w 25"/>
                <a:gd name="T15" fmla="*/ 5 h 48"/>
                <a:gd name="T16" fmla="*/ 11 w 25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7" y="8"/>
                    <a:pt x="0" y="26"/>
                    <a:pt x="21" y="38"/>
                  </a:cubicBezTo>
                  <a:cubicBezTo>
                    <a:pt x="20" y="39"/>
                    <a:pt x="19" y="40"/>
                    <a:pt x="18" y="42"/>
                  </a:cubicBezTo>
                  <a:cubicBezTo>
                    <a:pt x="17" y="44"/>
                    <a:pt x="14" y="46"/>
                    <a:pt x="10" y="48"/>
                  </a:cubicBezTo>
                  <a:cubicBezTo>
                    <a:pt x="14" y="47"/>
                    <a:pt x="17" y="45"/>
                    <a:pt x="20" y="44"/>
                  </a:cubicBezTo>
                  <a:cubicBezTo>
                    <a:pt x="21" y="43"/>
                    <a:pt x="22" y="41"/>
                    <a:pt x="23" y="40"/>
                  </a:cubicBezTo>
                  <a:cubicBezTo>
                    <a:pt x="25" y="39"/>
                    <a:pt x="24" y="37"/>
                    <a:pt x="23" y="36"/>
                  </a:cubicBezTo>
                  <a:cubicBezTo>
                    <a:pt x="11" y="29"/>
                    <a:pt x="7" y="17"/>
                    <a:pt x="11" y="5"/>
                  </a:cubicBezTo>
                  <a:cubicBezTo>
                    <a:pt x="11" y="3"/>
                    <a:pt x="11" y="2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5" name="Freeform 215"/>
            <p:cNvSpPr>
              <a:spLocks noEditPoints="1"/>
            </p:cNvSpPr>
            <p:nvPr/>
          </p:nvSpPr>
          <p:spPr bwMode="auto">
            <a:xfrm>
              <a:off x="3040212" y="2335561"/>
              <a:ext cx="331788" cy="233363"/>
            </a:xfrm>
            <a:custGeom>
              <a:avLst/>
              <a:gdLst>
                <a:gd name="T0" fmla="*/ 5 w 78"/>
                <a:gd name="T1" fmla="*/ 52 h 55"/>
                <a:gd name="T2" fmla="*/ 0 w 78"/>
                <a:gd name="T3" fmla="*/ 52 h 55"/>
                <a:gd name="T4" fmla="*/ 0 w 78"/>
                <a:gd name="T5" fmla="*/ 52 h 55"/>
                <a:gd name="T6" fmla="*/ 1 w 78"/>
                <a:gd name="T7" fmla="*/ 55 h 55"/>
                <a:gd name="T8" fmla="*/ 5 w 78"/>
                <a:gd name="T9" fmla="*/ 52 h 55"/>
                <a:gd name="T10" fmla="*/ 35 w 78"/>
                <a:gd name="T11" fmla="*/ 0 h 55"/>
                <a:gd name="T12" fmla="*/ 17 w 78"/>
                <a:gd name="T13" fmla="*/ 26 h 55"/>
                <a:gd name="T14" fmla="*/ 18 w 78"/>
                <a:gd name="T15" fmla="*/ 37 h 55"/>
                <a:gd name="T16" fmla="*/ 35 w 78"/>
                <a:gd name="T17" fmla="*/ 12 h 55"/>
                <a:gd name="T18" fmla="*/ 37 w 78"/>
                <a:gd name="T19" fmla="*/ 11 h 55"/>
                <a:gd name="T20" fmla="*/ 40 w 78"/>
                <a:gd name="T21" fmla="*/ 12 h 55"/>
                <a:gd name="T22" fmla="*/ 62 w 78"/>
                <a:gd name="T23" fmla="*/ 27 h 55"/>
                <a:gd name="T24" fmla="*/ 70 w 78"/>
                <a:gd name="T25" fmla="*/ 25 h 55"/>
                <a:gd name="T26" fmla="*/ 78 w 78"/>
                <a:gd name="T27" fmla="*/ 19 h 55"/>
                <a:gd name="T28" fmla="*/ 76 w 78"/>
                <a:gd name="T29" fmla="*/ 17 h 55"/>
                <a:gd name="T30" fmla="*/ 76 w 78"/>
                <a:gd name="T31" fmla="*/ 17 h 55"/>
                <a:gd name="T32" fmla="*/ 35 w 78"/>
                <a:gd name="T3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55">
                  <a:moveTo>
                    <a:pt x="5" y="52"/>
                  </a:moveTo>
                  <a:cubicBezTo>
                    <a:pt x="3" y="52"/>
                    <a:pt x="2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1" y="54"/>
                    <a:pt x="1" y="55"/>
                  </a:cubicBezTo>
                  <a:cubicBezTo>
                    <a:pt x="2" y="54"/>
                    <a:pt x="3" y="53"/>
                    <a:pt x="5" y="52"/>
                  </a:cubicBezTo>
                  <a:moveTo>
                    <a:pt x="35" y="0"/>
                  </a:moveTo>
                  <a:cubicBezTo>
                    <a:pt x="29" y="8"/>
                    <a:pt x="23" y="17"/>
                    <a:pt x="17" y="26"/>
                  </a:cubicBezTo>
                  <a:cubicBezTo>
                    <a:pt x="18" y="30"/>
                    <a:pt x="19" y="33"/>
                    <a:pt x="18" y="37"/>
                  </a:cubicBezTo>
                  <a:cubicBezTo>
                    <a:pt x="24" y="29"/>
                    <a:pt x="30" y="20"/>
                    <a:pt x="35" y="12"/>
                  </a:cubicBezTo>
                  <a:cubicBezTo>
                    <a:pt x="36" y="11"/>
                    <a:pt x="36" y="11"/>
                    <a:pt x="37" y="11"/>
                  </a:cubicBezTo>
                  <a:cubicBezTo>
                    <a:pt x="38" y="11"/>
                    <a:pt x="39" y="11"/>
                    <a:pt x="40" y="12"/>
                  </a:cubicBezTo>
                  <a:cubicBezTo>
                    <a:pt x="45" y="20"/>
                    <a:pt x="53" y="27"/>
                    <a:pt x="62" y="27"/>
                  </a:cubicBezTo>
                  <a:cubicBezTo>
                    <a:pt x="64" y="27"/>
                    <a:pt x="67" y="26"/>
                    <a:pt x="70" y="25"/>
                  </a:cubicBezTo>
                  <a:cubicBezTo>
                    <a:pt x="73" y="23"/>
                    <a:pt x="76" y="21"/>
                    <a:pt x="78" y="19"/>
                  </a:cubicBezTo>
                  <a:cubicBezTo>
                    <a:pt x="78" y="18"/>
                    <a:pt x="77" y="18"/>
                    <a:pt x="76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61" y="17"/>
                    <a:pt x="47" y="13"/>
                    <a:pt x="35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6" name="Freeform 216"/>
            <p:cNvSpPr>
              <a:spLocks/>
            </p:cNvSpPr>
            <p:nvPr/>
          </p:nvSpPr>
          <p:spPr bwMode="auto">
            <a:xfrm>
              <a:off x="2908450" y="2556223"/>
              <a:ext cx="136525" cy="63500"/>
            </a:xfrm>
            <a:custGeom>
              <a:avLst/>
              <a:gdLst>
                <a:gd name="T0" fmla="*/ 27 w 32"/>
                <a:gd name="T1" fmla="*/ 0 h 15"/>
                <a:gd name="T2" fmla="*/ 0 w 32"/>
                <a:gd name="T3" fmla="*/ 15 h 15"/>
                <a:gd name="T4" fmla="*/ 2 w 32"/>
                <a:gd name="T5" fmla="*/ 15 h 15"/>
                <a:gd name="T6" fmla="*/ 27 w 32"/>
                <a:gd name="T7" fmla="*/ 6 h 15"/>
                <a:gd name="T8" fmla="*/ 32 w 32"/>
                <a:gd name="T9" fmla="*/ 3 h 15"/>
                <a:gd name="T10" fmla="*/ 31 w 32"/>
                <a:gd name="T11" fmla="*/ 0 h 15"/>
                <a:gd name="T12" fmla="*/ 27 w 32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5">
                  <a:moveTo>
                    <a:pt x="27" y="0"/>
                  </a:moveTo>
                  <a:cubicBezTo>
                    <a:pt x="19" y="7"/>
                    <a:pt x="10" y="13"/>
                    <a:pt x="0" y="15"/>
                  </a:cubicBezTo>
                  <a:cubicBezTo>
                    <a:pt x="1" y="15"/>
                    <a:pt x="1" y="15"/>
                    <a:pt x="2" y="15"/>
                  </a:cubicBezTo>
                  <a:cubicBezTo>
                    <a:pt x="11" y="15"/>
                    <a:pt x="19" y="12"/>
                    <a:pt x="27" y="6"/>
                  </a:cubicBezTo>
                  <a:cubicBezTo>
                    <a:pt x="29" y="5"/>
                    <a:pt x="30" y="4"/>
                    <a:pt x="32" y="3"/>
                  </a:cubicBezTo>
                  <a:cubicBezTo>
                    <a:pt x="32" y="2"/>
                    <a:pt x="31" y="1"/>
                    <a:pt x="31" y="0"/>
                  </a:cubicBezTo>
                  <a:cubicBezTo>
                    <a:pt x="30" y="0"/>
                    <a:pt x="28" y="0"/>
                    <a:pt x="27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7" name="Freeform 217"/>
            <p:cNvSpPr>
              <a:spLocks/>
            </p:cNvSpPr>
            <p:nvPr/>
          </p:nvSpPr>
          <p:spPr bwMode="auto">
            <a:xfrm>
              <a:off x="2824312" y="2381598"/>
              <a:ext cx="568325" cy="250825"/>
            </a:xfrm>
            <a:custGeom>
              <a:avLst/>
              <a:gdLst>
                <a:gd name="T0" fmla="*/ 88 w 134"/>
                <a:gd name="T1" fmla="*/ 0 h 59"/>
                <a:gd name="T2" fmla="*/ 86 w 134"/>
                <a:gd name="T3" fmla="*/ 1 h 59"/>
                <a:gd name="T4" fmla="*/ 69 w 134"/>
                <a:gd name="T5" fmla="*/ 26 h 59"/>
                <a:gd name="T6" fmla="*/ 67 w 134"/>
                <a:gd name="T7" fmla="*/ 32 h 59"/>
                <a:gd name="T8" fmla="*/ 56 w 134"/>
                <a:gd name="T9" fmla="*/ 41 h 59"/>
                <a:gd name="T10" fmla="*/ 52 w 134"/>
                <a:gd name="T11" fmla="*/ 44 h 59"/>
                <a:gd name="T12" fmla="*/ 47 w 134"/>
                <a:gd name="T13" fmla="*/ 47 h 59"/>
                <a:gd name="T14" fmla="*/ 22 w 134"/>
                <a:gd name="T15" fmla="*/ 56 h 59"/>
                <a:gd name="T16" fmla="*/ 20 w 134"/>
                <a:gd name="T17" fmla="*/ 56 h 59"/>
                <a:gd name="T18" fmla="*/ 14 w 134"/>
                <a:gd name="T19" fmla="*/ 56 h 59"/>
                <a:gd name="T20" fmla="*/ 0 w 134"/>
                <a:gd name="T21" fmla="*/ 54 h 59"/>
                <a:gd name="T22" fmla="*/ 21 w 134"/>
                <a:gd name="T23" fmla="*/ 59 h 59"/>
                <a:gd name="T24" fmla="*/ 88 w 134"/>
                <a:gd name="T25" fmla="*/ 2 h 59"/>
                <a:gd name="T26" fmla="*/ 112 w 134"/>
                <a:gd name="T27" fmla="*/ 19 h 59"/>
                <a:gd name="T28" fmla="*/ 134 w 134"/>
                <a:gd name="T29" fmla="*/ 7 h 59"/>
                <a:gd name="T30" fmla="*/ 132 w 134"/>
                <a:gd name="T31" fmla="*/ 6 h 59"/>
                <a:gd name="T32" fmla="*/ 127 w 134"/>
                <a:gd name="T33" fmla="*/ 6 h 59"/>
                <a:gd name="T34" fmla="*/ 129 w 134"/>
                <a:gd name="T35" fmla="*/ 8 h 59"/>
                <a:gd name="T36" fmla="*/ 121 w 134"/>
                <a:gd name="T37" fmla="*/ 14 h 59"/>
                <a:gd name="T38" fmla="*/ 113 w 134"/>
                <a:gd name="T39" fmla="*/ 16 h 59"/>
                <a:gd name="T40" fmla="*/ 91 w 134"/>
                <a:gd name="T41" fmla="*/ 1 h 59"/>
                <a:gd name="T42" fmla="*/ 88 w 134"/>
                <a:gd name="T4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59">
                  <a:moveTo>
                    <a:pt x="88" y="0"/>
                  </a:moveTo>
                  <a:cubicBezTo>
                    <a:pt x="87" y="0"/>
                    <a:pt x="87" y="0"/>
                    <a:pt x="86" y="1"/>
                  </a:cubicBezTo>
                  <a:cubicBezTo>
                    <a:pt x="81" y="9"/>
                    <a:pt x="75" y="18"/>
                    <a:pt x="69" y="26"/>
                  </a:cubicBezTo>
                  <a:cubicBezTo>
                    <a:pt x="69" y="28"/>
                    <a:pt x="68" y="30"/>
                    <a:pt x="67" y="32"/>
                  </a:cubicBezTo>
                  <a:cubicBezTo>
                    <a:pt x="64" y="36"/>
                    <a:pt x="60" y="39"/>
                    <a:pt x="56" y="41"/>
                  </a:cubicBezTo>
                  <a:cubicBezTo>
                    <a:pt x="54" y="42"/>
                    <a:pt x="53" y="43"/>
                    <a:pt x="52" y="44"/>
                  </a:cubicBezTo>
                  <a:cubicBezTo>
                    <a:pt x="50" y="45"/>
                    <a:pt x="49" y="46"/>
                    <a:pt x="47" y="47"/>
                  </a:cubicBezTo>
                  <a:cubicBezTo>
                    <a:pt x="39" y="53"/>
                    <a:pt x="31" y="56"/>
                    <a:pt x="22" y="56"/>
                  </a:cubicBezTo>
                  <a:cubicBezTo>
                    <a:pt x="21" y="56"/>
                    <a:pt x="21" y="56"/>
                    <a:pt x="20" y="56"/>
                  </a:cubicBezTo>
                  <a:cubicBezTo>
                    <a:pt x="18" y="56"/>
                    <a:pt x="16" y="56"/>
                    <a:pt x="14" y="56"/>
                  </a:cubicBezTo>
                  <a:cubicBezTo>
                    <a:pt x="9" y="56"/>
                    <a:pt x="5" y="56"/>
                    <a:pt x="0" y="54"/>
                  </a:cubicBezTo>
                  <a:cubicBezTo>
                    <a:pt x="8" y="58"/>
                    <a:pt x="15" y="59"/>
                    <a:pt x="21" y="59"/>
                  </a:cubicBezTo>
                  <a:cubicBezTo>
                    <a:pt x="52" y="59"/>
                    <a:pt x="75" y="24"/>
                    <a:pt x="88" y="2"/>
                  </a:cubicBezTo>
                  <a:cubicBezTo>
                    <a:pt x="96" y="15"/>
                    <a:pt x="105" y="19"/>
                    <a:pt x="112" y="19"/>
                  </a:cubicBezTo>
                  <a:cubicBezTo>
                    <a:pt x="124" y="19"/>
                    <a:pt x="134" y="7"/>
                    <a:pt x="134" y="7"/>
                  </a:cubicBezTo>
                  <a:cubicBezTo>
                    <a:pt x="132" y="6"/>
                    <a:pt x="132" y="6"/>
                    <a:pt x="132" y="6"/>
                  </a:cubicBezTo>
                  <a:cubicBezTo>
                    <a:pt x="131" y="6"/>
                    <a:pt x="129" y="6"/>
                    <a:pt x="127" y="6"/>
                  </a:cubicBezTo>
                  <a:cubicBezTo>
                    <a:pt x="128" y="7"/>
                    <a:pt x="129" y="7"/>
                    <a:pt x="129" y="8"/>
                  </a:cubicBezTo>
                  <a:cubicBezTo>
                    <a:pt x="127" y="10"/>
                    <a:pt x="124" y="12"/>
                    <a:pt x="121" y="14"/>
                  </a:cubicBezTo>
                  <a:cubicBezTo>
                    <a:pt x="118" y="15"/>
                    <a:pt x="115" y="16"/>
                    <a:pt x="113" y="16"/>
                  </a:cubicBezTo>
                  <a:cubicBezTo>
                    <a:pt x="104" y="16"/>
                    <a:pt x="96" y="9"/>
                    <a:pt x="91" y="1"/>
                  </a:cubicBezTo>
                  <a:cubicBezTo>
                    <a:pt x="90" y="0"/>
                    <a:pt x="89" y="0"/>
                    <a:pt x="88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28" name="Picture 218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400" y="2433986"/>
              <a:ext cx="115888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9" name="Picture 219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287" y="2522886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0" name="Picture 220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3387" y="2468911"/>
              <a:ext cx="889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1" name="Picture 221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6562" y="2472086"/>
              <a:ext cx="49213" cy="5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2" name="Freeform 222"/>
            <p:cNvSpPr>
              <a:spLocks/>
            </p:cNvSpPr>
            <p:nvPr/>
          </p:nvSpPr>
          <p:spPr bwMode="auto">
            <a:xfrm>
              <a:off x="2568725" y="2445098"/>
              <a:ext cx="238125" cy="149225"/>
            </a:xfrm>
            <a:custGeom>
              <a:avLst/>
              <a:gdLst>
                <a:gd name="T0" fmla="*/ 56 w 56"/>
                <a:gd name="T1" fmla="*/ 18 h 35"/>
                <a:gd name="T2" fmla="*/ 44 w 56"/>
                <a:gd name="T3" fmla="*/ 2 h 35"/>
                <a:gd name="T4" fmla="*/ 7 w 56"/>
                <a:gd name="T5" fmla="*/ 19 h 35"/>
                <a:gd name="T6" fmla="*/ 49 w 56"/>
                <a:gd name="T7" fmla="*/ 23 h 35"/>
                <a:gd name="T8" fmla="*/ 56 w 56"/>
                <a:gd name="T9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5">
                  <a:moveTo>
                    <a:pt x="56" y="18"/>
                  </a:moveTo>
                  <a:cubicBezTo>
                    <a:pt x="55" y="19"/>
                    <a:pt x="44" y="4"/>
                    <a:pt x="44" y="2"/>
                  </a:cubicBezTo>
                  <a:cubicBezTo>
                    <a:pt x="36" y="3"/>
                    <a:pt x="0" y="0"/>
                    <a:pt x="7" y="19"/>
                  </a:cubicBezTo>
                  <a:cubicBezTo>
                    <a:pt x="14" y="35"/>
                    <a:pt x="38" y="29"/>
                    <a:pt x="49" y="23"/>
                  </a:cubicBezTo>
                  <a:cubicBezTo>
                    <a:pt x="51" y="22"/>
                    <a:pt x="54" y="20"/>
                    <a:pt x="56" y="18"/>
                  </a:cubicBezTo>
                  <a:close/>
                </a:path>
              </a:pathLst>
            </a:custGeom>
            <a:solidFill>
              <a:srgbClr val="FF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3" name="Freeform 223"/>
            <p:cNvSpPr>
              <a:spLocks/>
            </p:cNvSpPr>
            <p:nvPr/>
          </p:nvSpPr>
          <p:spPr bwMode="auto">
            <a:xfrm>
              <a:off x="2556025" y="2445098"/>
              <a:ext cx="255588" cy="174625"/>
            </a:xfrm>
            <a:custGeom>
              <a:avLst/>
              <a:gdLst>
                <a:gd name="T0" fmla="*/ 46 w 60"/>
                <a:gd name="T1" fmla="*/ 1 h 41"/>
                <a:gd name="T2" fmla="*/ 8 w 60"/>
                <a:gd name="T3" fmla="*/ 20 h 41"/>
                <a:gd name="T4" fmla="*/ 58 w 60"/>
                <a:gd name="T5" fmla="*/ 21 h 41"/>
                <a:gd name="T6" fmla="*/ 56 w 60"/>
                <a:gd name="T7" fmla="*/ 19 h 41"/>
                <a:gd name="T8" fmla="*/ 12 w 60"/>
                <a:gd name="T9" fmla="*/ 20 h 41"/>
                <a:gd name="T10" fmla="*/ 46 w 60"/>
                <a:gd name="T11" fmla="*/ 5 h 41"/>
                <a:gd name="T12" fmla="*/ 46 w 60"/>
                <a:gd name="T13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1">
                  <a:moveTo>
                    <a:pt x="46" y="1"/>
                  </a:moveTo>
                  <a:cubicBezTo>
                    <a:pt x="36" y="2"/>
                    <a:pt x="0" y="0"/>
                    <a:pt x="8" y="20"/>
                  </a:cubicBezTo>
                  <a:cubicBezTo>
                    <a:pt x="17" y="41"/>
                    <a:pt x="45" y="29"/>
                    <a:pt x="58" y="21"/>
                  </a:cubicBezTo>
                  <a:cubicBezTo>
                    <a:pt x="60" y="20"/>
                    <a:pt x="58" y="18"/>
                    <a:pt x="56" y="19"/>
                  </a:cubicBezTo>
                  <a:cubicBezTo>
                    <a:pt x="44" y="26"/>
                    <a:pt x="23" y="35"/>
                    <a:pt x="12" y="20"/>
                  </a:cubicBezTo>
                  <a:cubicBezTo>
                    <a:pt x="1" y="4"/>
                    <a:pt x="39" y="5"/>
                    <a:pt x="46" y="5"/>
                  </a:cubicBezTo>
                  <a:cubicBezTo>
                    <a:pt x="48" y="4"/>
                    <a:pt x="48" y="1"/>
                    <a:pt x="46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4" name="Freeform 224"/>
            <p:cNvSpPr>
              <a:spLocks/>
            </p:cNvSpPr>
            <p:nvPr/>
          </p:nvSpPr>
          <p:spPr bwMode="auto">
            <a:xfrm>
              <a:off x="2662387" y="2480023"/>
              <a:ext cx="109538" cy="46038"/>
            </a:xfrm>
            <a:custGeom>
              <a:avLst/>
              <a:gdLst>
                <a:gd name="T0" fmla="*/ 23 w 26"/>
                <a:gd name="T1" fmla="*/ 0 h 11"/>
                <a:gd name="T2" fmla="*/ 2 w 26"/>
                <a:gd name="T3" fmla="*/ 7 h 11"/>
                <a:gd name="T4" fmla="*/ 3 w 26"/>
                <a:gd name="T5" fmla="*/ 10 h 11"/>
                <a:gd name="T6" fmla="*/ 24 w 26"/>
                <a:gd name="T7" fmla="*/ 3 h 11"/>
                <a:gd name="T8" fmla="*/ 23 w 2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1">
                  <a:moveTo>
                    <a:pt x="23" y="0"/>
                  </a:moveTo>
                  <a:cubicBezTo>
                    <a:pt x="16" y="3"/>
                    <a:pt x="9" y="5"/>
                    <a:pt x="2" y="7"/>
                  </a:cubicBezTo>
                  <a:cubicBezTo>
                    <a:pt x="0" y="8"/>
                    <a:pt x="1" y="11"/>
                    <a:pt x="3" y="10"/>
                  </a:cubicBezTo>
                  <a:cubicBezTo>
                    <a:pt x="10" y="8"/>
                    <a:pt x="17" y="6"/>
                    <a:pt x="24" y="3"/>
                  </a:cubicBezTo>
                  <a:cubicBezTo>
                    <a:pt x="26" y="3"/>
                    <a:pt x="25" y="0"/>
                    <a:pt x="23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5" name="Freeform 225"/>
            <p:cNvSpPr>
              <a:spLocks/>
            </p:cNvSpPr>
            <p:nvPr/>
          </p:nvSpPr>
          <p:spPr bwMode="auto">
            <a:xfrm>
              <a:off x="2721125" y="2318098"/>
              <a:ext cx="293688" cy="276225"/>
            </a:xfrm>
            <a:custGeom>
              <a:avLst/>
              <a:gdLst>
                <a:gd name="T0" fmla="*/ 20 w 69"/>
                <a:gd name="T1" fmla="*/ 2 h 65"/>
                <a:gd name="T2" fmla="*/ 11 w 69"/>
                <a:gd name="T3" fmla="*/ 43 h 65"/>
                <a:gd name="T4" fmla="*/ 67 w 69"/>
                <a:gd name="T5" fmla="*/ 55 h 65"/>
                <a:gd name="T6" fmla="*/ 65 w 69"/>
                <a:gd name="T7" fmla="*/ 52 h 65"/>
                <a:gd name="T8" fmla="*/ 17 w 69"/>
                <a:gd name="T9" fmla="*/ 44 h 65"/>
                <a:gd name="T10" fmla="*/ 22 w 69"/>
                <a:gd name="T11" fmla="*/ 5 h 65"/>
                <a:gd name="T12" fmla="*/ 20 w 69"/>
                <a:gd name="T13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5">
                  <a:moveTo>
                    <a:pt x="20" y="2"/>
                  </a:moveTo>
                  <a:cubicBezTo>
                    <a:pt x="5" y="11"/>
                    <a:pt x="0" y="28"/>
                    <a:pt x="11" y="43"/>
                  </a:cubicBezTo>
                  <a:cubicBezTo>
                    <a:pt x="23" y="60"/>
                    <a:pt x="49" y="65"/>
                    <a:pt x="67" y="55"/>
                  </a:cubicBezTo>
                  <a:cubicBezTo>
                    <a:pt x="69" y="54"/>
                    <a:pt x="67" y="50"/>
                    <a:pt x="65" y="52"/>
                  </a:cubicBezTo>
                  <a:cubicBezTo>
                    <a:pt x="49" y="61"/>
                    <a:pt x="30" y="56"/>
                    <a:pt x="17" y="44"/>
                  </a:cubicBezTo>
                  <a:cubicBezTo>
                    <a:pt x="3" y="31"/>
                    <a:pt x="7" y="14"/>
                    <a:pt x="22" y="5"/>
                  </a:cubicBezTo>
                  <a:cubicBezTo>
                    <a:pt x="24" y="4"/>
                    <a:pt x="22" y="0"/>
                    <a:pt x="2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6" name="Freeform 226"/>
            <p:cNvSpPr>
              <a:spLocks/>
            </p:cNvSpPr>
            <p:nvPr/>
          </p:nvSpPr>
          <p:spPr bwMode="auto">
            <a:xfrm>
              <a:off x="2467125" y="3184873"/>
              <a:ext cx="912813" cy="590550"/>
            </a:xfrm>
            <a:custGeom>
              <a:avLst/>
              <a:gdLst>
                <a:gd name="T0" fmla="*/ 215 w 215"/>
                <a:gd name="T1" fmla="*/ 111 h 139"/>
                <a:gd name="T2" fmla="*/ 204 w 215"/>
                <a:gd name="T3" fmla="*/ 102 h 139"/>
                <a:gd name="T4" fmla="*/ 86 w 215"/>
                <a:gd name="T5" fmla="*/ 39 h 139"/>
                <a:gd name="T6" fmla="*/ 23 w 215"/>
                <a:gd name="T7" fmla="*/ 22 h 139"/>
                <a:gd name="T8" fmla="*/ 134 w 215"/>
                <a:gd name="T9" fmla="*/ 116 h 139"/>
                <a:gd name="T10" fmla="*/ 203 w 215"/>
                <a:gd name="T11" fmla="*/ 139 h 139"/>
                <a:gd name="T12" fmla="*/ 215 w 215"/>
                <a:gd name="T13" fmla="*/ 11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139">
                  <a:moveTo>
                    <a:pt x="215" y="111"/>
                  </a:moveTo>
                  <a:cubicBezTo>
                    <a:pt x="204" y="102"/>
                    <a:pt x="204" y="102"/>
                    <a:pt x="204" y="102"/>
                  </a:cubicBezTo>
                  <a:cubicBezTo>
                    <a:pt x="204" y="102"/>
                    <a:pt x="128" y="64"/>
                    <a:pt x="86" y="39"/>
                  </a:cubicBezTo>
                  <a:cubicBezTo>
                    <a:pt x="43" y="13"/>
                    <a:pt x="46" y="0"/>
                    <a:pt x="23" y="22"/>
                  </a:cubicBezTo>
                  <a:cubicBezTo>
                    <a:pt x="0" y="43"/>
                    <a:pt x="83" y="89"/>
                    <a:pt x="134" y="116"/>
                  </a:cubicBezTo>
                  <a:cubicBezTo>
                    <a:pt x="155" y="128"/>
                    <a:pt x="181" y="135"/>
                    <a:pt x="203" y="139"/>
                  </a:cubicBezTo>
                  <a:cubicBezTo>
                    <a:pt x="209" y="131"/>
                    <a:pt x="214" y="121"/>
                    <a:pt x="215" y="111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7" name="Freeform 227"/>
            <p:cNvSpPr>
              <a:spLocks/>
            </p:cNvSpPr>
            <p:nvPr/>
          </p:nvSpPr>
          <p:spPr bwMode="auto">
            <a:xfrm>
              <a:off x="2522687" y="3202336"/>
              <a:ext cx="233363" cy="228600"/>
            </a:xfrm>
            <a:custGeom>
              <a:avLst/>
              <a:gdLst>
                <a:gd name="T0" fmla="*/ 55 w 55"/>
                <a:gd name="T1" fmla="*/ 23 h 54"/>
                <a:gd name="T2" fmla="*/ 10 w 55"/>
                <a:gd name="T3" fmla="*/ 18 h 54"/>
                <a:gd name="T4" fmla="*/ 26 w 55"/>
                <a:gd name="T5" fmla="*/ 54 h 54"/>
                <a:gd name="T6" fmla="*/ 55 w 55"/>
                <a:gd name="T7" fmla="*/ 2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4">
                  <a:moveTo>
                    <a:pt x="55" y="23"/>
                  </a:moveTo>
                  <a:cubicBezTo>
                    <a:pt x="31" y="6"/>
                    <a:pt x="29" y="0"/>
                    <a:pt x="10" y="18"/>
                  </a:cubicBezTo>
                  <a:cubicBezTo>
                    <a:pt x="0" y="27"/>
                    <a:pt x="9" y="40"/>
                    <a:pt x="26" y="54"/>
                  </a:cubicBezTo>
                  <a:cubicBezTo>
                    <a:pt x="35" y="43"/>
                    <a:pt x="45" y="33"/>
                    <a:pt x="55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8" name="Freeform 228"/>
            <p:cNvSpPr>
              <a:spLocks/>
            </p:cNvSpPr>
            <p:nvPr/>
          </p:nvSpPr>
          <p:spPr bwMode="auto">
            <a:xfrm>
              <a:off x="3333900" y="3715098"/>
              <a:ext cx="50800" cy="68263"/>
            </a:xfrm>
            <a:custGeom>
              <a:avLst/>
              <a:gdLst>
                <a:gd name="T0" fmla="*/ 7 w 12"/>
                <a:gd name="T1" fmla="*/ 0 h 16"/>
                <a:gd name="T2" fmla="*/ 7 w 12"/>
                <a:gd name="T3" fmla="*/ 1 h 16"/>
                <a:gd name="T4" fmla="*/ 1 w 12"/>
                <a:gd name="T5" fmla="*/ 12 h 16"/>
                <a:gd name="T6" fmla="*/ 0 w 12"/>
                <a:gd name="T7" fmla="*/ 14 h 16"/>
                <a:gd name="T8" fmla="*/ 4 w 12"/>
                <a:gd name="T9" fmla="*/ 15 h 16"/>
                <a:gd name="T10" fmla="*/ 12 w 12"/>
                <a:gd name="T11" fmla="*/ 16 h 16"/>
                <a:gd name="T12" fmla="*/ 11 w 12"/>
                <a:gd name="T13" fmla="*/ 1 h 16"/>
                <a:gd name="T14" fmla="*/ 7 w 12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6"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5"/>
                    <a:pt x="3" y="9"/>
                    <a:pt x="1" y="12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1" y="14"/>
                    <a:pt x="3" y="15"/>
                    <a:pt x="4" y="15"/>
                  </a:cubicBezTo>
                  <a:cubicBezTo>
                    <a:pt x="7" y="15"/>
                    <a:pt x="9" y="16"/>
                    <a:pt x="12" y="16"/>
                  </a:cubicBezTo>
                  <a:cubicBezTo>
                    <a:pt x="12" y="11"/>
                    <a:pt x="12" y="6"/>
                    <a:pt x="11" y="1"/>
                  </a:cubicBezTo>
                  <a:cubicBezTo>
                    <a:pt x="10" y="1"/>
                    <a:pt x="9" y="1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9" name="Freeform 229"/>
            <p:cNvSpPr>
              <a:spLocks/>
            </p:cNvSpPr>
            <p:nvPr/>
          </p:nvSpPr>
          <p:spPr bwMode="auto">
            <a:xfrm>
              <a:off x="3379937" y="3719861"/>
              <a:ext cx="22225" cy="63500"/>
            </a:xfrm>
            <a:custGeom>
              <a:avLst/>
              <a:gdLst>
                <a:gd name="T0" fmla="*/ 0 w 5"/>
                <a:gd name="T1" fmla="*/ 0 h 15"/>
                <a:gd name="T2" fmla="*/ 1 w 5"/>
                <a:gd name="T3" fmla="*/ 15 h 15"/>
                <a:gd name="T4" fmla="*/ 1 w 5"/>
                <a:gd name="T5" fmla="*/ 15 h 15"/>
                <a:gd name="T6" fmla="*/ 5 w 5"/>
                <a:gd name="T7" fmla="*/ 2 h 15"/>
                <a:gd name="T8" fmla="*/ 1 w 5"/>
                <a:gd name="T9" fmla="*/ 1 h 15"/>
                <a:gd name="T10" fmla="*/ 0 w 5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5">
                  <a:moveTo>
                    <a:pt x="0" y="0"/>
                  </a:moveTo>
                  <a:cubicBezTo>
                    <a:pt x="1" y="5"/>
                    <a:pt x="1" y="10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1"/>
                    <a:pt x="4" y="6"/>
                    <a:pt x="5" y="2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0" name="Freeform 230"/>
            <p:cNvSpPr>
              <a:spLocks noEditPoints="1"/>
            </p:cNvSpPr>
            <p:nvPr/>
          </p:nvSpPr>
          <p:spPr bwMode="auto">
            <a:xfrm>
              <a:off x="3333900" y="3715098"/>
              <a:ext cx="28575" cy="60325"/>
            </a:xfrm>
            <a:custGeom>
              <a:avLst/>
              <a:gdLst>
                <a:gd name="T0" fmla="*/ 1 w 7"/>
                <a:gd name="T1" fmla="*/ 12 h 14"/>
                <a:gd name="T2" fmla="*/ 0 w 7"/>
                <a:gd name="T3" fmla="*/ 14 h 14"/>
                <a:gd name="T4" fmla="*/ 0 w 7"/>
                <a:gd name="T5" fmla="*/ 14 h 14"/>
                <a:gd name="T6" fmla="*/ 1 w 7"/>
                <a:gd name="T7" fmla="*/ 12 h 14"/>
                <a:gd name="T8" fmla="*/ 7 w 7"/>
                <a:gd name="T9" fmla="*/ 0 h 14"/>
                <a:gd name="T10" fmla="*/ 7 w 7"/>
                <a:gd name="T11" fmla="*/ 1 h 14"/>
                <a:gd name="T12" fmla="*/ 7 w 7"/>
                <a:gd name="T13" fmla="*/ 0 h 14"/>
                <a:gd name="T14" fmla="*/ 7 w 7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4">
                  <a:moveTo>
                    <a:pt x="1" y="12"/>
                  </a:move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3"/>
                    <a:pt x="1" y="12"/>
                  </a:cubicBezTo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1" name="Freeform 231"/>
            <p:cNvSpPr>
              <a:spLocks noEditPoints="1"/>
            </p:cNvSpPr>
            <p:nvPr/>
          </p:nvSpPr>
          <p:spPr bwMode="auto">
            <a:xfrm>
              <a:off x="3035450" y="3676998"/>
              <a:ext cx="327025" cy="88900"/>
            </a:xfrm>
            <a:custGeom>
              <a:avLst/>
              <a:gdLst>
                <a:gd name="T0" fmla="*/ 77 w 77"/>
                <a:gd name="T1" fmla="*/ 10 h 21"/>
                <a:gd name="T2" fmla="*/ 71 w 77"/>
                <a:gd name="T3" fmla="*/ 21 h 21"/>
                <a:gd name="T4" fmla="*/ 77 w 77"/>
                <a:gd name="T5" fmla="*/ 10 h 21"/>
                <a:gd name="T6" fmla="*/ 0 w 77"/>
                <a:gd name="T7" fmla="*/ 0 h 21"/>
                <a:gd name="T8" fmla="*/ 57 w 77"/>
                <a:gd name="T9" fmla="*/ 20 h 21"/>
                <a:gd name="T10" fmla="*/ 0 w 7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21">
                  <a:moveTo>
                    <a:pt x="77" y="10"/>
                  </a:moveTo>
                  <a:cubicBezTo>
                    <a:pt x="75" y="14"/>
                    <a:pt x="73" y="18"/>
                    <a:pt x="71" y="21"/>
                  </a:cubicBezTo>
                  <a:cubicBezTo>
                    <a:pt x="73" y="18"/>
                    <a:pt x="75" y="14"/>
                    <a:pt x="77" y="10"/>
                  </a:cubicBezTo>
                  <a:moveTo>
                    <a:pt x="0" y="0"/>
                  </a:moveTo>
                  <a:cubicBezTo>
                    <a:pt x="17" y="10"/>
                    <a:pt x="37" y="16"/>
                    <a:pt x="57" y="20"/>
                  </a:cubicBezTo>
                  <a:cubicBezTo>
                    <a:pt x="38" y="16"/>
                    <a:pt x="17" y="10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2" name="Freeform 232"/>
            <p:cNvSpPr>
              <a:spLocks/>
            </p:cNvSpPr>
            <p:nvPr/>
          </p:nvSpPr>
          <p:spPr bwMode="auto">
            <a:xfrm>
              <a:off x="2522687" y="3278536"/>
              <a:ext cx="839788" cy="496888"/>
            </a:xfrm>
            <a:custGeom>
              <a:avLst/>
              <a:gdLst>
                <a:gd name="T0" fmla="*/ 10 w 198"/>
                <a:gd name="T1" fmla="*/ 0 h 117"/>
                <a:gd name="T2" fmla="*/ 6 w 198"/>
                <a:gd name="T3" fmla="*/ 8 h 117"/>
                <a:gd name="T4" fmla="*/ 121 w 198"/>
                <a:gd name="T5" fmla="*/ 94 h 117"/>
                <a:gd name="T6" fmla="*/ 121 w 198"/>
                <a:gd name="T7" fmla="*/ 94 h 117"/>
                <a:gd name="T8" fmla="*/ 178 w 198"/>
                <a:gd name="T9" fmla="*/ 114 h 117"/>
                <a:gd name="T10" fmla="*/ 191 w 198"/>
                <a:gd name="T11" fmla="*/ 117 h 117"/>
                <a:gd name="T12" fmla="*/ 192 w 198"/>
                <a:gd name="T13" fmla="*/ 115 h 117"/>
                <a:gd name="T14" fmla="*/ 198 w 198"/>
                <a:gd name="T15" fmla="*/ 104 h 117"/>
                <a:gd name="T16" fmla="*/ 198 w 198"/>
                <a:gd name="T17" fmla="*/ 103 h 117"/>
                <a:gd name="T18" fmla="*/ 142 w 198"/>
                <a:gd name="T19" fmla="*/ 83 h 117"/>
                <a:gd name="T20" fmla="*/ 41 w 198"/>
                <a:gd name="T21" fmla="*/ 19 h 117"/>
                <a:gd name="T22" fmla="*/ 26 w 198"/>
                <a:gd name="T23" fmla="*/ 36 h 117"/>
                <a:gd name="T24" fmla="*/ 10 w 198"/>
                <a:gd name="T2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" h="117">
                  <a:moveTo>
                    <a:pt x="10" y="0"/>
                  </a:moveTo>
                  <a:cubicBezTo>
                    <a:pt x="7" y="2"/>
                    <a:pt x="6" y="5"/>
                    <a:pt x="6" y="8"/>
                  </a:cubicBezTo>
                  <a:cubicBezTo>
                    <a:pt x="6" y="32"/>
                    <a:pt x="76" y="70"/>
                    <a:pt x="121" y="94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38" y="104"/>
                    <a:pt x="159" y="110"/>
                    <a:pt x="178" y="114"/>
                  </a:cubicBezTo>
                  <a:cubicBezTo>
                    <a:pt x="182" y="115"/>
                    <a:pt x="186" y="116"/>
                    <a:pt x="191" y="117"/>
                  </a:cubicBezTo>
                  <a:cubicBezTo>
                    <a:pt x="191" y="116"/>
                    <a:pt x="191" y="116"/>
                    <a:pt x="192" y="115"/>
                  </a:cubicBezTo>
                  <a:cubicBezTo>
                    <a:pt x="194" y="112"/>
                    <a:pt x="196" y="108"/>
                    <a:pt x="198" y="104"/>
                  </a:cubicBezTo>
                  <a:cubicBezTo>
                    <a:pt x="198" y="104"/>
                    <a:pt x="198" y="104"/>
                    <a:pt x="198" y="103"/>
                  </a:cubicBezTo>
                  <a:cubicBezTo>
                    <a:pt x="179" y="98"/>
                    <a:pt x="160" y="93"/>
                    <a:pt x="142" y="83"/>
                  </a:cubicBezTo>
                  <a:cubicBezTo>
                    <a:pt x="109" y="65"/>
                    <a:pt x="64" y="41"/>
                    <a:pt x="41" y="19"/>
                  </a:cubicBezTo>
                  <a:cubicBezTo>
                    <a:pt x="36" y="25"/>
                    <a:pt x="31" y="30"/>
                    <a:pt x="26" y="36"/>
                  </a:cubicBezTo>
                  <a:cubicBezTo>
                    <a:pt x="9" y="22"/>
                    <a:pt x="0" y="9"/>
                    <a:pt x="1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3" name="Freeform 233"/>
            <p:cNvSpPr>
              <a:spLocks/>
            </p:cNvSpPr>
            <p:nvPr/>
          </p:nvSpPr>
          <p:spPr bwMode="auto">
            <a:xfrm>
              <a:off x="2522687" y="3230911"/>
              <a:ext cx="173038" cy="200025"/>
            </a:xfrm>
            <a:custGeom>
              <a:avLst/>
              <a:gdLst>
                <a:gd name="T0" fmla="*/ 28 w 41"/>
                <a:gd name="T1" fmla="*/ 0 h 47"/>
                <a:gd name="T2" fmla="*/ 10 w 41"/>
                <a:gd name="T3" fmla="*/ 11 h 47"/>
                <a:gd name="T4" fmla="*/ 10 w 41"/>
                <a:gd name="T5" fmla="*/ 11 h 47"/>
                <a:gd name="T6" fmla="*/ 10 w 41"/>
                <a:gd name="T7" fmla="*/ 11 h 47"/>
                <a:gd name="T8" fmla="*/ 10 w 41"/>
                <a:gd name="T9" fmla="*/ 11 h 47"/>
                <a:gd name="T10" fmla="*/ 10 w 41"/>
                <a:gd name="T11" fmla="*/ 11 h 47"/>
                <a:gd name="T12" fmla="*/ 26 w 41"/>
                <a:gd name="T13" fmla="*/ 47 h 47"/>
                <a:gd name="T14" fmla="*/ 41 w 41"/>
                <a:gd name="T15" fmla="*/ 30 h 47"/>
                <a:gd name="T16" fmla="*/ 30 w 41"/>
                <a:gd name="T17" fmla="*/ 0 h 47"/>
                <a:gd name="T18" fmla="*/ 28 w 41"/>
                <a:gd name="T1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7">
                  <a:moveTo>
                    <a:pt x="28" y="0"/>
                  </a:moveTo>
                  <a:cubicBezTo>
                    <a:pt x="23" y="0"/>
                    <a:pt x="18" y="3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0" y="20"/>
                    <a:pt x="9" y="33"/>
                    <a:pt x="26" y="47"/>
                  </a:cubicBezTo>
                  <a:cubicBezTo>
                    <a:pt x="31" y="41"/>
                    <a:pt x="36" y="36"/>
                    <a:pt x="41" y="30"/>
                  </a:cubicBezTo>
                  <a:cubicBezTo>
                    <a:pt x="29" y="19"/>
                    <a:pt x="23" y="8"/>
                    <a:pt x="30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4" name="Freeform 234"/>
            <p:cNvSpPr>
              <a:spLocks/>
            </p:cNvSpPr>
            <p:nvPr/>
          </p:nvSpPr>
          <p:spPr bwMode="auto">
            <a:xfrm>
              <a:off x="2513162" y="3205511"/>
              <a:ext cx="841375" cy="582613"/>
            </a:xfrm>
            <a:custGeom>
              <a:avLst/>
              <a:gdLst>
                <a:gd name="T0" fmla="*/ 124 w 198"/>
                <a:gd name="T1" fmla="*/ 109 h 137"/>
                <a:gd name="T2" fmla="*/ 58 w 198"/>
                <a:gd name="T3" fmla="*/ 71 h 137"/>
                <a:gd name="T4" fmla="*/ 13 w 198"/>
                <a:gd name="T5" fmla="*/ 31 h 137"/>
                <a:gd name="T6" fmla="*/ 36 w 198"/>
                <a:gd name="T7" fmla="*/ 11 h 137"/>
                <a:gd name="T8" fmla="*/ 55 w 198"/>
                <a:gd name="T9" fmla="*/ 25 h 137"/>
                <a:gd name="T10" fmla="*/ 86 w 198"/>
                <a:gd name="T11" fmla="*/ 44 h 137"/>
                <a:gd name="T12" fmla="*/ 191 w 198"/>
                <a:gd name="T13" fmla="*/ 99 h 137"/>
                <a:gd name="T14" fmla="*/ 194 w 198"/>
                <a:gd name="T15" fmla="*/ 94 h 137"/>
                <a:gd name="T16" fmla="*/ 81 w 198"/>
                <a:gd name="T17" fmla="*/ 34 h 137"/>
                <a:gd name="T18" fmla="*/ 50 w 198"/>
                <a:gd name="T19" fmla="*/ 13 h 137"/>
                <a:gd name="T20" fmla="*/ 33 w 198"/>
                <a:gd name="T21" fmla="*/ 3 h 137"/>
                <a:gd name="T22" fmla="*/ 5 w 198"/>
                <a:gd name="T23" fmla="*/ 20 h 137"/>
                <a:gd name="T24" fmla="*/ 23 w 198"/>
                <a:gd name="T25" fmla="*/ 53 h 137"/>
                <a:gd name="T26" fmla="*/ 86 w 198"/>
                <a:gd name="T27" fmla="*/ 94 h 137"/>
                <a:gd name="T28" fmla="*/ 160 w 198"/>
                <a:gd name="T29" fmla="*/ 129 h 137"/>
                <a:gd name="T30" fmla="*/ 190 w 198"/>
                <a:gd name="T31" fmla="*/ 137 h 137"/>
                <a:gd name="T32" fmla="*/ 194 w 198"/>
                <a:gd name="T33" fmla="*/ 132 h 137"/>
                <a:gd name="T34" fmla="*/ 124 w 198"/>
                <a:gd name="T35" fmla="*/ 10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8" h="137">
                  <a:moveTo>
                    <a:pt x="124" y="109"/>
                  </a:moveTo>
                  <a:cubicBezTo>
                    <a:pt x="102" y="97"/>
                    <a:pt x="80" y="84"/>
                    <a:pt x="58" y="71"/>
                  </a:cubicBezTo>
                  <a:cubicBezTo>
                    <a:pt x="42" y="61"/>
                    <a:pt x="21" y="48"/>
                    <a:pt x="13" y="31"/>
                  </a:cubicBezTo>
                  <a:cubicBezTo>
                    <a:pt x="8" y="21"/>
                    <a:pt x="23" y="4"/>
                    <a:pt x="36" y="11"/>
                  </a:cubicBezTo>
                  <a:cubicBezTo>
                    <a:pt x="43" y="15"/>
                    <a:pt x="49" y="20"/>
                    <a:pt x="55" y="25"/>
                  </a:cubicBezTo>
                  <a:cubicBezTo>
                    <a:pt x="65" y="32"/>
                    <a:pt x="76" y="38"/>
                    <a:pt x="86" y="44"/>
                  </a:cubicBezTo>
                  <a:cubicBezTo>
                    <a:pt x="120" y="64"/>
                    <a:pt x="156" y="82"/>
                    <a:pt x="191" y="99"/>
                  </a:cubicBezTo>
                  <a:cubicBezTo>
                    <a:pt x="195" y="101"/>
                    <a:pt x="198" y="96"/>
                    <a:pt x="194" y="94"/>
                  </a:cubicBezTo>
                  <a:cubicBezTo>
                    <a:pt x="156" y="75"/>
                    <a:pt x="118" y="56"/>
                    <a:pt x="81" y="34"/>
                  </a:cubicBezTo>
                  <a:cubicBezTo>
                    <a:pt x="70" y="28"/>
                    <a:pt x="60" y="21"/>
                    <a:pt x="50" y="13"/>
                  </a:cubicBezTo>
                  <a:cubicBezTo>
                    <a:pt x="45" y="9"/>
                    <a:pt x="40" y="5"/>
                    <a:pt x="33" y="3"/>
                  </a:cubicBezTo>
                  <a:cubicBezTo>
                    <a:pt x="22" y="0"/>
                    <a:pt x="9" y="13"/>
                    <a:pt x="5" y="20"/>
                  </a:cubicBezTo>
                  <a:cubicBezTo>
                    <a:pt x="0" y="31"/>
                    <a:pt x="14" y="45"/>
                    <a:pt x="23" y="53"/>
                  </a:cubicBezTo>
                  <a:cubicBezTo>
                    <a:pt x="41" y="69"/>
                    <a:pt x="64" y="82"/>
                    <a:pt x="86" y="94"/>
                  </a:cubicBezTo>
                  <a:cubicBezTo>
                    <a:pt x="110" y="108"/>
                    <a:pt x="133" y="121"/>
                    <a:pt x="160" y="129"/>
                  </a:cubicBezTo>
                  <a:cubicBezTo>
                    <a:pt x="170" y="133"/>
                    <a:pt x="180" y="135"/>
                    <a:pt x="190" y="137"/>
                  </a:cubicBezTo>
                  <a:cubicBezTo>
                    <a:pt x="192" y="135"/>
                    <a:pt x="193" y="133"/>
                    <a:pt x="194" y="132"/>
                  </a:cubicBezTo>
                  <a:cubicBezTo>
                    <a:pt x="170" y="127"/>
                    <a:pt x="146" y="120"/>
                    <a:pt x="124" y="10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5" name="Oval 235"/>
            <p:cNvSpPr>
              <a:spLocks noChangeArrowheads="1"/>
            </p:cNvSpPr>
            <p:nvPr/>
          </p:nvSpPr>
          <p:spPr bwMode="auto">
            <a:xfrm>
              <a:off x="1587650" y="1324323"/>
              <a:ext cx="46038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6" name="Oval 236"/>
            <p:cNvSpPr>
              <a:spLocks noChangeArrowheads="1"/>
            </p:cNvSpPr>
            <p:nvPr/>
          </p:nvSpPr>
          <p:spPr bwMode="auto">
            <a:xfrm>
              <a:off x="2067075" y="1265586"/>
              <a:ext cx="47625" cy="46038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7" name="Oval 237"/>
            <p:cNvSpPr>
              <a:spLocks noChangeArrowheads="1"/>
            </p:cNvSpPr>
            <p:nvPr/>
          </p:nvSpPr>
          <p:spPr bwMode="auto">
            <a:xfrm>
              <a:off x="1952775" y="1456086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8" name="Oval 238"/>
            <p:cNvSpPr>
              <a:spLocks noChangeArrowheads="1"/>
            </p:cNvSpPr>
            <p:nvPr/>
          </p:nvSpPr>
          <p:spPr bwMode="auto">
            <a:xfrm>
              <a:off x="1413025" y="1438623"/>
              <a:ext cx="47625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9" name="Oval 239"/>
            <p:cNvSpPr>
              <a:spLocks noChangeArrowheads="1"/>
            </p:cNvSpPr>
            <p:nvPr/>
          </p:nvSpPr>
          <p:spPr bwMode="auto">
            <a:xfrm>
              <a:off x="1643212" y="1129061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0" name="Oval 240"/>
            <p:cNvSpPr>
              <a:spLocks noChangeArrowheads="1"/>
            </p:cNvSpPr>
            <p:nvPr/>
          </p:nvSpPr>
          <p:spPr bwMode="auto">
            <a:xfrm>
              <a:off x="2173437" y="1456086"/>
              <a:ext cx="47625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1" name="Freeform 241"/>
            <p:cNvSpPr>
              <a:spLocks/>
            </p:cNvSpPr>
            <p:nvPr/>
          </p:nvSpPr>
          <p:spPr bwMode="auto">
            <a:xfrm>
              <a:off x="2198837" y="1187798"/>
              <a:ext cx="242888" cy="557213"/>
            </a:xfrm>
            <a:custGeom>
              <a:avLst/>
              <a:gdLst>
                <a:gd name="T0" fmla="*/ 39 w 57"/>
                <a:gd name="T1" fmla="*/ 0 h 131"/>
                <a:gd name="T2" fmla="*/ 14 w 57"/>
                <a:gd name="T3" fmla="*/ 46 h 131"/>
                <a:gd name="T4" fmla="*/ 1 w 57"/>
                <a:gd name="T5" fmla="*/ 98 h 131"/>
                <a:gd name="T6" fmla="*/ 7 w 57"/>
                <a:gd name="T7" fmla="*/ 126 h 131"/>
                <a:gd name="T8" fmla="*/ 36 w 57"/>
                <a:gd name="T9" fmla="*/ 128 h 131"/>
                <a:gd name="T10" fmla="*/ 42 w 57"/>
                <a:gd name="T11" fmla="*/ 99 h 131"/>
                <a:gd name="T12" fmla="*/ 47 w 57"/>
                <a:gd name="T13" fmla="*/ 61 h 131"/>
                <a:gd name="T14" fmla="*/ 57 w 57"/>
                <a:gd name="T15" fmla="*/ 22 h 131"/>
                <a:gd name="T16" fmla="*/ 39 w 57"/>
                <a:gd name="T1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31">
                  <a:moveTo>
                    <a:pt x="39" y="0"/>
                  </a:moveTo>
                  <a:cubicBezTo>
                    <a:pt x="31" y="15"/>
                    <a:pt x="21" y="30"/>
                    <a:pt x="14" y="46"/>
                  </a:cubicBezTo>
                  <a:cubicBezTo>
                    <a:pt x="8" y="63"/>
                    <a:pt x="4" y="80"/>
                    <a:pt x="1" y="98"/>
                  </a:cubicBezTo>
                  <a:cubicBezTo>
                    <a:pt x="0" y="105"/>
                    <a:pt x="1" y="120"/>
                    <a:pt x="7" y="126"/>
                  </a:cubicBezTo>
                  <a:cubicBezTo>
                    <a:pt x="13" y="131"/>
                    <a:pt x="29" y="130"/>
                    <a:pt x="36" y="128"/>
                  </a:cubicBezTo>
                  <a:cubicBezTo>
                    <a:pt x="40" y="127"/>
                    <a:pt x="41" y="102"/>
                    <a:pt x="42" y="99"/>
                  </a:cubicBezTo>
                  <a:cubicBezTo>
                    <a:pt x="43" y="87"/>
                    <a:pt x="45" y="74"/>
                    <a:pt x="47" y="61"/>
                  </a:cubicBezTo>
                  <a:cubicBezTo>
                    <a:pt x="50" y="48"/>
                    <a:pt x="55" y="36"/>
                    <a:pt x="57" y="22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2" name="Freeform 242"/>
            <p:cNvSpPr>
              <a:spLocks noEditPoints="1"/>
            </p:cNvSpPr>
            <p:nvPr/>
          </p:nvSpPr>
          <p:spPr bwMode="auto">
            <a:xfrm>
              <a:off x="2287737" y="1290986"/>
              <a:ext cx="144463" cy="436563"/>
            </a:xfrm>
            <a:custGeom>
              <a:avLst/>
              <a:gdLst>
                <a:gd name="T0" fmla="*/ 9 w 34"/>
                <a:gd name="T1" fmla="*/ 54 h 103"/>
                <a:gd name="T2" fmla="*/ 4 w 34"/>
                <a:gd name="T3" fmla="*/ 81 h 103"/>
                <a:gd name="T4" fmla="*/ 4 w 34"/>
                <a:gd name="T5" fmla="*/ 102 h 103"/>
                <a:gd name="T6" fmla="*/ 5 w 34"/>
                <a:gd name="T7" fmla="*/ 103 h 103"/>
                <a:gd name="T8" fmla="*/ 5 w 34"/>
                <a:gd name="T9" fmla="*/ 103 h 103"/>
                <a:gd name="T10" fmla="*/ 6 w 34"/>
                <a:gd name="T11" fmla="*/ 103 h 103"/>
                <a:gd name="T12" fmla="*/ 15 w 34"/>
                <a:gd name="T13" fmla="*/ 100 h 103"/>
                <a:gd name="T14" fmla="*/ 17 w 34"/>
                <a:gd name="T15" fmla="*/ 90 h 103"/>
                <a:gd name="T16" fmla="*/ 19 w 34"/>
                <a:gd name="T17" fmla="*/ 72 h 103"/>
                <a:gd name="T18" fmla="*/ 19 w 34"/>
                <a:gd name="T19" fmla="*/ 70 h 103"/>
                <a:gd name="T20" fmla="*/ 19 w 34"/>
                <a:gd name="T21" fmla="*/ 70 h 103"/>
                <a:gd name="T22" fmla="*/ 16 w 34"/>
                <a:gd name="T23" fmla="*/ 70 h 103"/>
                <a:gd name="T24" fmla="*/ 12 w 34"/>
                <a:gd name="T25" fmla="*/ 64 h 103"/>
                <a:gd name="T26" fmla="*/ 9 w 34"/>
                <a:gd name="T27" fmla="*/ 54 h 103"/>
                <a:gd name="T28" fmla="*/ 34 w 34"/>
                <a:gd name="T29" fmla="*/ 0 h 103"/>
                <a:gd name="T30" fmla="*/ 30 w 34"/>
                <a:gd name="T31" fmla="*/ 0 h 103"/>
                <a:gd name="T32" fmla="*/ 26 w 34"/>
                <a:gd name="T33" fmla="*/ 5 h 103"/>
                <a:gd name="T34" fmla="*/ 18 w 34"/>
                <a:gd name="T35" fmla="*/ 18 h 103"/>
                <a:gd name="T36" fmla="*/ 11 w 34"/>
                <a:gd name="T37" fmla="*/ 44 h 103"/>
                <a:gd name="T38" fmla="*/ 19 w 34"/>
                <a:gd name="T39" fmla="*/ 47 h 103"/>
                <a:gd name="T40" fmla="*/ 19 w 34"/>
                <a:gd name="T41" fmla="*/ 47 h 103"/>
                <a:gd name="T42" fmla="*/ 22 w 34"/>
                <a:gd name="T43" fmla="*/ 47 h 103"/>
                <a:gd name="T44" fmla="*/ 24 w 34"/>
                <a:gd name="T45" fmla="*/ 34 h 103"/>
                <a:gd name="T46" fmla="*/ 34 w 34"/>
                <a:gd name="T4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103">
                  <a:moveTo>
                    <a:pt x="9" y="54"/>
                  </a:moveTo>
                  <a:cubicBezTo>
                    <a:pt x="7" y="63"/>
                    <a:pt x="5" y="71"/>
                    <a:pt x="4" y="81"/>
                  </a:cubicBezTo>
                  <a:cubicBezTo>
                    <a:pt x="3" y="86"/>
                    <a:pt x="0" y="97"/>
                    <a:pt x="4" y="102"/>
                  </a:cubicBezTo>
                  <a:cubicBezTo>
                    <a:pt x="4" y="103"/>
                    <a:pt x="4" y="103"/>
                    <a:pt x="5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5" y="103"/>
                    <a:pt x="6" y="103"/>
                    <a:pt x="6" y="103"/>
                  </a:cubicBezTo>
                  <a:cubicBezTo>
                    <a:pt x="10" y="103"/>
                    <a:pt x="14" y="103"/>
                    <a:pt x="15" y="100"/>
                  </a:cubicBezTo>
                  <a:cubicBezTo>
                    <a:pt x="16" y="97"/>
                    <a:pt x="17" y="93"/>
                    <a:pt x="17" y="90"/>
                  </a:cubicBezTo>
                  <a:cubicBezTo>
                    <a:pt x="18" y="84"/>
                    <a:pt x="18" y="78"/>
                    <a:pt x="19" y="72"/>
                  </a:cubicBezTo>
                  <a:cubicBezTo>
                    <a:pt x="19" y="72"/>
                    <a:pt x="19" y="71"/>
                    <a:pt x="19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8" y="70"/>
                    <a:pt x="17" y="70"/>
                    <a:pt x="16" y="70"/>
                  </a:cubicBezTo>
                  <a:cubicBezTo>
                    <a:pt x="13" y="70"/>
                    <a:pt x="11" y="68"/>
                    <a:pt x="12" y="64"/>
                  </a:cubicBezTo>
                  <a:cubicBezTo>
                    <a:pt x="13" y="60"/>
                    <a:pt x="11" y="57"/>
                    <a:pt x="9" y="54"/>
                  </a:cubicBezTo>
                  <a:moveTo>
                    <a:pt x="34" y="0"/>
                  </a:moveTo>
                  <a:cubicBezTo>
                    <a:pt x="32" y="0"/>
                    <a:pt x="31" y="0"/>
                    <a:pt x="30" y="0"/>
                  </a:cubicBezTo>
                  <a:cubicBezTo>
                    <a:pt x="28" y="1"/>
                    <a:pt x="27" y="3"/>
                    <a:pt x="26" y="5"/>
                  </a:cubicBezTo>
                  <a:cubicBezTo>
                    <a:pt x="23" y="9"/>
                    <a:pt x="20" y="12"/>
                    <a:pt x="18" y="18"/>
                  </a:cubicBezTo>
                  <a:cubicBezTo>
                    <a:pt x="15" y="26"/>
                    <a:pt x="13" y="35"/>
                    <a:pt x="11" y="44"/>
                  </a:cubicBezTo>
                  <a:cubicBezTo>
                    <a:pt x="15" y="44"/>
                    <a:pt x="19" y="47"/>
                    <a:pt x="19" y="47"/>
                  </a:cubicBezTo>
                  <a:cubicBezTo>
                    <a:pt x="19" y="47"/>
                    <a:pt x="18" y="47"/>
                    <a:pt x="19" y="47"/>
                  </a:cubicBezTo>
                  <a:cubicBezTo>
                    <a:pt x="20" y="47"/>
                    <a:pt x="21" y="47"/>
                    <a:pt x="22" y="47"/>
                  </a:cubicBezTo>
                  <a:cubicBezTo>
                    <a:pt x="23" y="43"/>
                    <a:pt x="23" y="39"/>
                    <a:pt x="24" y="34"/>
                  </a:cubicBezTo>
                  <a:cubicBezTo>
                    <a:pt x="27" y="23"/>
                    <a:pt x="31" y="11"/>
                    <a:pt x="3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3" name="Freeform 243"/>
            <p:cNvSpPr>
              <a:spLocks/>
            </p:cNvSpPr>
            <p:nvPr/>
          </p:nvSpPr>
          <p:spPr bwMode="auto">
            <a:xfrm>
              <a:off x="2203600" y="1638648"/>
              <a:ext cx="169863" cy="106363"/>
            </a:xfrm>
            <a:custGeom>
              <a:avLst/>
              <a:gdLst>
                <a:gd name="T0" fmla="*/ 29 w 40"/>
                <a:gd name="T1" fmla="*/ 14 h 25"/>
                <a:gd name="T2" fmla="*/ 22 w 40"/>
                <a:gd name="T3" fmla="*/ 1 h 25"/>
                <a:gd name="T4" fmla="*/ 13 w 40"/>
                <a:gd name="T5" fmla="*/ 13 h 25"/>
                <a:gd name="T6" fmla="*/ 6 w 40"/>
                <a:gd name="T7" fmla="*/ 2 h 25"/>
                <a:gd name="T8" fmla="*/ 0 w 40"/>
                <a:gd name="T9" fmla="*/ 4 h 25"/>
                <a:gd name="T10" fmla="*/ 6 w 40"/>
                <a:gd name="T11" fmla="*/ 20 h 25"/>
                <a:gd name="T12" fmla="*/ 35 w 40"/>
                <a:gd name="T13" fmla="*/ 22 h 25"/>
                <a:gd name="T14" fmla="*/ 40 w 40"/>
                <a:gd name="T15" fmla="*/ 3 h 25"/>
                <a:gd name="T16" fmla="*/ 29 w 40"/>
                <a:gd name="T17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5">
                  <a:moveTo>
                    <a:pt x="29" y="14"/>
                  </a:moveTo>
                  <a:cubicBezTo>
                    <a:pt x="29" y="9"/>
                    <a:pt x="28" y="1"/>
                    <a:pt x="22" y="1"/>
                  </a:cubicBezTo>
                  <a:cubicBezTo>
                    <a:pt x="15" y="0"/>
                    <a:pt x="14" y="8"/>
                    <a:pt x="13" y="13"/>
                  </a:cubicBezTo>
                  <a:cubicBezTo>
                    <a:pt x="14" y="9"/>
                    <a:pt x="11" y="3"/>
                    <a:pt x="6" y="2"/>
                  </a:cubicBezTo>
                  <a:cubicBezTo>
                    <a:pt x="4" y="1"/>
                    <a:pt x="1" y="2"/>
                    <a:pt x="0" y="4"/>
                  </a:cubicBezTo>
                  <a:cubicBezTo>
                    <a:pt x="0" y="10"/>
                    <a:pt x="2" y="17"/>
                    <a:pt x="6" y="20"/>
                  </a:cubicBezTo>
                  <a:cubicBezTo>
                    <a:pt x="12" y="25"/>
                    <a:pt x="28" y="24"/>
                    <a:pt x="35" y="22"/>
                  </a:cubicBezTo>
                  <a:cubicBezTo>
                    <a:pt x="38" y="22"/>
                    <a:pt x="39" y="11"/>
                    <a:pt x="40" y="3"/>
                  </a:cubicBezTo>
                  <a:cubicBezTo>
                    <a:pt x="34" y="1"/>
                    <a:pt x="31" y="5"/>
                    <a:pt x="29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4" name="Freeform 244"/>
            <p:cNvSpPr>
              <a:spLocks/>
            </p:cNvSpPr>
            <p:nvPr/>
          </p:nvSpPr>
          <p:spPr bwMode="auto">
            <a:xfrm>
              <a:off x="2186137" y="1175098"/>
              <a:ext cx="268288" cy="577850"/>
            </a:xfrm>
            <a:custGeom>
              <a:avLst/>
              <a:gdLst>
                <a:gd name="T0" fmla="*/ 40 w 63"/>
                <a:gd name="T1" fmla="*/ 2 h 136"/>
                <a:gd name="T2" fmla="*/ 17 w 63"/>
                <a:gd name="T3" fmla="*/ 43 h 136"/>
                <a:gd name="T4" fmla="*/ 4 w 63"/>
                <a:gd name="T5" fmla="*/ 89 h 136"/>
                <a:gd name="T6" fmla="*/ 3 w 63"/>
                <a:gd name="T7" fmla="*/ 121 h 136"/>
                <a:gd name="T8" fmla="*/ 23 w 63"/>
                <a:gd name="T9" fmla="*/ 135 h 136"/>
                <a:gd name="T10" fmla="*/ 43 w 63"/>
                <a:gd name="T11" fmla="*/ 131 h 136"/>
                <a:gd name="T12" fmla="*/ 46 w 63"/>
                <a:gd name="T13" fmla="*/ 108 h 136"/>
                <a:gd name="T14" fmla="*/ 51 w 63"/>
                <a:gd name="T15" fmla="*/ 73 h 136"/>
                <a:gd name="T16" fmla="*/ 63 w 63"/>
                <a:gd name="T17" fmla="*/ 26 h 136"/>
                <a:gd name="T18" fmla="*/ 58 w 63"/>
                <a:gd name="T19" fmla="*/ 25 h 136"/>
                <a:gd name="T20" fmla="*/ 48 w 63"/>
                <a:gd name="T21" fmla="*/ 61 h 136"/>
                <a:gd name="T22" fmla="*/ 43 w 63"/>
                <a:gd name="T23" fmla="*/ 99 h 136"/>
                <a:gd name="T24" fmla="*/ 41 w 63"/>
                <a:gd name="T25" fmla="*/ 117 h 136"/>
                <a:gd name="T26" fmla="*/ 39 w 63"/>
                <a:gd name="T27" fmla="*/ 127 h 136"/>
                <a:gd name="T28" fmla="*/ 29 w 63"/>
                <a:gd name="T29" fmla="*/ 130 h 136"/>
                <a:gd name="T30" fmla="*/ 27 w 63"/>
                <a:gd name="T31" fmla="*/ 130 h 136"/>
                <a:gd name="T32" fmla="*/ 12 w 63"/>
                <a:gd name="T33" fmla="*/ 127 h 136"/>
                <a:gd name="T34" fmla="*/ 6 w 63"/>
                <a:gd name="T35" fmla="*/ 112 h 136"/>
                <a:gd name="T36" fmla="*/ 11 w 63"/>
                <a:gd name="T37" fmla="*/ 79 h 136"/>
                <a:gd name="T38" fmla="*/ 24 w 63"/>
                <a:gd name="T39" fmla="*/ 40 h 136"/>
                <a:gd name="T40" fmla="*/ 44 w 63"/>
                <a:gd name="T41" fmla="*/ 4 h 136"/>
                <a:gd name="T42" fmla="*/ 40 w 63"/>
                <a:gd name="T43" fmla="*/ 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3" h="136">
                  <a:moveTo>
                    <a:pt x="40" y="2"/>
                  </a:moveTo>
                  <a:cubicBezTo>
                    <a:pt x="33" y="16"/>
                    <a:pt x="24" y="29"/>
                    <a:pt x="17" y="43"/>
                  </a:cubicBezTo>
                  <a:cubicBezTo>
                    <a:pt x="11" y="58"/>
                    <a:pt x="7" y="74"/>
                    <a:pt x="4" y="89"/>
                  </a:cubicBezTo>
                  <a:cubicBezTo>
                    <a:pt x="2" y="100"/>
                    <a:pt x="0" y="110"/>
                    <a:pt x="3" y="121"/>
                  </a:cubicBezTo>
                  <a:cubicBezTo>
                    <a:pt x="6" y="131"/>
                    <a:pt x="13" y="134"/>
                    <a:pt x="23" y="135"/>
                  </a:cubicBezTo>
                  <a:cubicBezTo>
                    <a:pt x="28" y="135"/>
                    <a:pt x="39" y="136"/>
                    <a:pt x="43" y="131"/>
                  </a:cubicBezTo>
                  <a:cubicBezTo>
                    <a:pt x="46" y="125"/>
                    <a:pt x="46" y="115"/>
                    <a:pt x="46" y="108"/>
                  </a:cubicBezTo>
                  <a:cubicBezTo>
                    <a:pt x="47" y="96"/>
                    <a:pt x="49" y="85"/>
                    <a:pt x="51" y="73"/>
                  </a:cubicBezTo>
                  <a:cubicBezTo>
                    <a:pt x="54" y="57"/>
                    <a:pt x="59" y="42"/>
                    <a:pt x="63" y="26"/>
                  </a:cubicBezTo>
                  <a:cubicBezTo>
                    <a:pt x="63" y="23"/>
                    <a:pt x="59" y="22"/>
                    <a:pt x="58" y="25"/>
                  </a:cubicBezTo>
                  <a:cubicBezTo>
                    <a:pt x="56" y="37"/>
                    <a:pt x="51" y="49"/>
                    <a:pt x="48" y="61"/>
                  </a:cubicBezTo>
                  <a:cubicBezTo>
                    <a:pt x="46" y="74"/>
                    <a:pt x="44" y="87"/>
                    <a:pt x="43" y="99"/>
                  </a:cubicBezTo>
                  <a:cubicBezTo>
                    <a:pt x="42" y="105"/>
                    <a:pt x="42" y="111"/>
                    <a:pt x="41" y="117"/>
                  </a:cubicBezTo>
                  <a:cubicBezTo>
                    <a:pt x="41" y="120"/>
                    <a:pt x="40" y="124"/>
                    <a:pt x="39" y="127"/>
                  </a:cubicBezTo>
                  <a:cubicBezTo>
                    <a:pt x="38" y="130"/>
                    <a:pt x="33" y="130"/>
                    <a:pt x="29" y="130"/>
                  </a:cubicBezTo>
                  <a:cubicBezTo>
                    <a:pt x="28" y="130"/>
                    <a:pt x="28" y="130"/>
                    <a:pt x="27" y="130"/>
                  </a:cubicBezTo>
                  <a:cubicBezTo>
                    <a:pt x="22" y="131"/>
                    <a:pt x="16" y="130"/>
                    <a:pt x="12" y="127"/>
                  </a:cubicBezTo>
                  <a:cubicBezTo>
                    <a:pt x="7" y="124"/>
                    <a:pt x="7" y="117"/>
                    <a:pt x="6" y="112"/>
                  </a:cubicBezTo>
                  <a:cubicBezTo>
                    <a:pt x="5" y="101"/>
                    <a:pt x="8" y="90"/>
                    <a:pt x="11" y="79"/>
                  </a:cubicBezTo>
                  <a:cubicBezTo>
                    <a:pt x="14" y="66"/>
                    <a:pt x="18" y="53"/>
                    <a:pt x="24" y="40"/>
                  </a:cubicBezTo>
                  <a:cubicBezTo>
                    <a:pt x="30" y="28"/>
                    <a:pt x="38" y="16"/>
                    <a:pt x="44" y="4"/>
                  </a:cubicBezTo>
                  <a:cubicBezTo>
                    <a:pt x="46" y="2"/>
                    <a:pt x="42" y="0"/>
                    <a:pt x="40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5" name="Freeform 245"/>
            <p:cNvSpPr>
              <a:spLocks/>
            </p:cNvSpPr>
            <p:nvPr/>
          </p:nvSpPr>
          <p:spPr bwMode="auto">
            <a:xfrm>
              <a:off x="2930675" y="1306861"/>
              <a:ext cx="223838" cy="582613"/>
            </a:xfrm>
            <a:custGeom>
              <a:avLst/>
              <a:gdLst>
                <a:gd name="T0" fmla="*/ 53 w 53"/>
                <a:gd name="T1" fmla="*/ 58 h 137"/>
                <a:gd name="T2" fmla="*/ 47 w 53"/>
                <a:gd name="T3" fmla="*/ 111 h 137"/>
                <a:gd name="T4" fmla="*/ 31 w 53"/>
                <a:gd name="T5" fmla="*/ 135 h 137"/>
                <a:gd name="T6" fmla="*/ 3 w 53"/>
                <a:gd name="T7" fmla="*/ 126 h 137"/>
                <a:gd name="T8" fmla="*/ 8 w 53"/>
                <a:gd name="T9" fmla="*/ 97 h 137"/>
                <a:gd name="T10" fmla="*/ 17 w 53"/>
                <a:gd name="T11" fmla="*/ 60 h 137"/>
                <a:gd name="T12" fmla="*/ 32 w 53"/>
                <a:gd name="T13" fmla="*/ 3 h 137"/>
                <a:gd name="T14" fmla="*/ 53 w 53"/>
                <a:gd name="T15" fmla="*/ 5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37">
                  <a:moveTo>
                    <a:pt x="53" y="58"/>
                  </a:moveTo>
                  <a:cubicBezTo>
                    <a:pt x="53" y="76"/>
                    <a:pt x="50" y="93"/>
                    <a:pt x="47" y="111"/>
                  </a:cubicBezTo>
                  <a:cubicBezTo>
                    <a:pt x="46" y="118"/>
                    <a:pt x="39" y="132"/>
                    <a:pt x="31" y="135"/>
                  </a:cubicBezTo>
                  <a:cubicBezTo>
                    <a:pt x="24" y="137"/>
                    <a:pt x="9" y="130"/>
                    <a:pt x="3" y="126"/>
                  </a:cubicBezTo>
                  <a:cubicBezTo>
                    <a:pt x="0" y="124"/>
                    <a:pt x="8" y="100"/>
                    <a:pt x="8" y="97"/>
                  </a:cubicBezTo>
                  <a:cubicBezTo>
                    <a:pt x="12" y="85"/>
                    <a:pt x="15" y="73"/>
                    <a:pt x="17" y="60"/>
                  </a:cubicBezTo>
                  <a:cubicBezTo>
                    <a:pt x="19" y="48"/>
                    <a:pt x="15" y="5"/>
                    <a:pt x="32" y="3"/>
                  </a:cubicBezTo>
                  <a:cubicBezTo>
                    <a:pt x="53" y="0"/>
                    <a:pt x="53" y="45"/>
                    <a:pt x="53" y="58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6" name="Freeform 246"/>
            <p:cNvSpPr>
              <a:spLocks/>
            </p:cNvSpPr>
            <p:nvPr/>
          </p:nvSpPr>
          <p:spPr bwMode="auto">
            <a:xfrm>
              <a:off x="2971950" y="1562448"/>
              <a:ext cx="30163" cy="131763"/>
            </a:xfrm>
            <a:custGeom>
              <a:avLst/>
              <a:gdLst>
                <a:gd name="T0" fmla="*/ 7 w 7"/>
                <a:gd name="T1" fmla="*/ 0 h 31"/>
                <a:gd name="T2" fmla="*/ 7 w 7"/>
                <a:gd name="T3" fmla="*/ 0 h 31"/>
                <a:gd name="T4" fmla="*/ 0 w 7"/>
                <a:gd name="T5" fmla="*/ 31 h 31"/>
                <a:gd name="T6" fmla="*/ 0 w 7"/>
                <a:gd name="T7" fmla="*/ 31 h 31"/>
                <a:gd name="T8" fmla="*/ 7 w 7"/>
                <a:gd name="T9" fmla="*/ 0 h 31"/>
                <a:gd name="T10" fmla="*/ 7 w 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1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11"/>
                    <a:pt x="3" y="2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" y="21"/>
                    <a:pt x="5" y="1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7" name="Freeform 247"/>
            <p:cNvSpPr>
              <a:spLocks/>
            </p:cNvSpPr>
            <p:nvPr/>
          </p:nvSpPr>
          <p:spPr bwMode="auto">
            <a:xfrm>
              <a:off x="2964012" y="1719611"/>
              <a:ext cx="4763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8" name="Freeform 248"/>
            <p:cNvSpPr>
              <a:spLocks noEditPoints="1"/>
            </p:cNvSpPr>
            <p:nvPr/>
          </p:nvSpPr>
          <p:spPr bwMode="auto">
            <a:xfrm>
              <a:off x="2930675" y="1727548"/>
              <a:ext cx="33338" cy="128588"/>
            </a:xfrm>
            <a:custGeom>
              <a:avLst/>
              <a:gdLst>
                <a:gd name="T0" fmla="*/ 4 w 8"/>
                <a:gd name="T1" fmla="*/ 28 h 30"/>
                <a:gd name="T2" fmla="*/ 8 w 8"/>
                <a:gd name="T3" fmla="*/ 30 h 30"/>
                <a:gd name="T4" fmla="*/ 4 w 8"/>
                <a:gd name="T5" fmla="*/ 28 h 30"/>
                <a:gd name="T6" fmla="*/ 8 w 8"/>
                <a:gd name="T7" fmla="*/ 0 h 30"/>
                <a:gd name="T8" fmla="*/ 2 w 8"/>
                <a:gd name="T9" fmla="*/ 25 h 30"/>
                <a:gd name="T10" fmla="*/ 2 w 8"/>
                <a:gd name="T11" fmla="*/ 25 h 30"/>
                <a:gd name="T12" fmla="*/ 8 w 8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0">
                  <a:moveTo>
                    <a:pt x="4" y="28"/>
                  </a:moveTo>
                  <a:cubicBezTo>
                    <a:pt x="5" y="29"/>
                    <a:pt x="6" y="30"/>
                    <a:pt x="8" y="30"/>
                  </a:cubicBezTo>
                  <a:cubicBezTo>
                    <a:pt x="6" y="30"/>
                    <a:pt x="5" y="29"/>
                    <a:pt x="4" y="28"/>
                  </a:cubicBezTo>
                  <a:moveTo>
                    <a:pt x="8" y="0"/>
                  </a:moveTo>
                  <a:cubicBezTo>
                    <a:pt x="6" y="7"/>
                    <a:pt x="0" y="18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19"/>
                    <a:pt x="7" y="4"/>
                    <a:pt x="8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9" name="Freeform 249"/>
            <p:cNvSpPr>
              <a:spLocks/>
            </p:cNvSpPr>
            <p:nvPr/>
          </p:nvSpPr>
          <p:spPr bwMode="auto">
            <a:xfrm>
              <a:off x="2938612" y="1397348"/>
              <a:ext cx="122238" cy="461963"/>
            </a:xfrm>
            <a:custGeom>
              <a:avLst/>
              <a:gdLst>
                <a:gd name="T0" fmla="*/ 20 w 29"/>
                <a:gd name="T1" fmla="*/ 0 h 109"/>
                <a:gd name="T2" fmla="*/ 19 w 29"/>
                <a:gd name="T3" fmla="*/ 0 h 109"/>
                <a:gd name="T4" fmla="*/ 15 w 29"/>
                <a:gd name="T5" fmla="*/ 39 h 109"/>
                <a:gd name="T6" fmla="*/ 15 w 29"/>
                <a:gd name="T7" fmla="*/ 39 h 109"/>
                <a:gd name="T8" fmla="*/ 8 w 29"/>
                <a:gd name="T9" fmla="*/ 70 h 109"/>
                <a:gd name="T10" fmla="*/ 7 w 29"/>
                <a:gd name="T11" fmla="*/ 76 h 109"/>
                <a:gd name="T12" fmla="*/ 6 w 29"/>
                <a:gd name="T13" fmla="*/ 76 h 109"/>
                <a:gd name="T14" fmla="*/ 6 w 29"/>
                <a:gd name="T15" fmla="*/ 77 h 109"/>
                <a:gd name="T16" fmla="*/ 6 w 29"/>
                <a:gd name="T17" fmla="*/ 78 h 109"/>
                <a:gd name="T18" fmla="*/ 0 w 29"/>
                <a:gd name="T19" fmla="*/ 103 h 109"/>
                <a:gd name="T20" fmla="*/ 2 w 29"/>
                <a:gd name="T21" fmla="*/ 106 h 109"/>
                <a:gd name="T22" fmla="*/ 6 w 29"/>
                <a:gd name="T23" fmla="*/ 108 h 109"/>
                <a:gd name="T24" fmla="*/ 9 w 29"/>
                <a:gd name="T25" fmla="*/ 109 h 109"/>
                <a:gd name="T26" fmla="*/ 12 w 29"/>
                <a:gd name="T27" fmla="*/ 108 h 109"/>
                <a:gd name="T28" fmla="*/ 20 w 29"/>
                <a:gd name="T29" fmla="*/ 87 h 109"/>
                <a:gd name="T30" fmla="*/ 25 w 29"/>
                <a:gd name="T31" fmla="*/ 60 h 109"/>
                <a:gd name="T32" fmla="*/ 29 w 29"/>
                <a:gd name="T33" fmla="*/ 24 h 109"/>
                <a:gd name="T34" fmla="*/ 27 w 29"/>
                <a:gd name="T35" fmla="*/ 9 h 109"/>
                <a:gd name="T36" fmla="*/ 25 w 29"/>
                <a:gd name="T37" fmla="*/ 3 h 109"/>
                <a:gd name="T38" fmla="*/ 20 w 29"/>
                <a:gd name="T3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109">
                  <a:moveTo>
                    <a:pt x="2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7" y="14"/>
                    <a:pt x="17" y="26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3" y="50"/>
                    <a:pt x="11" y="60"/>
                    <a:pt x="8" y="70"/>
                  </a:cubicBezTo>
                  <a:cubicBezTo>
                    <a:pt x="8" y="72"/>
                    <a:pt x="7" y="74"/>
                    <a:pt x="7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7"/>
                    <a:pt x="6" y="77"/>
                    <a:pt x="6" y="78"/>
                  </a:cubicBezTo>
                  <a:cubicBezTo>
                    <a:pt x="5" y="82"/>
                    <a:pt x="0" y="97"/>
                    <a:pt x="0" y="103"/>
                  </a:cubicBezTo>
                  <a:cubicBezTo>
                    <a:pt x="0" y="104"/>
                    <a:pt x="1" y="105"/>
                    <a:pt x="2" y="106"/>
                  </a:cubicBezTo>
                  <a:cubicBezTo>
                    <a:pt x="3" y="107"/>
                    <a:pt x="4" y="108"/>
                    <a:pt x="6" y="108"/>
                  </a:cubicBezTo>
                  <a:cubicBezTo>
                    <a:pt x="7" y="109"/>
                    <a:pt x="8" y="109"/>
                    <a:pt x="9" y="109"/>
                  </a:cubicBezTo>
                  <a:cubicBezTo>
                    <a:pt x="10" y="109"/>
                    <a:pt x="11" y="108"/>
                    <a:pt x="12" y="108"/>
                  </a:cubicBezTo>
                  <a:cubicBezTo>
                    <a:pt x="18" y="104"/>
                    <a:pt x="18" y="93"/>
                    <a:pt x="20" y="87"/>
                  </a:cubicBezTo>
                  <a:cubicBezTo>
                    <a:pt x="22" y="78"/>
                    <a:pt x="24" y="69"/>
                    <a:pt x="25" y="60"/>
                  </a:cubicBezTo>
                  <a:cubicBezTo>
                    <a:pt x="26" y="48"/>
                    <a:pt x="29" y="36"/>
                    <a:pt x="29" y="24"/>
                  </a:cubicBezTo>
                  <a:cubicBezTo>
                    <a:pt x="29" y="18"/>
                    <a:pt x="29" y="14"/>
                    <a:pt x="27" y="9"/>
                  </a:cubicBezTo>
                  <a:cubicBezTo>
                    <a:pt x="26" y="7"/>
                    <a:pt x="26" y="4"/>
                    <a:pt x="25" y="3"/>
                  </a:cubicBezTo>
                  <a:cubicBezTo>
                    <a:pt x="24" y="2"/>
                    <a:pt x="21" y="0"/>
                    <a:pt x="2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0" name="Freeform 250"/>
            <p:cNvSpPr>
              <a:spLocks/>
            </p:cNvSpPr>
            <p:nvPr/>
          </p:nvSpPr>
          <p:spPr bwMode="auto">
            <a:xfrm>
              <a:off x="2933850" y="1762473"/>
              <a:ext cx="179388" cy="127000"/>
            </a:xfrm>
            <a:custGeom>
              <a:avLst/>
              <a:gdLst>
                <a:gd name="T0" fmla="*/ 11 w 42"/>
                <a:gd name="T1" fmla="*/ 14 h 30"/>
                <a:gd name="T2" fmla="*/ 22 w 42"/>
                <a:gd name="T3" fmla="*/ 4 h 30"/>
                <a:gd name="T4" fmla="*/ 26 w 42"/>
                <a:gd name="T5" fmla="*/ 19 h 30"/>
                <a:gd name="T6" fmla="*/ 37 w 42"/>
                <a:gd name="T7" fmla="*/ 11 h 30"/>
                <a:gd name="T8" fmla="*/ 42 w 42"/>
                <a:gd name="T9" fmla="*/ 15 h 30"/>
                <a:gd name="T10" fmla="*/ 30 w 42"/>
                <a:gd name="T11" fmla="*/ 28 h 30"/>
                <a:gd name="T12" fmla="*/ 2 w 42"/>
                <a:gd name="T13" fmla="*/ 19 h 30"/>
                <a:gd name="T14" fmla="*/ 5 w 42"/>
                <a:gd name="T15" fmla="*/ 0 h 30"/>
                <a:gd name="T16" fmla="*/ 11 w 42"/>
                <a:gd name="T17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0">
                  <a:moveTo>
                    <a:pt x="11" y="14"/>
                  </a:moveTo>
                  <a:cubicBezTo>
                    <a:pt x="12" y="9"/>
                    <a:pt x="16" y="2"/>
                    <a:pt x="22" y="4"/>
                  </a:cubicBezTo>
                  <a:cubicBezTo>
                    <a:pt x="28" y="6"/>
                    <a:pt x="27" y="14"/>
                    <a:pt x="26" y="19"/>
                  </a:cubicBezTo>
                  <a:cubicBezTo>
                    <a:pt x="27" y="15"/>
                    <a:pt x="32" y="10"/>
                    <a:pt x="37" y="11"/>
                  </a:cubicBezTo>
                  <a:cubicBezTo>
                    <a:pt x="39" y="11"/>
                    <a:pt x="41" y="13"/>
                    <a:pt x="42" y="15"/>
                  </a:cubicBezTo>
                  <a:cubicBezTo>
                    <a:pt x="39" y="21"/>
                    <a:pt x="35" y="26"/>
                    <a:pt x="30" y="28"/>
                  </a:cubicBezTo>
                  <a:cubicBezTo>
                    <a:pt x="23" y="30"/>
                    <a:pt x="8" y="23"/>
                    <a:pt x="2" y="19"/>
                  </a:cubicBezTo>
                  <a:cubicBezTo>
                    <a:pt x="0" y="18"/>
                    <a:pt x="2" y="8"/>
                    <a:pt x="5" y="0"/>
                  </a:cubicBezTo>
                  <a:cubicBezTo>
                    <a:pt x="11" y="0"/>
                    <a:pt x="12" y="5"/>
                    <a:pt x="11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1" name="Freeform 251"/>
            <p:cNvSpPr>
              <a:spLocks/>
            </p:cNvSpPr>
            <p:nvPr/>
          </p:nvSpPr>
          <p:spPr bwMode="auto">
            <a:xfrm>
              <a:off x="2925912" y="1319561"/>
              <a:ext cx="241300" cy="574675"/>
            </a:xfrm>
            <a:custGeom>
              <a:avLst/>
              <a:gdLst>
                <a:gd name="T0" fmla="*/ 50 w 57"/>
                <a:gd name="T1" fmla="*/ 3 h 135"/>
                <a:gd name="T2" fmla="*/ 56 w 57"/>
                <a:gd name="T3" fmla="*/ 50 h 135"/>
                <a:gd name="T4" fmla="*/ 52 w 57"/>
                <a:gd name="T5" fmla="*/ 97 h 135"/>
                <a:gd name="T6" fmla="*/ 41 w 57"/>
                <a:gd name="T7" fmla="*/ 127 h 135"/>
                <a:gd name="T8" fmla="*/ 18 w 57"/>
                <a:gd name="T9" fmla="*/ 132 h 135"/>
                <a:gd name="T10" fmla="*/ 1 w 57"/>
                <a:gd name="T11" fmla="*/ 122 h 135"/>
                <a:gd name="T12" fmla="*/ 6 w 57"/>
                <a:gd name="T13" fmla="*/ 99 h 135"/>
                <a:gd name="T14" fmla="*/ 14 w 57"/>
                <a:gd name="T15" fmla="*/ 65 h 135"/>
                <a:gd name="T16" fmla="*/ 20 w 57"/>
                <a:gd name="T17" fmla="*/ 17 h 135"/>
                <a:gd name="T18" fmla="*/ 25 w 57"/>
                <a:gd name="T19" fmla="*/ 17 h 135"/>
                <a:gd name="T20" fmla="*/ 21 w 57"/>
                <a:gd name="T21" fmla="*/ 55 h 135"/>
                <a:gd name="T22" fmla="*/ 12 w 57"/>
                <a:gd name="T23" fmla="*/ 92 h 135"/>
                <a:gd name="T24" fmla="*/ 7 w 57"/>
                <a:gd name="T25" fmla="*/ 110 h 135"/>
                <a:gd name="T26" fmla="*/ 5 w 57"/>
                <a:gd name="T27" fmla="*/ 119 h 135"/>
                <a:gd name="T28" fmla="*/ 15 w 57"/>
                <a:gd name="T29" fmla="*/ 127 h 135"/>
                <a:gd name="T30" fmla="*/ 31 w 57"/>
                <a:gd name="T31" fmla="*/ 129 h 135"/>
                <a:gd name="T32" fmla="*/ 42 w 57"/>
                <a:gd name="T33" fmla="*/ 118 h 135"/>
                <a:gd name="T34" fmla="*/ 49 w 57"/>
                <a:gd name="T35" fmla="*/ 85 h 135"/>
                <a:gd name="T36" fmla="*/ 51 w 57"/>
                <a:gd name="T37" fmla="*/ 44 h 135"/>
                <a:gd name="T38" fmla="*/ 45 w 57"/>
                <a:gd name="T39" fmla="*/ 3 h 135"/>
                <a:gd name="T40" fmla="*/ 50 w 57"/>
                <a:gd name="T41" fmla="*/ 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135">
                  <a:moveTo>
                    <a:pt x="50" y="3"/>
                  </a:moveTo>
                  <a:cubicBezTo>
                    <a:pt x="52" y="18"/>
                    <a:pt x="55" y="34"/>
                    <a:pt x="56" y="50"/>
                  </a:cubicBezTo>
                  <a:cubicBezTo>
                    <a:pt x="57" y="65"/>
                    <a:pt x="55" y="82"/>
                    <a:pt x="52" y="97"/>
                  </a:cubicBezTo>
                  <a:cubicBezTo>
                    <a:pt x="50" y="108"/>
                    <a:pt x="48" y="118"/>
                    <a:pt x="41" y="127"/>
                  </a:cubicBezTo>
                  <a:cubicBezTo>
                    <a:pt x="35" y="135"/>
                    <a:pt x="27" y="135"/>
                    <a:pt x="18" y="132"/>
                  </a:cubicBezTo>
                  <a:cubicBezTo>
                    <a:pt x="13" y="131"/>
                    <a:pt x="2" y="128"/>
                    <a:pt x="1" y="122"/>
                  </a:cubicBezTo>
                  <a:cubicBezTo>
                    <a:pt x="0" y="115"/>
                    <a:pt x="4" y="106"/>
                    <a:pt x="6" y="99"/>
                  </a:cubicBezTo>
                  <a:cubicBezTo>
                    <a:pt x="9" y="88"/>
                    <a:pt x="12" y="76"/>
                    <a:pt x="14" y="65"/>
                  </a:cubicBezTo>
                  <a:cubicBezTo>
                    <a:pt x="18" y="49"/>
                    <a:pt x="18" y="33"/>
                    <a:pt x="20" y="17"/>
                  </a:cubicBezTo>
                  <a:cubicBezTo>
                    <a:pt x="21" y="14"/>
                    <a:pt x="25" y="15"/>
                    <a:pt x="25" y="17"/>
                  </a:cubicBezTo>
                  <a:cubicBezTo>
                    <a:pt x="23" y="30"/>
                    <a:pt x="23" y="42"/>
                    <a:pt x="21" y="55"/>
                  </a:cubicBezTo>
                  <a:cubicBezTo>
                    <a:pt x="19" y="68"/>
                    <a:pt x="16" y="80"/>
                    <a:pt x="12" y="92"/>
                  </a:cubicBezTo>
                  <a:cubicBezTo>
                    <a:pt x="11" y="98"/>
                    <a:pt x="9" y="104"/>
                    <a:pt x="7" y="110"/>
                  </a:cubicBezTo>
                  <a:cubicBezTo>
                    <a:pt x="7" y="113"/>
                    <a:pt x="6" y="116"/>
                    <a:pt x="5" y="119"/>
                  </a:cubicBezTo>
                  <a:cubicBezTo>
                    <a:pt x="5" y="124"/>
                    <a:pt x="12" y="125"/>
                    <a:pt x="15" y="127"/>
                  </a:cubicBezTo>
                  <a:cubicBezTo>
                    <a:pt x="20" y="129"/>
                    <a:pt x="26" y="131"/>
                    <a:pt x="31" y="129"/>
                  </a:cubicBezTo>
                  <a:cubicBezTo>
                    <a:pt x="36" y="128"/>
                    <a:pt x="40" y="122"/>
                    <a:pt x="42" y="118"/>
                  </a:cubicBezTo>
                  <a:cubicBezTo>
                    <a:pt x="47" y="108"/>
                    <a:pt x="48" y="96"/>
                    <a:pt x="49" y="85"/>
                  </a:cubicBezTo>
                  <a:cubicBezTo>
                    <a:pt x="52" y="72"/>
                    <a:pt x="52" y="58"/>
                    <a:pt x="51" y="44"/>
                  </a:cubicBezTo>
                  <a:cubicBezTo>
                    <a:pt x="50" y="30"/>
                    <a:pt x="47" y="17"/>
                    <a:pt x="45" y="3"/>
                  </a:cubicBezTo>
                  <a:cubicBezTo>
                    <a:pt x="45" y="0"/>
                    <a:pt x="49" y="0"/>
                    <a:pt x="5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2" name="Freeform 252"/>
            <p:cNvSpPr>
              <a:spLocks/>
            </p:cNvSpPr>
            <p:nvPr/>
          </p:nvSpPr>
          <p:spPr bwMode="auto">
            <a:xfrm>
              <a:off x="2313137" y="1070323"/>
              <a:ext cx="549275" cy="530225"/>
            </a:xfrm>
            <a:custGeom>
              <a:avLst/>
              <a:gdLst>
                <a:gd name="T0" fmla="*/ 97 w 129"/>
                <a:gd name="T1" fmla="*/ 0 h 125"/>
                <a:gd name="T2" fmla="*/ 50 w 129"/>
                <a:gd name="T3" fmla="*/ 90 h 125"/>
                <a:gd name="T4" fmla="*/ 13 w 129"/>
                <a:gd name="T5" fmla="*/ 99 h 125"/>
                <a:gd name="T6" fmla="*/ 2 w 129"/>
                <a:gd name="T7" fmla="*/ 98 h 125"/>
                <a:gd name="T8" fmla="*/ 6 w 129"/>
                <a:gd name="T9" fmla="*/ 116 h 125"/>
                <a:gd name="T10" fmla="*/ 19 w 129"/>
                <a:gd name="T11" fmla="*/ 118 h 125"/>
                <a:gd name="T12" fmla="*/ 128 w 129"/>
                <a:gd name="T13" fmla="*/ 6 h 125"/>
                <a:gd name="T14" fmla="*/ 97 w 129"/>
                <a:gd name="T1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125">
                  <a:moveTo>
                    <a:pt x="97" y="0"/>
                  </a:moveTo>
                  <a:cubicBezTo>
                    <a:pt x="97" y="0"/>
                    <a:pt x="93" y="77"/>
                    <a:pt x="50" y="90"/>
                  </a:cubicBezTo>
                  <a:cubicBezTo>
                    <a:pt x="6" y="103"/>
                    <a:pt x="13" y="99"/>
                    <a:pt x="13" y="99"/>
                  </a:cubicBezTo>
                  <a:cubicBezTo>
                    <a:pt x="13" y="99"/>
                    <a:pt x="3" y="93"/>
                    <a:pt x="2" y="98"/>
                  </a:cubicBezTo>
                  <a:cubicBezTo>
                    <a:pt x="0" y="104"/>
                    <a:pt x="7" y="109"/>
                    <a:pt x="6" y="116"/>
                  </a:cubicBezTo>
                  <a:cubicBezTo>
                    <a:pt x="5" y="123"/>
                    <a:pt x="12" y="125"/>
                    <a:pt x="19" y="118"/>
                  </a:cubicBezTo>
                  <a:cubicBezTo>
                    <a:pt x="19" y="118"/>
                    <a:pt x="129" y="117"/>
                    <a:pt x="128" y="6"/>
                  </a:cubicBez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3" name="Freeform 253"/>
            <p:cNvSpPr>
              <a:spLocks noEditPoints="1"/>
            </p:cNvSpPr>
            <p:nvPr/>
          </p:nvSpPr>
          <p:spPr bwMode="auto">
            <a:xfrm>
              <a:off x="2398862" y="1083023"/>
              <a:ext cx="476250" cy="487363"/>
            </a:xfrm>
            <a:custGeom>
              <a:avLst/>
              <a:gdLst>
                <a:gd name="T0" fmla="*/ 15 w 112"/>
                <a:gd name="T1" fmla="*/ 113 h 115"/>
                <a:gd name="T2" fmla="*/ 0 w 112"/>
                <a:gd name="T3" fmla="*/ 115 h 115"/>
                <a:gd name="T4" fmla="*/ 1 w 112"/>
                <a:gd name="T5" fmla="*/ 115 h 115"/>
                <a:gd name="T6" fmla="*/ 15 w 112"/>
                <a:gd name="T7" fmla="*/ 114 h 115"/>
                <a:gd name="T8" fmla="*/ 15 w 112"/>
                <a:gd name="T9" fmla="*/ 113 h 115"/>
                <a:gd name="T10" fmla="*/ 103 w 112"/>
                <a:gd name="T11" fmla="*/ 0 h 115"/>
                <a:gd name="T12" fmla="*/ 100 w 112"/>
                <a:gd name="T13" fmla="*/ 1 h 115"/>
                <a:gd name="T14" fmla="*/ 108 w 112"/>
                <a:gd name="T15" fmla="*/ 3 h 115"/>
                <a:gd name="T16" fmla="*/ 106 w 112"/>
                <a:gd name="T17" fmla="*/ 30 h 115"/>
                <a:gd name="T18" fmla="*/ 106 w 112"/>
                <a:gd name="T19" fmla="*/ 30 h 115"/>
                <a:gd name="T20" fmla="*/ 109 w 112"/>
                <a:gd name="T21" fmla="*/ 1 h 115"/>
                <a:gd name="T22" fmla="*/ 108 w 112"/>
                <a:gd name="T23" fmla="*/ 1 h 115"/>
                <a:gd name="T24" fmla="*/ 103 w 112"/>
                <a:gd name="T2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115">
                  <a:moveTo>
                    <a:pt x="15" y="113"/>
                  </a:moveTo>
                  <a:cubicBezTo>
                    <a:pt x="8" y="115"/>
                    <a:pt x="3" y="115"/>
                    <a:pt x="0" y="115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5" y="115"/>
                    <a:pt x="10" y="114"/>
                    <a:pt x="15" y="114"/>
                  </a:cubicBezTo>
                  <a:cubicBezTo>
                    <a:pt x="15" y="113"/>
                    <a:pt x="15" y="113"/>
                    <a:pt x="15" y="113"/>
                  </a:cubicBezTo>
                  <a:moveTo>
                    <a:pt x="103" y="0"/>
                  </a:moveTo>
                  <a:cubicBezTo>
                    <a:pt x="102" y="0"/>
                    <a:pt x="101" y="0"/>
                    <a:pt x="100" y="1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13"/>
                    <a:pt x="108" y="22"/>
                    <a:pt x="106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7" y="27"/>
                    <a:pt x="112" y="1"/>
                    <a:pt x="109" y="1"/>
                  </a:cubicBezTo>
                  <a:cubicBezTo>
                    <a:pt x="109" y="1"/>
                    <a:pt x="108" y="1"/>
                    <a:pt x="108" y="1"/>
                  </a:cubicBezTo>
                  <a:cubicBezTo>
                    <a:pt x="106" y="0"/>
                    <a:pt x="104" y="0"/>
                    <a:pt x="103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4" name="Freeform 254"/>
            <p:cNvSpPr>
              <a:spLocks/>
            </p:cNvSpPr>
            <p:nvPr/>
          </p:nvSpPr>
          <p:spPr bwMode="auto">
            <a:xfrm>
              <a:off x="2462362" y="1494186"/>
              <a:ext cx="192088" cy="73025"/>
            </a:xfrm>
            <a:custGeom>
              <a:avLst/>
              <a:gdLst>
                <a:gd name="T0" fmla="*/ 45 w 45"/>
                <a:gd name="T1" fmla="*/ 0 h 17"/>
                <a:gd name="T2" fmla="*/ 0 w 45"/>
                <a:gd name="T3" fmla="*/ 16 h 17"/>
                <a:gd name="T4" fmla="*/ 0 w 45"/>
                <a:gd name="T5" fmla="*/ 17 h 17"/>
                <a:gd name="T6" fmla="*/ 45 w 45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7">
                  <a:moveTo>
                    <a:pt x="45" y="0"/>
                  </a:moveTo>
                  <a:cubicBezTo>
                    <a:pt x="29" y="10"/>
                    <a:pt x="12" y="14"/>
                    <a:pt x="0" y="16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16" y="14"/>
                    <a:pt x="32" y="8"/>
                    <a:pt x="45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5" name="Freeform 255"/>
            <p:cNvSpPr>
              <a:spLocks/>
            </p:cNvSpPr>
            <p:nvPr/>
          </p:nvSpPr>
          <p:spPr bwMode="auto">
            <a:xfrm>
              <a:off x="2390925" y="1570386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6" name="Freeform 256"/>
            <p:cNvSpPr>
              <a:spLocks/>
            </p:cNvSpPr>
            <p:nvPr/>
          </p:nvSpPr>
          <p:spPr bwMode="auto">
            <a:xfrm>
              <a:off x="2368700" y="158784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7" name="Freeform 257"/>
            <p:cNvSpPr>
              <a:spLocks/>
            </p:cNvSpPr>
            <p:nvPr/>
          </p:nvSpPr>
          <p:spPr bwMode="auto">
            <a:xfrm>
              <a:off x="2368700" y="1575148"/>
              <a:ext cx="22225" cy="12700"/>
            </a:xfrm>
            <a:custGeom>
              <a:avLst/>
              <a:gdLst>
                <a:gd name="T0" fmla="*/ 5 w 5"/>
                <a:gd name="T1" fmla="*/ 0 h 3"/>
                <a:gd name="T2" fmla="*/ 0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3" y="2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3" y="2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8" name="Freeform 258"/>
            <p:cNvSpPr>
              <a:spLocks/>
            </p:cNvSpPr>
            <p:nvPr/>
          </p:nvSpPr>
          <p:spPr bwMode="auto">
            <a:xfrm>
              <a:off x="2340125" y="1086198"/>
              <a:ext cx="517525" cy="501650"/>
            </a:xfrm>
            <a:custGeom>
              <a:avLst/>
              <a:gdLst>
                <a:gd name="T0" fmla="*/ 114 w 122"/>
                <a:gd name="T1" fmla="*/ 0 h 118"/>
                <a:gd name="T2" fmla="*/ 113 w 122"/>
                <a:gd name="T3" fmla="*/ 2 h 118"/>
                <a:gd name="T4" fmla="*/ 111 w 122"/>
                <a:gd name="T5" fmla="*/ 15 h 118"/>
                <a:gd name="T6" fmla="*/ 104 w 122"/>
                <a:gd name="T7" fmla="*/ 49 h 118"/>
                <a:gd name="T8" fmla="*/ 77 w 122"/>
                <a:gd name="T9" fmla="*/ 82 h 118"/>
                <a:gd name="T10" fmla="*/ 0 w 122"/>
                <a:gd name="T11" fmla="*/ 113 h 118"/>
                <a:gd name="T12" fmla="*/ 4 w 122"/>
                <a:gd name="T13" fmla="*/ 118 h 118"/>
                <a:gd name="T14" fmla="*/ 7 w 122"/>
                <a:gd name="T15" fmla="*/ 118 h 118"/>
                <a:gd name="T16" fmla="*/ 7 w 122"/>
                <a:gd name="T17" fmla="*/ 118 h 118"/>
                <a:gd name="T18" fmla="*/ 12 w 122"/>
                <a:gd name="T19" fmla="*/ 115 h 118"/>
                <a:gd name="T20" fmla="*/ 13 w 122"/>
                <a:gd name="T21" fmla="*/ 114 h 118"/>
                <a:gd name="T22" fmla="*/ 13 w 122"/>
                <a:gd name="T23" fmla="*/ 114 h 118"/>
                <a:gd name="T24" fmla="*/ 14 w 122"/>
                <a:gd name="T25" fmla="*/ 114 h 118"/>
                <a:gd name="T26" fmla="*/ 29 w 122"/>
                <a:gd name="T27" fmla="*/ 112 h 118"/>
                <a:gd name="T28" fmla="*/ 74 w 122"/>
                <a:gd name="T29" fmla="*/ 96 h 118"/>
                <a:gd name="T30" fmla="*/ 76 w 122"/>
                <a:gd name="T31" fmla="*/ 95 h 118"/>
                <a:gd name="T32" fmla="*/ 110 w 122"/>
                <a:gd name="T33" fmla="*/ 58 h 118"/>
                <a:gd name="T34" fmla="*/ 120 w 122"/>
                <a:gd name="T35" fmla="*/ 29 h 118"/>
                <a:gd name="T36" fmla="*/ 122 w 122"/>
                <a:gd name="T37" fmla="*/ 2 h 118"/>
                <a:gd name="T38" fmla="*/ 114 w 122"/>
                <a:gd name="T3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" h="118">
                  <a:moveTo>
                    <a:pt x="114" y="0"/>
                  </a:moveTo>
                  <a:cubicBezTo>
                    <a:pt x="113" y="1"/>
                    <a:pt x="113" y="1"/>
                    <a:pt x="113" y="2"/>
                  </a:cubicBezTo>
                  <a:cubicBezTo>
                    <a:pt x="111" y="4"/>
                    <a:pt x="111" y="12"/>
                    <a:pt x="111" y="15"/>
                  </a:cubicBezTo>
                  <a:cubicBezTo>
                    <a:pt x="109" y="27"/>
                    <a:pt x="108" y="38"/>
                    <a:pt x="104" y="49"/>
                  </a:cubicBezTo>
                  <a:cubicBezTo>
                    <a:pt x="99" y="61"/>
                    <a:pt x="88" y="74"/>
                    <a:pt x="77" y="82"/>
                  </a:cubicBezTo>
                  <a:cubicBezTo>
                    <a:pt x="55" y="99"/>
                    <a:pt x="26" y="104"/>
                    <a:pt x="0" y="113"/>
                  </a:cubicBezTo>
                  <a:cubicBezTo>
                    <a:pt x="0" y="116"/>
                    <a:pt x="2" y="118"/>
                    <a:pt x="4" y="118"/>
                  </a:cubicBezTo>
                  <a:cubicBezTo>
                    <a:pt x="5" y="118"/>
                    <a:pt x="6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8" y="118"/>
                    <a:pt x="10" y="117"/>
                    <a:pt x="12" y="115"/>
                  </a:cubicBezTo>
                  <a:cubicBezTo>
                    <a:pt x="12" y="115"/>
                    <a:pt x="13" y="115"/>
                    <a:pt x="13" y="114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7" y="114"/>
                    <a:pt x="22" y="114"/>
                    <a:pt x="29" y="112"/>
                  </a:cubicBezTo>
                  <a:cubicBezTo>
                    <a:pt x="41" y="110"/>
                    <a:pt x="58" y="106"/>
                    <a:pt x="74" y="96"/>
                  </a:cubicBezTo>
                  <a:cubicBezTo>
                    <a:pt x="75" y="96"/>
                    <a:pt x="76" y="95"/>
                    <a:pt x="76" y="95"/>
                  </a:cubicBezTo>
                  <a:cubicBezTo>
                    <a:pt x="91" y="86"/>
                    <a:pt x="103" y="73"/>
                    <a:pt x="110" y="58"/>
                  </a:cubicBezTo>
                  <a:cubicBezTo>
                    <a:pt x="115" y="48"/>
                    <a:pt x="118" y="39"/>
                    <a:pt x="120" y="29"/>
                  </a:cubicBezTo>
                  <a:cubicBezTo>
                    <a:pt x="122" y="21"/>
                    <a:pt x="122" y="12"/>
                    <a:pt x="122" y="2"/>
                  </a:cubicBezTo>
                  <a:cubicBezTo>
                    <a:pt x="114" y="0"/>
                    <a:pt x="114" y="0"/>
                    <a:pt x="11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9" name="Freeform 259"/>
            <p:cNvSpPr>
              <a:spLocks/>
            </p:cNvSpPr>
            <p:nvPr/>
          </p:nvSpPr>
          <p:spPr bwMode="auto">
            <a:xfrm>
              <a:off x="2300437" y="1057623"/>
              <a:ext cx="569913" cy="547688"/>
            </a:xfrm>
            <a:custGeom>
              <a:avLst/>
              <a:gdLst>
                <a:gd name="T0" fmla="*/ 98 w 134"/>
                <a:gd name="T1" fmla="*/ 3 h 129"/>
                <a:gd name="T2" fmla="*/ 80 w 134"/>
                <a:gd name="T3" fmla="*/ 67 h 129"/>
                <a:gd name="T4" fmla="*/ 65 w 134"/>
                <a:gd name="T5" fmla="*/ 84 h 129"/>
                <a:gd name="T6" fmla="*/ 36 w 134"/>
                <a:gd name="T7" fmla="*/ 96 h 129"/>
                <a:gd name="T8" fmla="*/ 18 w 134"/>
                <a:gd name="T9" fmla="*/ 100 h 129"/>
                <a:gd name="T10" fmla="*/ 16 w 134"/>
                <a:gd name="T11" fmla="*/ 100 h 129"/>
                <a:gd name="T12" fmla="*/ 17 w 134"/>
                <a:gd name="T13" fmla="*/ 104 h 129"/>
                <a:gd name="T14" fmla="*/ 17 w 134"/>
                <a:gd name="T15" fmla="*/ 100 h 129"/>
                <a:gd name="T16" fmla="*/ 3 w 134"/>
                <a:gd name="T17" fmla="*/ 106 h 129"/>
                <a:gd name="T18" fmla="*/ 6 w 134"/>
                <a:gd name="T19" fmla="*/ 114 h 129"/>
                <a:gd name="T20" fmla="*/ 7 w 134"/>
                <a:gd name="T21" fmla="*/ 123 h 129"/>
                <a:gd name="T22" fmla="*/ 18 w 134"/>
                <a:gd name="T23" fmla="*/ 127 h 129"/>
                <a:gd name="T24" fmla="*/ 23 w 134"/>
                <a:gd name="T25" fmla="*/ 123 h 129"/>
                <a:gd name="T26" fmla="*/ 28 w 134"/>
                <a:gd name="T27" fmla="*/ 123 h 129"/>
                <a:gd name="T28" fmla="*/ 47 w 134"/>
                <a:gd name="T29" fmla="*/ 120 h 129"/>
                <a:gd name="T30" fmla="*/ 98 w 134"/>
                <a:gd name="T31" fmla="*/ 95 h 129"/>
                <a:gd name="T32" fmla="*/ 132 w 134"/>
                <a:gd name="T33" fmla="*/ 30 h 129"/>
                <a:gd name="T34" fmla="*/ 134 w 134"/>
                <a:gd name="T35" fmla="*/ 9 h 129"/>
                <a:gd name="T36" fmla="*/ 129 w 134"/>
                <a:gd name="T37" fmla="*/ 9 h 129"/>
                <a:gd name="T38" fmla="*/ 107 w 134"/>
                <a:gd name="T39" fmla="*/ 79 h 129"/>
                <a:gd name="T40" fmla="*/ 62 w 134"/>
                <a:gd name="T41" fmla="*/ 111 h 129"/>
                <a:gd name="T42" fmla="*/ 27 w 134"/>
                <a:gd name="T43" fmla="*/ 119 h 129"/>
                <a:gd name="T44" fmla="*/ 21 w 134"/>
                <a:gd name="T45" fmla="*/ 119 h 129"/>
                <a:gd name="T46" fmla="*/ 12 w 134"/>
                <a:gd name="T47" fmla="*/ 118 h 129"/>
                <a:gd name="T48" fmla="*/ 10 w 134"/>
                <a:gd name="T49" fmla="*/ 112 h 129"/>
                <a:gd name="T50" fmla="*/ 10 w 134"/>
                <a:gd name="T51" fmla="*/ 101 h 129"/>
                <a:gd name="T52" fmla="*/ 15 w 134"/>
                <a:gd name="T53" fmla="*/ 104 h 129"/>
                <a:gd name="T54" fmla="*/ 15 w 134"/>
                <a:gd name="T55" fmla="*/ 100 h 129"/>
                <a:gd name="T56" fmla="*/ 14 w 134"/>
                <a:gd name="T57" fmla="*/ 103 h 129"/>
                <a:gd name="T58" fmla="*/ 20 w 134"/>
                <a:gd name="T59" fmla="*/ 104 h 129"/>
                <a:gd name="T60" fmla="*/ 45 w 134"/>
                <a:gd name="T61" fmla="*/ 97 h 129"/>
                <a:gd name="T62" fmla="*/ 73 w 134"/>
                <a:gd name="T63" fmla="*/ 84 h 129"/>
                <a:gd name="T64" fmla="*/ 103 w 134"/>
                <a:gd name="T65" fmla="*/ 3 h 129"/>
                <a:gd name="T66" fmla="*/ 98 w 134"/>
                <a:gd name="T6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4" h="129">
                  <a:moveTo>
                    <a:pt x="98" y="3"/>
                  </a:moveTo>
                  <a:cubicBezTo>
                    <a:pt x="97" y="25"/>
                    <a:pt x="91" y="48"/>
                    <a:pt x="80" y="67"/>
                  </a:cubicBezTo>
                  <a:cubicBezTo>
                    <a:pt x="76" y="74"/>
                    <a:pt x="71" y="80"/>
                    <a:pt x="65" y="84"/>
                  </a:cubicBezTo>
                  <a:cubicBezTo>
                    <a:pt x="57" y="91"/>
                    <a:pt x="46" y="93"/>
                    <a:pt x="36" y="96"/>
                  </a:cubicBezTo>
                  <a:cubicBezTo>
                    <a:pt x="30" y="97"/>
                    <a:pt x="24" y="99"/>
                    <a:pt x="18" y="100"/>
                  </a:cubicBezTo>
                  <a:cubicBezTo>
                    <a:pt x="18" y="100"/>
                    <a:pt x="17" y="100"/>
                    <a:pt x="16" y="100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18" y="103"/>
                    <a:pt x="19" y="101"/>
                    <a:pt x="17" y="100"/>
                  </a:cubicBezTo>
                  <a:cubicBezTo>
                    <a:pt x="11" y="96"/>
                    <a:pt x="0" y="95"/>
                    <a:pt x="3" y="106"/>
                  </a:cubicBezTo>
                  <a:cubicBezTo>
                    <a:pt x="3" y="109"/>
                    <a:pt x="5" y="111"/>
                    <a:pt x="6" y="114"/>
                  </a:cubicBezTo>
                  <a:cubicBezTo>
                    <a:pt x="8" y="117"/>
                    <a:pt x="6" y="120"/>
                    <a:pt x="7" y="123"/>
                  </a:cubicBezTo>
                  <a:cubicBezTo>
                    <a:pt x="9" y="128"/>
                    <a:pt x="14" y="129"/>
                    <a:pt x="18" y="127"/>
                  </a:cubicBezTo>
                  <a:cubicBezTo>
                    <a:pt x="20" y="126"/>
                    <a:pt x="21" y="124"/>
                    <a:pt x="23" y="123"/>
                  </a:cubicBezTo>
                  <a:cubicBezTo>
                    <a:pt x="25" y="123"/>
                    <a:pt x="26" y="123"/>
                    <a:pt x="28" y="123"/>
                  </a:cubicBezTo>
                  <a:cubicBezTo>
                    <a:pt x="34" y="122"/>
                    <a:pt x="41" y="121"/>
                    <a:pt x="47" y="120"/>
                  </a:cubicBezTo>
                  <a:cubicBezTo>
                    <a:pt x="65" y="116"/>
                    <a:pt x="83" y="107"/>
                    <a:pt x="98" y="95"/>
                  </a:cubicBezTo>
                  <a:cubicBezTo>
                    <a:pt x="118" y="79"/>
                    <a:pt x="129" y="55"/>
                    <a:pt x="132" y="30"/>
                  </a:cubicBezTo>
                  <a:cubicBezTo>
                    <a:pt x="133" y="23"/>
                    <a:pt x="134" y="16"/>
                    <a:pt x="134" y="9"/>
                  </a:cubicBezTo>
                  <a:cubicBezTo>
                    <a:pt x="134" y="6"/>
                    <a:pt x="129" y="6"/>
                    <a:pt x="129" y="9"/>
                  </a:cubicBezTo>
                  <a:cubicBezTo>
                    <a:pt x="129" y="34"/>
                    <a:pt x="123" y="59"/>
                    <a:pt x="107" y="79"/>
                  </a:cubicBezTo>
                  <a:cubicBezTo>
                    <a:pt x="96" y="94"/>
                    <a:pt x="80" y="104"/>
                    <a:pt x="62" y="111"/>
                  </a:cubicBezTo>
                  <a:cubicBezTo>
                    <a:pt x="51" y="115"/>
                    <a:pt x="39" y="118"/>
                    <a:pt x="27" y="119"/>
                  </a:cubicBezTo>
                  <a:cubicBezTo>
                    <a:pt x="25" y="119"/>
                    <a:pt x="22" y="119"/>
                    <a:pt x="21" y="119"/>
                  </a:cubicBezTo>
                  <a:cubicBezTo>
                    <a:pt x="18" y="121"/>
                    <a:pt x="11" y="127"/>
                    <a:pt x="12" y="118"/>
                  </a:cubicBezTo>
                  <a:cubicBezTo>
                    <a:pt x="12" y="116"/>
                    <a:pt x="11" y="114"/>
                    <a:pt x="10" y="112"/>
                  </a:cubicBezTo>
                  <a:cubicBezTo>
                    <a:pt x="10" y="111"/>
                    <a:pt x="4" y="100"/>
                    <a:pt x="10" y="101"/>
                  </a:cubicBezTo>
                  <a:cubicBezTo>
                    <a:pt x="11" y="102"/>
                    <a:pt x="13" y="103"/>
                    <a:pt x="15" y="104"/>
                  </a:cubicBezTo>
                  <a:cubicBezTo>
                    <a:pt x="15" y="102"/>
                    <a:pt x="15" y="101"/>
                    <a:pt x="15" y="100"/>
                  </a:cubicBezTo>
                  <a:cubicBezTo>
                    <a:pt x="14" y="101"/>
                    <a:pt x="13" y="102"/>
                    <a:pt x="14" y="103"/>
                  </a:cubicBezTo>
                  <a:cubicBezTo>
                    <a:pt x="15" y="105"/>
                    <a:pt x="18" y="104"/>
                    <a:pt x="20" y="104"/>
                  </a:cubicBezTo>
                  <a:cubicBezTo>
                    <a:pt x="29" y="103"/>
                    <a:pt x="37" y="100"/>
                    <a:pt x="45" y="97"/>
                  </a:cubicBezTo>
                  <a:cubicBezTo>
                    <a:pt x="56" y="94"/>
                    <a:pt x="65" y="91"/>
                    <a:pt x="73" y="84"/>
                  </a:cubicBezTo>
                  <a:cubicBezTo>
                    <a:pt x="93" y="64"/>
                    <a:pt x="101" y="30"/>
                    <a:pt x="103" y="3"/>
                  </a:cubicBezTo>
                  <a:cubicBezTo>
                    <a:pt x="103" y="0"/>
                    <a:pt x="98" y="0"/>
                    <a:pt x="98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0" name="Freeform 260"/>
            <p:cNvSpPr>
              <a:spLocks/>
            </p:cNvSpPr>
            <p:nvPr/>
          </p:nvSpPr>
          <p:spPr bwMode="auto">
            <a:xfrm>
              <a:off x="2700487" y="1175098"/>
              <a:ext cx="161925" cy="39688"/>
            </a:xfrm>
            <a:custGeom>
              <a:avLst/>
              <a:gdLst>
                <a:gd name="T0" fmla="*/ 2 w 38"/>
                <a:gd name="T1" fmla="*/ 4 h 9"/>
                <a:gd name="T2" fmla="*/ 35 w 38"/>
                <a:gd name="T3" fmla="*/ 9 h 9"/>
                <a:gd name="T4" fmla="*/ 36 w 38"/>
                <a:gd name="T5" fmla="*/ 5 h 9"/>
                <a:gd name="T6" fmla="*/ 3 w 38"/>
                <a:gd name="T7" fmla="*/ 1 h 9"/>
                <a:gd name="T8" fmla="*/ 2 w 3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2" y="4"/>
                  </a:moveTo>
                  <a:cubicBezTo>
                    <a:pt x="13" y="6"/>
                    <a:pt x="24" y="7"/>
                    <a:pt x="35" y="9"/>
                  </a:cubicBezTo>
                  <a:cubicBezTo>
                    <a:pt x="38" y="9"/>
                    <a:pt x="38" y="5"/>
                    <a:pt x="36" y="5"/>
                  </a:cubicBezTo>
                  <a:cubicBezTo>
                    <a:pt x="25" y="4"/>
                    <a:pt x="14" y="2"/>
                    <a:pt x="3" y="1"/>
                  </a:cubicBezTo>
                  <a:cubicBezTo>
                    <a:pt x="0" y="0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1" name="Freeform 261"/>
            <p:cNvSpPr>
              <a:spLocks/>
            </p:cNvSpPr>
            <p:nvPr/>
          </p:nvSpPr>
          <p:spPr bwMode="auto">
            <a:xfrm>
              <a:off x="2679850" y="1265586"/>
              <a:ext cx="144463" cy="79375"/>
            </a:xfrm>
            <a:custGeom>
              <a:avLst/>
              <a:gdLst>
                <a:gd name="T0" fmla="*/ 2 w 34"/>
                <a:gd name="T1" fmla="*/ 4 h 19"/>
                <a:gd name="T2" fmla="*/ 30 w 34"/>
                <a:gd name="T3" fmla="*/ 18 h 19"/>
                <a:gd name="T4" fmla="*/ 32 w 34"/>
                <a:gd name="T5" fmla="*/ 14 h 19"/>
                <a:gd name="T6" fmla="*/ 4 w 34"/>
                <a:gd name="T7" fmla="*/ 1 h 19"/>
                <a:gd name="T8" fmla="*/ 2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2" y="4"/>
                  </a:moveTo>
                  <a:cubicBezTo>
                    <a:pt x="11" y="9"/>
                    <a:pt x="20" y="13"/>
                    <a:pt x="30" y="18"/>
                  </a:cubicBezTo>
                  <a:cubicBezTo>
                    <a:pt x="32" y="19"/>
                    <a:pt x="34" y="15"/>
                    <a:pt x="32" y="14"/>
                  </a:cubicBezTo>
                  <a:cubicBezTo>
                    <a:pt x="22" y="10"/>
                    <a:pt x="13" y="5"/>
                    <a:pt x="4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2" name="Freeform 262"/>
            <p:cNvSpPr>
              <a:spLocks/>
            </p:cNvSpPr>
            <p:nvPr/>
          </p:nvSpPr>
          <p:spPr bwMode="auto">
            <a:xfrm>
              <a:off x="2624287" y="1357661"/>
              <a:ext cx="119063" cy="93663"/>
            </a:xfrm>
            <a:custGeom>
              <a:avLst/>
              <a:gdLst>
                <a:gd name="T0" fmla="*/ 2 w 28"/>
                <a:gd name="T1" fmla="*/ 4 h 22"/>
                <a:gd name="T2" fmla="*/ 23 w 28"/>
                <a:gd name="T3" fmla="*/ 21 h 22"/>
                <a:gd name="T4" fmla="*/ 26 w 28"/>
                <a:gd name="T5" fmla="*/ 18 h 22"/>
                <a:gd name="T6" fmla="*/ 4 w 28"/>
                <a:gd name="T7" fmla="*/ 1 h 22"/>
                <a:gd name="T8" fmla="*/ 2 w 28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">
                  <a:moveTo>
                    <a:pt x="2" y="4"/>
                  </a:moveTo>
                  <a:cubicBezTo>
                    <a:pt x="9" y="10"/>
                    <a:pt x="16" y="15"/>
                    <a:pt x="23" y="21"/>
                  </a:cubicBezTo>
                  <a:cubicBezTo>
                    <a:pt x="25" y="22"/>
                    <a:pt x="28" y="19"/>
                    <a:pt x="26" y="18"/>
                  </a:cubicBezTo>
                  <a:cubicBezTo>
                    <a:pt x="19" y="12"/>
                    <a:pt x="11" y="7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3" name="Freeform 263"/>
            <p:cNvSpPr>
              <a:spLocks/>
            </p:cNvSpPr>
            <p:nvPr/>
          </p:nvSpPr>
          <p:spPr bwMode="auto">
            <a:xfrm>
              <a:off x="2548087" y="1417986"/>
              <a:ext cx="88900" cy="96838"/>
            </a:xfrm>
            <a:custGeom>
              <a:avLst/>
              <a:gdLst>
                <a:gd name="T0" fmla="*/ 2 w 21"/>
                <a:gd name="T1" fmla="*/ 4 h 23"/>
                <a:gd name="T2" fmla="*/ 16 w 21"/>
                <a:gd name="T3" fmla="*/ 21 h 23"/>
                <a:gd name="T4" fmla="*/ 20 w 21"/>
                <a:gd name="T5" fmla="*/ 19 h 23"/>
                <a:gd name="T6" fmla="*/ 5 w 21"/>
                <a:gd name="T7" fmla="*/ 2 h 23"/>
                <a:gd name="T8" fmla="*/ 2 w 21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3">
                  <a:moveTo>
                    <a:pt x="2" y="4"/>
                  </a:moveTo>
                  <a:cubicBezTo>
                    <a:pt x="7" y="10"/>
                    <a:pt x="12" y="15"/>
                    <a:pt x="16" y="21"/>
                  </a:cubicBezTo>
                  <a:cubicBezTo>
                    <a:pt x="18" y="23"/>
                    <a:pt x="21" y="21"/>
                    <a:pt x="20" y="19"/>
                  </a:cubicBezTo>
                  <a:cubicBezTo>
                    <a:pt x="15" y="13"/>
                    <a:pt x="10" y="7"/>
                    <a:pt x="5" y="2"/>
                  </a:cubicBezTo>
                  <a:cubicBezTo>
                    <a:pt x="4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4" name="Freeform 264"/>
            <p:cNvSpPr>
              <a:spLocks/>
            </p:cNvSpPr>
            <p:nvPr/>
          </p:nvSpPr>
          <p:spPr bwMode="auto">
            <a:xfrm>
              <a:off x="2467125" y="1448148"/>
              <a:ext cx="68263" cy="119063"/>
            </a:xfrm>
            <a:custGeom>
              <a:avLst/>
              <a:gdLst>
                <a:gd name="T0" fmla="*/ 1 w 16"/>
                <a:gd name="T1" fmla="*/ 4 h 28"/>
                <a:gd name="T2" fmla="*/ 12 w 16"/>
                <a:gd name="T3" fmla="*/ 26 h 28"/>
                <a:gd name="T4" fmla="*/ 15 w 16"/>
                <a:gd name="T5" fmla="*/ 25 h 28"/>
                <a:gd name="T6" fmla="*/ 4 w 16"/>
                <a:gd name="T7" fmla="*/ 3 h 28"/>
                <a:gd name="T8" fmla="*/ 1 w 16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8">
                  <a:moveTo>
                    <a:pt x="1" y="4"/>
                  </a:moveTo>
                  <a:cubicBezTo>
                    <a:pt x="4" y="11"/>
                    <a:pt x="8" y="19"/>
                    <a:pt x="12" y="26"/>
                  </a:cubicBezTo>
                  <a:cubicBezTo>
                    <a:pt x="13" y="28"/>
                    <a:pt x="16" y="27"/>
                    <a:pt x="15" y="25"/>
                  </a:cubicBezTo>
                  <a:cubicBezTo>
                    <a:pt x="12" y="17"/>
                    <a:pt x="8" y="10"/>
                    <a:pt x="4" y="3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5" name="Freeform 265"/>
            <p:cNvSpPr>
              <a:spLocks/>
            </p:cNvSpPr>
            <p:nvPr/>
          </p:nvSpPr>
          <p:spPr bwMode="auto">
            <a:xfrm>
              <a:off x="2394100" y="1473548"/>
              <a:ext cx="34925" cy="114300"/>
            </a:xfrm>
            <a:custGeom>
              <a:avLst/>
              <a:gdLst>
                <a:gd name="T0" fmla="*/ 1 w 8"/>
                <a:gd name="T1" fmla="*/ 3 h 27"/>
                <a:gd name="T2" fmla="*/ 4 w 8"/>
                <a:gd name="T3" fmla="*/ 24 h 27"/>
                <a:gd name="T4" fmla="*/ 8 w 8"/>
                <a:gd name="T5" fmla="*/ 24 h 27"/>
                <a:gd name="T6" fmla="*/ 5 w 8"/>
                <a:gd name="T7" fmla="*/ 2 h 27"/>
                <a:gd name="T8" fmla="*/ 1 w 8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1" y="3"/>
                  </a:moveTo>
                  <a:cubicBezTo>
                    <a:pt x="2" y="10"/>
                    <a:pt x="3" y="17"/>
                    <a:pt x="4" y="24"/>
                  </a:cubicBezTo>
                  <a:cubicBezTo>
                    <a:pt x="4" y="27"/>
                    <a:pt x="8" y="26"/>
                    <a:pt x="8" y="24"/>
                  </a:cubicBezTo>
                  <a:cubicBezTo>
                    <a:pt x="7" y="17"/>
                    <a:pt x="6" y="10"/>
                    <a:pt x="5" y="2"/>
                  </a:cubicBezTo>
                  <a:cubicBezTo>
                    <a:pt x="4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6" name="Freeform 266"/>
            <p:cNvSpPr>
              <a:spLocks/>
            </p:cNvSpPr>
            <p:nvPr/>
          </p:nvSpPr>
          <p:spPr bwMode="auto">
            <a:xfrm>
              <a:off x="1068537" y="1995836"/>
              <a:ext cx="200025" cy="339725"/>
            </a:xfrm>
            <a:custGeom>
              <a:avLst/>
              <a:gdLst>
                <a:gd name="T0" fmla="*/ 6 w 47"/>
                <a:gd name="T1" fmla="*/ 0 h 80"/>
                <a:gd name="T2" fmla="*/ 29 w 47"/>
                <a:gd name="T3" fmla="*/ 29 h 80"/>
                <a:gd name="T4" fmla="*/ 25 w 47"/>
                <a:gd name="T5" fmla="*/ 79 h 80"/>
                <a:gd name="T6" fmla="*/ 0 w 47"/>
                <a:gd name="T7" fmla="*/ 65 h 80"/>
                <a:gd name="T8" fmla="*/ 6 w 47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0">
                  <a:moveTo>
                    <a:pt x="6" y="0"/>
                  </a:moveTo>
                  <a:cubicBezTo>
                    <a:pt x="15" y="0"/>
                    <a:pt x="25" y="23"/>
                    <a:pt x="29" y="29"/>
                  </a:cubicBezTo>
                  <a:cubicBezTo>
                    <a:pt x="35" y="40"/>
                    <a:pt x="47" y="76"/>
                    <a:pt x="25" y="79"/>
                  </a:cubicBezTo>
                  <a:cubicBezTo>
                    <a:pt x="16" y="80"/>
                    <a:pt x="7" y="71"/>
                    <a:pt x="0" y="65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7" name="Freeform 267"/>
            <p:cNvSpPr>
              <a:spLocks/>
            </p:cNvSpPr>
            <p:nvPr/>
          </p:nvSpPr>
          <p:spPr bwMode="auto">
            <a:xfrm>
              <a:off x="1060600" y="1986311"/>
              <a:ext cx="182563" cy="379413"/>
            </a:xfrm>
            <a:custGeom>
              <a:avLst/>
              <a:gdLst>
                <a:gd name="T0" fmla="*/ 8 w 43"/>
                <a:gd name="T1" fmla="*/ 4 h 89"/>
                <a:gd name="T2" fmla="*/ 26 w 43"/>
                <a:gd name="T3" fmla="*/ 27 h 89"/>
                <a:gd name="T4" fmla="*/ 35 w 43"/>
                <a:gd name="T5" fmla="*/ 47 h 89"/>
                <a:gd name="T6" fmla="*/ 36 w 43"/>
                <a:gd name="T7" fmla="*/ 73 h 89"/>
                <a:gd name="T8" fmla="*/ 4 w 43"/>
                <a:gd name="T9" fmla="*/ 66 h 89"/>
                <a:gd name="T10" fmla="*/ 1 w 43"/>
                <a:gd name="T11" fmla="*/ 69 h 89"/>
                <a:gd name="T12" fmla="*/ 35 w 43"/>
                <a:gd name="T13" fmla="*/ 80 h 89"/>
                <a:gd name="T14" fmla="*/ 40 w 43"/>
                <a:gd name="T15" fmla="*/ 54 h 89"/>
                <a:gd name="T16" fmla="*/ 29 w 43"/>
                <a:gd name="T17" fmla="*/ 25 h 89"/>
                <a:gd name="T18" fmla="*/ 8 w 43"/>
                <a:gd name="T19" fmla="*/ 1 h 89"/>
                <a:gd name="T20" fmla="*/ 8 w 43"/>
                <a:gd name="T21" fmla="*/ 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9">
                  <a:moveTo>
                    <a:pt x="8" y="4"/>
                  </a:moveTo>
                  <a:cubicBezTo>
                    <a:pt x="17" y="5"/>
                    <a:pt x="23" y="20"/>
                    <a:pt x="26" y="27"/>
                  </a:cubicBezTo>
                  <a:cubicBezTo>
                    <a:pt x="30" y="33"/>
                    <a:pt x="33" y="40"/>
                    <a:pt x="35" y="47"/>
                  </a:cubicBezTo>
                  <a:cubicBezTo>
                    <a:pt x="38" y="55"/>
                    <a:pt x="40" y="65"/>
                    <a:pt x="36" y="73"/>
                  </a:cubicBezTo>
                  <a:cubicBezTo>
                    <a:pt x="29" y="89"/>
                    <a:pt x="11" y="73"/>
                    <a:pt x="4" y="66"/>
                  </a:cubicBezTo>
                  <a:cubicBezTo>
                    <a:pt x="2" y="65"/>
                    <a:pt x="0" y="67"/>
                    <a:pt x="1" y="69"/>
                  </a:cubicBezTo>
                  <a:cubicBezTo>
                    <a:pt x="10" y="77"/>
                    <a:pt x="22" y="88"/>
                    <a:pt x="35" y="80"/>
                  </a:cubicBezTo>
                  <a:cubicBezTo>
                    <a:pt x="43" y="75"/>
                    <a:pt x="42" y="62"/>
                    <a:pt x="40" y="54"/>
                  </a:cubicBezTo>
                  <a:cubicBezTo>
                    <a:pt x="38" y="44"/>
                    <a:pt x="34" y="34"/>
                    <a:pt x="29" y="25"/>
                  </a:cubicBezTo>
                  <a:cubicBezTo>
                    <a:pt x="25" y="17"/>
                    <a:pt x="19" y="2"/>
                    <a:pt x="8" y="1"/>
                  </a:cubicBezTo>
                  <a:cubicBezTo>
                    <a:pt x="6" y="0"/>
                    <a:pt x="6" y="3"/>
                    <a:pt x="8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8" name="Freeform 268"/>
            <p:cNvSpPr>
              <a:spLocks/>
            </p:cNvSpPr>
            <p:nvPr/>
          </p:nvSpPr>
          <p:spPr bwMode="auto">
            <a:xfrm>
              <a:off x="738337" y="2021236"/>
              <a:ext cx="415925" cy="446088"/>
            </a:xfrm>
            <a:custGeom>
              <a:avLst/>
              <a:gdLst>
                <a:gd name="T0" fmla="*/ 18 w 98"/>
                <a:gd name="T1" fmla="*/ 6 h 105"/>
                <a:gd name="T2" fmla="*/ 0 w 98"/>
                <a:gd name="T3" fmla="*/ 104 h 105"/>
                <a:gd name="T4" fmla="*/ 98 w 98"/>
                <a:gd name="T5" fmla="*/ 101 h 105"/>
                <a:gd name="T6" fmla="*/ 67 w 98"/>
                <a:gd name="T7" fmla="*/ 0 h 105"/>
                <a:gd name="T8" fmla="*/ 18 w 98"/>
                <a:gd name="T9" fmla="*/ 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05">
                  <a:moveTo>
                    <a:pt x="18" y="6"/>
                  </a:moveTo>
                  <a:cubicBezTo>
                    <a:pt x="18" y="6"/>
                    <a:pt x="12" y="51"/>
                    <a:pt x="0" y="104"/>
                  </a:cubicBezTo>
                  <a:cubicBezTo>
                    <a:pt x="0" y="104"/>
                    <a:pt x="71" y="105"/>
                    <a:pt x="98" y="101"/>
                  </a:cubicBezTo>
                  <a:cubicBezTo>
                    <a:pt x="98" y="101"/>
                    <a:pt x="73" y="44"/>
                    <a:pt x="67" y="0"/>
                  </a:cubicBezTo>
                  <a:cubicBezTo>
                    <a:pt x="18" y="6"/>
                    <a:pt x="18" y="6"/>
                    <a:pt x="18" y="6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9" name="Freeform 269"/>
            <p:cNvSpPr>
              <a:spLocks/>
            </p:cNvSpPr>
            <p:nvPr/>
          </p:nvSpPr>
          <p:spPr bwMode="auto">
            <a:xfrm>
              <a:off x="797075" y="2135536"/>
              <a:ext cx="250825" cy="17463"/>
            </a:xfrm>
            <a:custGeom>
              <a:avLst/>
              <a:gdLst>
                <a:gd name="T0" fmla="*/ 58 w 59"/>
                <a:gd name="T1" fmla="*/ 0 h 4"/>
                <a:gd name="T2" fmla="*/ 1 w 59"/>
                <a:gd name="T3" fmla="*/ 0 h 4"/>
                <a:gd name="T4" fmla="*/ 0 w 59"/>
                <a:gd name="T5" fmla="*/ 4 h 4"/>
                <a:gd name="T6" fmla="*/ 59 w 59"/>
                <a:gd name="T7" fmla="*/ 4 h 4"/>
                <a:gd name="T8" fmla="*/ 58 w 5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">
                  <a:moveTo>
                    <a:pt x="5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3"/>
                    <a:pt x="0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2"/>
                    <a:pt x="59" y="1"/>
                    <a:pt x="5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0" name="Freeform 270"/>
            <p:cNvSpPr>
              <a:spLocks/>
            </p:cNvSpPr>
            <p:nvPr/>
          </p:nvSpPr>
          <p:spPr bwMode="auto">
            <a:xfrm>
              <a:off x="784375" y="2208561"/>
              <a:ext cx="288925" cy="20638"/>
            </a:xfrm>
            <a:custGeom>
              <a:avLst/>
              <a:gdLst>
                <a:gd name="T0" fmla="*/ 66 w 68"/>
                <a:gd name="T1" fmla="*/ 0 h 5"/>
                <a:gd name="T2" fmla="*/ 1 w 68"/>
                <a:gd name="T3" fmla="*/ 1 h 5"/>
                <a:gd name="T4" fmla="*/ 0 w 68"/>
                <a:gd name="T5" fmla="*/ 5 h 5"/>
                <a:gd name="T6" fmla="*/ 68 w 68"/>
                <a:gd name="T7" fmla="*/ 5 h 5"/>
                <a:gd name="T8" fmla="*/ 66 w 6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5">
                  <a:moveTo>
                    <a:pt x="6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7" y="3"/>
                    <a:pt x="67" y="2"/>
                    <a:pt x="6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1" name="Freeform 271"/>
            <p:cNvSpPr>
              <a:spLocks/>
            </p:cNvSpPr>
            <p:nvPr/>
          </p:nvSpPr>
          <p:spPr bwMode="auto">
            <a:xfrm>
              <a:off x="771675" y="2284761"/>
              <a:ext cx="327025" cy="20638"/>
            </a:xfrm>
            <a:custGeom>
              <a:avLst/>
              <a:gdLst>
                <a:gd name="T0" fmla="*/ 75 w 77"/>
                <a:gd name="T1" fmla="*/ 0 h 5"/>
                <a:gd name="T2" fmla="*/ 1 w 77"/>
                <a:gd name="T3" fmla="*/ 1 h 5"/>
                <a:gd name="T4" fmla="*/ 0 w 77"/>
                <a:gd name="T5" fmla="*/ 5 h 5"/>
                <a:gd name="T6" fmla="*/ 77 w 77"/>
                <a:gd name="T7" fmla="*/ 5 h 5"/>
                <a:gd name="T8" fmla="*/ 75 w 7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">
                  <a:moveTo>
                    <a:pt x="75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6" y="3"/>
                    <a:pt x="76" y="2"/>
                    <a:pt x="7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2" name="Freeform 272"/>
            <p:cNvSpPr>
              <a:spLocks/>
            </p:cNvSpPr>
            <p:nvPr/>
          </p:nvSpPr>
          <p:spPr bwMode="auto">
            <a:xfrm>
              <a:off x="754212" y="2360961"/>
              <a:ext cx="369888" cy="20638"/>
            </a:xfrm>
            <a:custGeom>
              <a:avLst/>
              <a:gdLst>
                <a:gd name="T0" fmla="*/ 86 w 87"/>
                <a:gd name="T1" fmla="*/ 0 h 5"/>
                <a:gd name="T2" fmla="*/ 1 w 87"/>
                <a:gd name="T3" fmla="*/ 1 h 5"/>
                <a:gd name="T4" fmla="*/ 0 w 87"/>
                <a:gd name="T5" fmla="*/ 5 h 5"/>
                <a:gd name="T6" fmla="*/ 87 w 87"/>
                <a:gd name="T7" fmla="*/ 4 h 5"/>
                <a:gd name="T8" fmla="*/ 86 w 8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5">
                  <a:moveTo>
                    <a:pt x="8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3"/>
                    <a:pt x="86" y="2"/>
                    <a:pt x="8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3" name="Freeform 273"/>
            <p:cNvSpPr>
              <a:spLocks noEditPoints="1"/>
            </p:cNvSpPr>
            <p:nvPr/>
          </p:nvSpPr>
          <p:spPr bwMode="auto">
            <a:xfrm>
              <a:off x="1052662" y="2305398"/>
              <a:ext cx="93663" cy="144463"/>
            </a:xfrm>
            <a:custGeom>
              <a:avLst/>
              <a:gdLst>
                <a:gd name="T0" fmla="*/ 15 w 22"/>
                <a:gd name="T1" fmla="*/ 17 h 34"/>
                <a:gd name="T2" fmla="*/ 4 w 22"/>
                <a:gd name="T3" fmla="*/ 17 h 34"/>
                <a:gd name="T4" fmla="*/ 9 w 22"/>
                <a:gd name="T5" fmla="*/ 34 h 34"/>
                <a:gd name="T6" fmla="*/ 22 w 22"/>
                <a:gd name="T7" fmla="*/ 32 h 34"/>
                <a:gd name="T8" fmla="*/ 15 w 22"/>
                <a:gd name="T9" fmla="*/ 17 h 34"/>
                <a:gd name="T10" fmla="*/ 8 w 22"/>
                <a:gd name="T11" fmla="*/ 0 h 34"/>
                <a:gd name="T12" fmla="*/ 0 w 22"/>
                <a:gd name="T13" fmla="*/ 7 h 34"/>
                <a:gd name="T14" fmla="*/ 2 w 22"/>
                <a:gd name="T15" fmla="*/ 13 h 34"/>
                <a:gd name="T16" fmla="*/ 14 w 22"/>
                <a:gd name="T17" fmla="*/ 13 h 34"/>
                <a:gd name="T18" fmla="*/ 8 w 22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34">
                  <a:moveTo>
                    <a:pt x="15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23"/>
                    <a:pt x="7" y="28"/>
                    <a:pt x="9" y="34"/>
                  </a:cubicBezTo>
                  <a:cubicBezTo>
                    <a:pt x="13" y="33"/>
                    <a:pt x="17" y="33"/>
                    <a:pt x="22" y="32"/>
                  </a:cubicBezTo>
                  <a:cubicBezTo>
                    <a:pt x="19" y="27"/>
                    <a:pt x="17" y="22"/>
                    <a:pt x="15" y="17"/>
                  </a:cubicBezTo>
                  <a:moveTo>
                    <a:pt x="8" y="0"/>
                  </a:moveTo>
                  <a:cubicBezTo>
                    <a:pt x="6" y="2"/>
                    <a:pt x="3" y="5"/>
                    <a:pt x="0" y="7"/>
                  </a:cubicBezTo>
                  <a:cubicBezTo>
                    <a:pt x="1" y="9"/>
                    <a:pt x="2" y="11"/>
                    <a:pt x="2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9"/>
                    <a:pt x="10" y="4"/>
                    <a:pt x="8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4" name="Freeform 274"/>
            <p:cNvSpPr>
              <a:spLocks/>
            </p:cNvSpPr>
            <p:nvPr/>
          </p:nvSpPr>
          <p:spPr bwMode="auto">
            <a:xfrm>
              <a:off x="1060600" y="2360961"/>
              <a:ext cx="55563" cy="17463"/>
            </a:xfrm>
            <a:custGeom>
              <a:avLst/>
              <a:gdLst>
                <a:gd name="T0" fmla="*/ 12 w 13"/>
                <a:gd name="T1" fmla="*/ 0 h 4"/>
                <a:gd name="T2" fmla="*/ 0 w 13"/>
                <a:gd name="T3" fmla="*/ 0 h 4"/>
                <a:gd name="T4" fmla="*/ 2 w 13"/>
                <a:gd name="T5" fmla="*/ 4 h 4"/>
                <a:gd name="T6" fmla="*/ 13 w 13"/>
                <a:gd name="T7" fmla="*/ 4 h 4"/>
                <a:gd name="T8" fmla="*/ 12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3"/>
                    <a:pt x="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2" y="2"/>
                    <a:pt x="12" y="0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5" name="Freeform 275"/>
            <p:cNvSpPr>
              <a:spLocks/>
            </p:cNvSpPr>
            <p:nvPr/>
          </p:nvSpPr>
          <p:spPr bwMode="auto">
            <a:xfrm>
              <a:off x="728812" y="2008536"/>
              <a:ext cx="438150" cy="471488"/>
            </a:xfrm>
            <a:custGeom>
              <a:avLst/>
              <a:gdLst>
                <a:gd name="T0" fmla="*/ 18 w 103"/>
                <a:gd name="T1" fmla="*/ 8 h 111"/>
                <a:gd name="T2" fmla="*/ 0 w 103"/>
                <a:gd name="T3" fmla="*/ 106 h 111"/>
                <a:gd name="T4" fmla="*/ 2 w 103"/>
                <a:gd name="T5" fmla="*/ 109 h 111"/>
                <a:gd name="T6" fmla="*/ 100 w 103"/>
                <a:gd name="T7" fmla="*/ 106 h 111"/>
                <a:gd name="T8" fmla="*/ 102 w 103"/>
                <a:gd name="T9" fmla="*/ 103 h 111"/>
                <a:gd name="T10" fmla="*/ 70 w 103"/>
                <a:gd name="T11" fmla="*/ 3 h 111"/>
                <a:gd name="T12" fmla="*/ 67 w 103"/>
                <a:gd name="T13" fmla="*/ 4 h 111"/>
                <a:gd name="T14" fmla="*/ 99 w 103"/>
                <a:gd name="T15" fmla="*/ 105 h 111"/>
                <a:gd name="T16" fmla="*/ 100 w 103"/>
                <a:gd name="T17" fmla="*/ 102 h 111"/>
                <a:gd name="T18" fmla="*/ 2 w 103"/>
                <a:gd name="T19" fmla="*/ 105 h 111"/>
                <a:gd name="T20" fmla="*/ 4 w 103"/>
                <a:gd name="T21" fmla="*/ 107 h 111"/>
                <a:gd name="T22" fmla="*/ 22 w 103"/>
                <a:gd name="T23" fmla="*/ 9 h 111"/>
                <a:gd name="T24" fmla="*/ 18 w 103"/>
                <a:gd name="T25" fmla="*/ 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11">
                  <a:moveTo>
                    <a:pt x="18" y="8"/>
                  </a:moveTo>
                  <a:cubicBezTo>
                    <a:pt x="14" y="41"/>
                    <a:pt x="8" y="74"/>
                    <a:pt x="0" y="106"/>
                  </a:cubicBezTo>
                  <a:cubicBezTo>
                    <a:pt x="0" y="108"/>
                    <a:pt x="1" y="109"/>
                    <a:pt x="2" y="109"/>
                  </a:cubicBezTo>
                  <a:cubicBezTo>
                    <a:pt x="35" y="109"/>
                    <a:pt x="68" y="111"/>
                    <a:pt x="100" y="106"/>
                  </a:cubicBezTo>
                  <a:cubicBezTo>
                    <a:pt x="102" y="106"/>
                    <a:pt x="103" y="105"/>
                    <a:pt x="102" y="103"/>
                  </a:cubicBezTo>
                  <a:cubicBezTo>
                    <a:pt x="88" y="71"/>
                    <a:pt x="76" y="37"/>
                    <a:pt x="70" y="3"/>
                  </a:cubicBezTo>
                  <a:cubicBezTo>
                    <a:pt x="70" y="0"/>
                    <a:pt x="66" y="1"/>
                    <a:pt x="67" y="4"/>
                  </a:cubicBezTo>
                  <a:cubicBezTo>
                    <a:pt x="72" y="39"/>
                    <a:pt x="85" y="73"/>
                    <a:pt x="99" y="105"/>
                  </a:cubicBezTo>
                  <a:cubicBezTo>
                    <a:pt x="99" y="104"/>
                    <a:pt x="100" y="103"/>
                    <a:pt x="100" y="102"/>
                  </a:cubicBezTo>
                  <a:cubicBezTo>
                    <a:pt x="68" y="106"/>
                    <a:pt x="35" y="105"/>
                    <a:pt x="2" y="105"/>
                  </a:cubicBezTo>
                  <a:cubicBezTo>
                    <a:pt x="3" y="106"/>
                    <a:pt x="3" y="106"/>
                    <a:pt x="4" y="107"/>
                  </a:cubicBezTo>
                  <a:cubicBezTo>
                    <a:pt x="11" y="75"/>
                    <a:pt x="18" y="42"/>
                    <a:pt x="22" y="9"/>
                  </a:cubicBezTo>
                  <a:cubicBezTo>
                    <a:pt x="22" y="7"/>
                    <a:pt x="19" y="6"/>
                    <a:pt x="18" y="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6" name="Freeform 276"/>
            <p:cNvSpPr>
              <a:spLocks/>
            </p:cNvSpPr>
            <p:nvPr/>
          </p:nvSpPr>
          <p:spPr bwMode="auto">
            <a:xfrm>
              <a:off x="236687" y="1205261"/>
              <a:ext cx="1308100" cy="990600"/>
            </a:xfrm>
            <a:custGeom>
              <a:avLst/>
              <a:gdLst>
                <a:gd name="T0" fmla="*/ 141 w 308"/>
                <a:gd name="T1" fmla="*/ 204 h 233"/>
                <a:gd name="T2" fmla="*/ 29 w 308"/>
                <a:gd name="T3" fmla="*/ 156 h 233"/>
                <a:gd name="T4" fmla="*/ 145 w 308"/>
                <a:gd name="T5" fmla="*/ 6 h 233"/>
                <a:gd name="T6" fmla="*/ 265 w 308"/>
                <a:gd name="T7" fmla="*/ 93 h 233"/>
                <a:gd name="T8" fmla="*/ 308 w 308"/>
                <a:gd name="T9" fmla="*/ 117 h 233"/>
                <a:gd name="T10" fmla="*/ 186 w 308"/>
                <a:gd name="T11" fmla="*/ 193 h 233"/>
                <a:gd name="T12" fmla="*/ 141 w 308"/>
                <a:gd name="T13" fmla="*/ 20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8" h="233">
                  <a:moveTo>
                    <a:pt x="141" y="204"/>
                  </a:moveTo>
                  <a:cubicBezTo>
                    <a:pt x="141" y="204"/>
                    <a:pt x="65" y="233"/>
                    <a:pt x="29" y="156"/>
                  </a:cubicBezTo>
                  <a:cubicBezTo>
                    <a:pt x="0" y="92"/>
                    <a:pt x="61" y="12"/>
                    <a:pt x="145" y="6"/>
                  </a:cubicBezTo>
                  <a:cubicBezTo>
                    <a:pt x="229" y="0"/>
                    <a:pt x="260" y="63"/>
                    <a:pt x="265" y="93"/>
                  </a:cubicBezTo>
                  <a:cubicBezTo>
                    <a:pt x="270" y="123"/>
                    <a:pt x="292" y="129"/>
                    <a:pt x="308" y="117"/>
                  </a:cubicBezTo>
                  <a:cubicBezTo>
                    <a:pt x="308" y="117"/>
                    <a:pt x="286" y="170"/>
                    <a:pt x="186" y="193"/>
                  </a:cubicBezTo>
                  <a:cubicBezTo>
                    <a:pt x="141" y="204"/>
                    <a:pt x="141" y="204"/>
                    <a:pt x="141" y="20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7" name="Freeform 277"/>
            <p:cNvSpPr>
              <a:spLocks/>
            </p:cNvSpPr>
            <p:nvPr/>
          </p:nvSpPr>
          <p:spPr bwMode="auto">
            <a:xfrm>
              <a:off x="308125" y="1154461"/>
              <a:ext cx="1249363" cy="973138"/>
            </a:xfrm>
            <a:custGeom>
              <a:avLst/>
              <a:gdLst>
                <a:gd name="T0" fmla="*/ 124 w 294"/>
                <a:gd name="T1" fmla="*/ 214 h 229"/>
                <a:gd name="T2" fmla="*/ 34 w 294"/>
                <a:gd name="T3" fmla="*/ 196 h 229"/>
                <a:gd name="T4" fmla="*/ 10 w 294"/>
                <a:gd name="T5" fmla="*/ 110 h 229"/>
                <a:gd name="T6" fmla="*/ 71 w 294"/>
                <a:gd name="T7" fmla="*/ 37 h 229"/>
                <a:gd name="T8" fmla="*/ 225 w 294"/>
                <a:gd name="T9" fmla="*/ 60 h 229"/>
                <a:gd name="T10" fmla="*/ 246 w 294"/>
                <a:gd name="T11" fmla="*/ 106 h 229"/>
                <a:gd name="T12" fmla="*/ 265 w 294"/>
                <a:gd name="T13" fmla="*/ 135 h 229"/>
                <a:gd name="T14" fmla="*/ 292 w 294"/>
                <a:gd name="T15" fmla="*/ 131 h 229"/>
                <a:gd name="T16" fmla="*/ 289 w 294"/>
                <a:gd name="T17" fmla="*/ 129 h 229"/>
                <a:gd name="T18" fmla="*/ 237 w 294"/>
                <a:gd name="T19" fmla="*/ 178 h 229"/>
                <a:gd name="T20" fmla="*/ 124 w 294"/>
                <a:gd name="T21" fmla="*/ 214 h 229"/>
                <a:gd name="T22" fmla="*/ 125 w 294"/>
                <a:gd name="T23" fmla="*/ 218 h 229"/>
                <a:gd name="T24" fmla="*/ 240 w 294"/>
                <a:gd name="T25" fmla="*/ 181 h 229"/>
                <a:gd name="T26" fmla="*/ 293 w 294"/>
                <a:gd name="T27" fmla="*/ 130 h 229"/>
                <a:gd name="T28" fmla="*/ 290 w 294"/>
                <a:gd name="T29" fmla="*/ 127 h 229"/>
                <a:gd name="T30" fmla="*/ 255 w 294"/>
                <a:gd name="T31" fmla="*/ 120 h 229"/>
                <a:gd name="T32" fmla="*/ 246 w 294"/>
                <a:gd name="T33" fmla="*/ 89 h 229"/>
                <a:gd name="T34" fmla="*/ 211 w 294"/>
                <a:gd name="T35" fmla="*/ 39 h 229"/>
                <a:gd name="T36" fmla="*/ 44 w 294"/>
                <a:gd name="T37" fmla="*/ 50 h 229"/>
                <a:gd name="T38" fmla="*/ 3 w 294"/>
                <a:gd name="T39" fmla="*/ 125 h 229"/>
                <a:gd name="T40" fmla="*/ 33 w 294"/>
                <a:gd name="T41" fmla="*/ 201 h 229"/>
                <a:gd name="T42" fmla="*/ 124 w 294"/>
                <a:gd name="T43" fmla="*/ 218 h 229"/>
                <a:gd name="T44" fmla="*/ 125 w 294"/>
                <a:gd name="T45" fmla="*/ 218 h 229"/>
                <a:gd name="T46" fmla="*/ 124 w 294"/>
                <a:gd name="T47" fmla="*/ 21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4" h="229">
                  <a:moveTo>
                    <a:pt x="124" y="214"/>
                  </a:moveTo>
                  <a:cubicBezTo>
                    <a:pt x="93" y="225"/>
                    <a:pt x="57" y="219"/>
                    <a:pt x="34" y="196"/>
                  </a:cubicBezTo>
                  <a:cubicBezTo>
                    <a:pt x="11" y="173"/>
                    <a:pt x="2" y="141"/>
                    <a:pt x="10" y="110"/>
                  </a:cubicBezTo>
                  <a:cubicBezTo>
                    <a:pt x="18" y="78"/>
                    <a:pt x="43" y="53"/>
                    <a:pt x="71" y="37"/>
                  </a:cubicBezTo>
                  <a:cubicBezTo>
                    <a:pt x="121" y="10"/>
                    <a:pt x="189" y="14"/>
                    <a:pt x="225" y="60"/>
                  </a:cubicBezTo>
                  <a:cubicBezTo>
                    <a:pt x="236" y="73"/>
                    <a:pt x="243" y="89"/>
                    <a:pt x="246" y="106"/>
                  </a:cubicBezTo>
                  <a:cubicBezTo>
                    <a:pt x="248" y="118"/>
                    <a:pt x="254" y="130"/>
                    <a:pt x="265" y="135"/>
                  </a:cubicBezTo>
                  <a:cubicBezTo>
                    <a:pt x="274" y="139"/>
                    <a:pt x="284" y="137"/>
                    <a:pt x="292" y="131"/>
                  </a:cubicBezTo>
                  <a:cubicBezTo>
                    <a:pt x="291" y="130"/>
                    <a:pt x="290" y="130"/>
                    <a:pt x="289" y="129"/>
                  </a:cubicBezTo>
                  <a:cubicBezTo>
                    <a:pt x="280" y="149"/>
                    <a:pt x="256" y="167"/>
                    <a:pt x="237" y="178"/>
                  </a:cubicBezTo>
                  <a:cubicBezTo>
                    <a:pt x="202" y="197"/>
                    <a:pt x="162" y="204"/>
                    <a:pt x="124" y="214"/>
                  </a:cubicBezTo>
                  <a:cubicBezTo>
                    <a:pt x="121" y="214"/>
                    <a:pt x="122" y="219"/>
                    <a:pt x="125" y="218"/>
                  </a:cubicBezTo>
                  <a:cubicBezTo>
                    <a:pt x="164" y="208"/>
                    <a:pt x="205" y="201"/>
                    <a:pt x="240" y="181"/>
                  </a:cubicBezTo>
                  <a:cubicBezTo>
                    <a:pt x="260" y="169"/>
                    <a:pt x="284" y="152"/>
                    <a:pt x="293" y="130"/>
                  </a:cubicBezTo>
                  <a:cubicBezTo>
                    <a:pt x="294" y="128"/>
                    <a:pt x="291" y="126"/>
                    <a:pt x="290" y="127"/>
                  </a:cubicBezTo>
                  <a:cubicBezTo>
                    <a:pt x="277" y="136"/>
                    <a:pt x="263" y="133"/>
                    <a:pt x="255" y="120"/>
                  </a:cubicBezTo>
                  <a:cubicBezTo>
                    <a:pt x="250" y="111"/>
                    <a:pt x="250" y="99"/>
                    <a:pt x="246" y="89"/>
                  </a:cubicBezTo>
                  <a:cubicBezTo>
                    <a:pt x="239" y="70"/>
                    <a:pt x="227" y="52"/>
                    <a:pt x="211" y="39"/>
                  </a:cubicBezTo>
                  <a:cubicBezTo>
                    <a:pt x="163" y="0"/>
                    <a:pt x="89" y="13"/>
                    <a:pt x="44" y="50"/>
                  </a:cubicBezTo>
                  <a:cubicBezTo>
                    <a:pt x="22" y="69"/>
                    <a:pt x="6" y="96"/>
                    <a:pt x="3" y="125"/>
                  </a:cubicBezTo>
                  <a:cubicBezTo>
                    <a:pt x="0" y="153"/>
                    <a:pt x="13" y="182"/>
                    <a:pt x="33" y="201"/>
                  </a:cubicBezTo>
                  <a:cubicBezTo>
                    <a:pt x="57" y="224"/>
                    <a:pt x="94" y="229"/>
                    <a:pt x="124" y="218"/>
                  </a:cubicBezTo>
                  <a:cubicBezTo>
                    <a:pt x="125" y="218"/>
                    <a:pt x="125" y="218"/>
                    <a:pt x="125" y="218"/>
                  </a:cubicBezTo>
                  <a:cubicBezTo>
                    <a:pt x="127" y="217"/>
                    <a:pt x="126" y="213"/>
                    <a:pt x="124" y="21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8" name="Freeform 278"/>
            <p:cNvSpPr>
              <a:spLocks/>
            </p:cNvSpPr>
            <p:nvPr/>
          </p:nvSpPr>
          <p:spPr bwMode="auto">
            <a:xfrm>
              <a:off x="657375" y="1694211"/>
              <a:ext cx="461963" cy="407988"/>
            </a:xfrm>
            <a:custGeom>
              <a:avLst/>
              <a:gdLst>
                <a:gd name="T0" fmla="*/ 0 w 109"/>
                <a:gd name="T1" fmla="*/ 24 h 96"/>
                <a:gd name="T2" fmla="*/ 4 w 109"/>
                <a:gd name="T3" fmla="*/ 45 h 96"/>
                <a:gd name="T4" fmla="*/ 66 w 109"/>
                <a:gd name="T5" fmla="*/ 87 h 96"/>
                <a:gd name="T6" fmla="*/ 102 w 109"/>
                <a:gd name="T7" fmla="*/ 21 h 96"/>
                <a:gd name="T8" fmla="*/ 96 w 109"/>
                <a:gd name="T9" fmla="*/ 0 h 96"/>
                <a:gd name="T10" fmla="*/ 0 w 109"/>
                <a:gd name="T11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96">
                  <a:moveTo>
                    <a:pt x="0" y="24"/>
                  </a:moveTo>
                  <a:cubicBezTo>
                    <a:pt x="1" y="28"/>
                    <a:pt x="3" y="41"/>
                    <a:pt x="4" y="45"/>
                  </a:cubicBezTo>
                  <a:cubicBezTo>
                    <a:pt x="12" y="75"/>
                    <a:pt x="32" y="96"/>
                    <a:pt x="66" y="87"/>
                  </a:cubicBezTo>
                  <a:cubicBezTo>
                    <a:pt x="101" y="79"/>
                    <a:pt x="109" y="51"/>
                    <a:pt x="102" y="21"/>
                  </a:cubicBezTo>
                  <a:cubicBezTo>
                    <a:pt x="101" y="17"/>
                    <a:pt x="97" y="4"/>
                    <a:pt x="96" y="0"/>
                  </a:cubicBezTo>
                  <a:cubicBezTo>
                    <a:pt x="0" y="24"/>
                    <a:pt x="0" y="24"/>
                    <a:pt x="0" y="24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9" name="Freeform 279"/>
            <p:cNvSpPr>
              <a:spLocks noEditPoints="1"/>
            </p:cNvSpPr>
            <p:nvPr/>
          </p:nvSpPr>
          <p:spPr bwMode="auto">
            <a:xfrm>
              <a:off x="1009800" y="1706911"/>
              <a:ext cx="80963" cy="258763"/>
            </a:xfrm>
            <a:custGeom>
              <a:avLst/>
              <a:gdLst>
                <a:gd name="T0" fmla="*/ 14 w 19"/>
                <a:gd name="T1" fmla="*/ 60 h 61"/>
                <a:gd name="T2" fmla="*/ 13 w 19"/>
                <a:gd name="T3" fmla="*/ 61 h 61"/>
                <a:gd name="T4" fmla="*/ 14 w 19"/>
                <a:gd name="T5" fmla="*/ 61 h 61"/>
                <a:gd name="T6" fmla="*/ 14 w 19"/>
                <a:gd name="T7" fmla="*/ 60 h 61"/>
                <a:gd name="T8" fmla="*/ 11 w 19"/>
                <a:gd name="T9" fmla="*/ 0 h 61"/>
                <a:gd name="T10" fmla="*/ 0 w 19"/>
                <a:gd name="T11" fmla="*/ 2 h 61"/>
                <a:gd name="T12" fmla="*/ 5 w 19"/>
                <a:gd name="T13" fmla="*/ 20 h 61"/>
                <a:gd name="T14" fmla="*/ 7 w 19"/>
                <a:gd name="T15" fmla="*/ 29 h 61"/>
                <a:gd name="T16" fmla="*/ 19 w 19"/>
                <a:gd name="T17" fmla="*/ 35 h 61"/>
                <a:gd name="T18" fmla="*/ 11 w 19"/>
                <a:gd name="T1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61">
                  <a:moveTo>
                    <a:pt x="14" y="60"/>
                  </a:moveTo>
                  <a:cubicBezTo>
                    <a:pt x="14" y="60"/>
                    <a:pt x="14" y="61"/>
                    <a:pt x="13" y="61"/>
                  </a:cubicBezTo>
                  <a:cubicBezTo>
                    <a:pt x="13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0"/>
                  </a:cubicBezTo>
                  <a:moveTo>
                    <a:pt x="11" y="0"/>
                  </a:moveTo>
                  <a:cubicBezTo>
                    <a:pt x="8" y="1"/>
                    <a:pt x="4" y="1"/>
                    <a:pt x="0" y="2"/>
                  </a:cubicBezTo>
                  <a:cubicBezTo>
                    <a:pt x="2" y="8"/>
                    <a:pt x="5" y="17"/>
                    <a:pt x="5" y="20"/>
                  </a:cubicBezTo>
                  <a:cubicBezTo>
                    <a:pt x="6" y="23"/>
                    <a:pt x="7" y="26"/>
                    <a:pt x="7" y="29"/>
                  </a:cubicBezTo>
                  <a:cubicBezTo>
                    <a:pt x="12" y="29"/>
                    <a:pt x="16" y="31"/>
                    <a:pt x="19" y="35"/>
                  </a:cubicBezTo>
                  <a:cubicBezTo>
                    <a:pt x="19" y="23"/>
                    <a:pt x="16" y="10"/>
                    <a:pt x="1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0" name="Freeform 280"/>
            <p:cNvSpPr>
              <a:spLocks/>
            </p:cNvSpPr>
            <p:nvPr/>
          </p:nvSpPr>
          <p:spPr bwMode="auto">
            <a:xfrm>
              <a:off x="644675" y="1686273"/>
              <a:ext cx="474663" cy="403225"/>
            </a:xfrm>
            <a:custGeom>
              <a:avLst/>
              <a:gdLst>
                <a:gd name="T0" fmla="*/ 1 w 112"/>
                <a:gd name="T1" fmla="*/ 25 h 95"/>
                <a:gd name="T2" fmla="*/ 18 w 112"/>
                <a:gd name="T3" fmla="*/ 76 h 95"/>
                <a:gd name="T4" fmla="*/ 70 w 112"/>
                <a:gd name="T5" fmla="*/ 91 h 95"/>
                <a:gd name="T6" fmla="*/ 109 w 112"/>
                <a:gd name="T7" fmla="*/ 54 h 95"/>
                <a:gd name="T8" fmla="*/ 100 w 112"/>
                <a:gd name="T9" fmla="*/ 1 h 95"/>
                <a:gd name="T10" fmla="*/ 98 w 112"/>
                <a:gd name="T11" fmla="*/ 0 h 95"/>
                <a:gd name="T12" fmla="*/ 3 w 112"/>
                <a:gd name="T13" fmla="*/ 23 h 95"/>
                <a:gd name="T14" fmla="*/ 4 w 112"/>
                <a:gd name="T15" fmla="*/ 28 h 95"/>
                <a:gd name="T16" fmla="*/ 99 w 112"/>
                <a:gd name="T17" fmla="*/ 4 h 95"/>
                <a:gd name="T18" fmla="*/ 97 w 112"/>
                <a:gd name="T19" fmla="*/ 3 h 95"/>
                <a:gd name="T20" fmla="*/ 105 w 112"/>
                <a:gd name="T21" fmla="*/ 50 h 95"/>
                <a:gd name="T22" fmla="*/ 69 w 112"/>
                <a:gd name="T23" fmla="*/ 87 h 95"/>
                <a:gd name="T24" fmla="*/ 20 w 112"/>
                <a:gd name="T25" fmla="*/ 71 h 95"/>
                <a:gd name="T26" fmla="*/ 5 w 112"/>
                <a:gd name="T27" fmla="*/ 26 h 95"/>
                <a:gd name="T28" fmla="*/ 1 w 112"/>
                <a:gd name="T29" fmla="*/ 2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95">
                  <a:moveTo>
                    <a:pt x="1" y="25"/>
                  </a:moveTo>
                  <a:cubicBezTo>
                    <a:pt x="2" y="43"/>
                    <a:pt x="8" y="62"/>
                    <a:pt x="18" y="76"/>
                  </a:cubicBezTo>
                  <a:cubicBezTo>
                    <a:pt x="31" y="92"/>
                    <a:pt x="51" y="95"/>
                    <a:pt x="70" y="91"/>
                  </a:cubicBezTo>
                  <a:cubicBezTo>
                    <a:pt x="89" y="87"/>
                    <a:pt x="104" y="74"/>
                    <a:pt x="109" y="54"/>
                  </a:cubicBezTo>
                  <a:cubicBezTo>
                    <a:pt x="112" y="37"/>
                    <a:pt x="107" y="17"/>
                    <a:pt x="100" y="1"/>
                  </a:cubicBezTo>
                  <a:cubicBezTo>
                    <a:pt x="100" y="0"/>
                    <a:pt x="99" y="0"/>
                    <a:pt x="98" y="0"/>
                  </a:cubicBezTo>
                  <a:cubicBezTo>
                    <a:pt x="66" y="8"/>
                    <a:pt x="35" y="16"/>
                    <a:pt x="3" y="23"/>
                  </a:cubicBezTo>
                  <a:cubicBezTo>
                    <a:pt x="0" y="24"/>
                    <a:pt x="1" y="28"/>
                    <a:pt x="4" y="28"/>
                  </a:cubicBezTo>
                  <a:cubicBezTo>
                    <a:pt x="36" y="20"/>
                    <a:pt x="67" y="12"/>
                    <a:pt x="99" y="4"/>
                  </a:cubicBezTo>
                  <a:cubicBezTo>
                    <a:pt x="98" y="4"/>
                    <a:pt x="98" y="4"/>
                    <a:pt x="97" y="3"/>
                  </a:cubicBezTo>
                  <a:cubicBezTo>
                    <a:pt x="103" y="17"/>
                    <a:pt x="107" y="35"/>
                    <a:pt x="105" y="50"/>
                  </a:cubicBezTo>
                  <a:cubicBezTo>
                    <a:pt x="103" y="70"/>
                    <a:pt x="87" y="82"/>
                    <a:pt x="69" y="87"/>
                  </a:cubicBezTo>
                  <a:cubicBezTo>
                    <a:pt x="50" y="92"/>
                    <a:pt x="32" y="87"/>
                    <a:pt x="20" y="71"/>
                  </a:cubicBezTo>
                  <a:cubicBezTo>
                    <a:pt x="11" y="59"/>
                    <a:pt x="7" y="41"/>
                    <a:pt x="5" y="26"/>
                  </a:cubicBezTo>
                  <a:cubicBezTo>
                    <a:pt x="5" y="23"/>
                    <a:pt x="1" y="23"/>
                    <a:pt x="1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91" name="Picture 281"/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650" y="1979961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2" name="Picture 282"/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712" y="1878361"/>
              <a:ext cx="1651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3" name="Picture 283"/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125" y="1929161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4" name="Picture 284"/>
            <p:cNvPicPr>
              <a:picLocks noChangeAspect="1"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875" y="1914873"/>
              <a:ext cx="103188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5" name="Picture 285"/>
            <p:cNvPicPr>
              <a:picLocks noChangeAspect="1" noChangeArrowheads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587" y="1897411"/>
              <a:ext cx="381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6" name="Picture 286"/>
            <p:cNvPicPr>
              <a:picLocks noChangeAspect="1" noChangeArrowheads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950" y="1808511"/>
              <a:ext cx="1143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" name="Picture 287"/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150" y="1814861"/>
              <a:ext cx="88900" cy="16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8" name="Picture 288"/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662" y="1840261"/>
              <a:ext cx="76200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9" name="Picture 289"/>
            <p:cNvPicPr>
              <a:picLocks noChangeAspect="1" noChangeArrowheads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812" y="1849786"/>
              <a:ext cx="6985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0" name="Picture 290"/>
            <p:cNvPicPr>
              <a:picLocks noChangeAspect="1" noChangeArrowheads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262" y="1849786"/>
              <a:ext cx="61913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1" name="Freeform 291"/>
            <p:cNvSpPr>
              <a:spLocks/>
            </p:cNvSpPr>
            <p:nvPr/>
          </p:nvSpPr>
          <p:spPr bwMode="auto">
            <a:xfrm>
              <a:off x="946300" y="1354486"/>
              <a:ext cx="106363" cy="106363"/>
            </a:xfrm>
            <a:custGeom>
              <a:avLst/>
              <a:gdLst>
                <a:gd name="T0" fmla="*/ 67 w 67"/>
                <a:gd name="T1" fmla="*/ 56 h 67"/>
                <a:gd name="T2" fmla="*/ 24 w 67"/>
                <a:gd name="T3" fmla="*/ 0 h 67"/>
                <a:gd name="T4" fmla="*/ 0 w 67"/>
                <a:gd name="T5" fmla="*/ 67 h 67"/>
                <a:gd name="T6" fmla="*/ 67 w 67"/>
                <a:gd name="T7" fmla="*/ 5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7">
                  <a:moveTo>
                    <a:pt x="67" y="56"/>
                  </a:moveTo>
                  <a:lnTo>
                    <a:pt x="24" y="0"/>
                  </a:lnTo>
                  <a:lnTo>
                    <a:pt x="0" y="67"/>
                  </a:lnTo>
                  <a:lnTo>
                    <a:pt x="67" y="56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2" name="Freeform 292"/>
            <p:cNvSpPr>
              <a:spLocks/>
            </p:cNvSpPr>
            <p:nvPr/>
          </p:nvSpPr>
          <p:spPr bwMode="auto">
            <a:xfrm>
              <a:off x="933600" y="1341786"/>
              <a:ext cx="131763" cy="127000"/>
            </a:xfrm>
            <a:custGeom>
              <a:avLst/>
              <a:gdLst>
                <a:gd name="T0" fmla="*/ 30 w 31"/>
                <a:gd name="T1" fmla="*/ 23 h 30"/>
                <a:gd name="T2" fmla="*/ 13 w 31"/>
                <a:gd name="T3" fmla="*/ 2 h 30"/>
                <a:gd name="T4" fmla="*/ 10 w 31"/>
                <a:gd name="T5" fmla="*/ 2 h 30"/>
                <a:gd name="T6" fmla="*/ 1 w 31"/>
                <a:gd name="T7" fmla="*/ 27 h 30"/>
                <a:gd name="T8" fmla="*/ 3 w 31"/>
                <a:gd name="T9" fmla="*/ 30 h 30"/>
                <a:gd name="T10" fmla="*/ 29 w 31"/>
                <a:gd name="T11" fmla="*/ 26 h 30"/>
                <a:gd name="T12" fmla="*/ 28 w 31"/>
                <a:gd name="T13" fmla="*/ 22 h 30"/>
                <a:gd name="T14" fmla="*/ 2 w 31"/>
                <a:gd name="T15" fmla="*/ 26 h 30"/>
                <a:gd name="T16" fmla="*/ 5 w 31"/>
                <a:gd name="T17" fmla="*/ 28 h 30"/>
                <a:gd name="T18" fmla="*/ 14 w 31"/>
                <a:gd name="T19" fmla="*/ 4 h 30"/>
                <a:gd name="T20" fmla="*/ 10 w 31"/>
                <a:gd name="T21" fmla="*/ 4 h 30"/>
                <a:gd name="T22" fmla="*/ 27 w 31"/>
                <a:gd name="T23" fmla="*/ 25 h 30"/>
                <a:gd name="T24" fmla="*/ 30 w 31"/>
                <a:gd name="T25" fmla="*/ 2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30">
                  <a:moveTo>
                    <a:pt x="30" y="23"/>
                  </a:moveTo>
                  <a:cubicBezTo>
                    <a:pt x="24" y="16"/>
                    <a:pt x="19" y="9"/>
                    <a:pt x="13" y="2"/>
                  </a:cubicBezTo>
                  <a:cubicBezTo>
                    <a:pt x="12" y="0"/>
                    <a:pt x="10" y="1"/>
                    <a:pt x="10" y="2"/>
                  </a:cubicBezTo>
                  <a:cubicBezTo>
                    <a:pt x="7" y="11"/>
                    <a:pt x="4" y="19"/>
                    <a:pt x="1" y="27"/>
                  </a:cubicBezTo>
                  <a:cubicBezTo>
                    <a:pt x="0" y="29"/>
                    <a:pt x="2" y="30"/>
                    <a:pt x="3" y="30"/>
                  </a:cubicBezTo>
                  <a:cubicBezTo>
                    <a:pt x="12" y="28"/>
                    <a:pt x="20" y="27"/>
                    <a:pt x="29" y="26"/>
                  </a:cubicBezTo>
                  <a:cubicBezTo>
                    <a:pt x="31" y="26"/>
                    <a:pt x="30" y="22"/>
                    <a:pt x="28" y="22"/>
                  </a:cubicBezTo>
                  <a:cubicBezTo>
                    <a:pt x="19" y="23"/>
                    <a:pt x="11" y="24"/>
                    <a:pt x="2" y="26"/>
                  </a:cubicBezTo>
                  <a:cubicBezTo>
                    <a:pt x="3" y="26"/>
                    <a:pt x="4" y="27"/>
                    <a:pt x="5" y="28"/>
                  </a:cubicBezTo>
                  <a:cubicBezTo>
                    <a:pt x="8" y="20"/>
                    <a:pt x="11" y="12"/>
                    <a:pt x="14" y="4"/>
                  </a:cubicBezTo>
                  <a:cubicBezTo>
                    <a:pt x="13" y="4"/>
                    <a:pt x="12" y="4"/>
                    <a:pt x="10" y="4"/>
                  </a:cubicBezTo>
                  <a:cubicBezTo>
                    <a:pt x="16" y="11"/>
                    <a:pt x="21" y="18"/>
                    <a:pt x="27" y="25"/>
                  </a:cubicBezTo>
                  <a:cubicBezTo>
                    <a:pt x="28" y="28"/>
                    <a:pt x="31" y="25"/>
                    <a:pt x="30" y="23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3" name="Freeform 293"/>
            <p:cNvSpPr>
              <a:spLocks/>
            </p:cNvSpPr>
            <p:nvPr/>
          </p:nvSpPr>
          <p:spPr bwMode="auto">
            <a:xfrm>
              <a:off x="1090762" y="1430686"/>
              <a:ext cx="109538" cy="106363"/>
            </a:xfrm>
            <a:custGeom>
              <a:avLst/>
              <a:gdLst>
                <a:gd name="T0" fmla="*/ 0 w 69"/>
                <a:gd name="T1" fmla="*/ 13 h 67"/>
                <a:gd name="T2" fmla="*/ 69 w 69"/>
                <a:gd name="T3" fmla="*/ 0 h 67"/>
                <a:gd name="T4" fmla="*/ 43 w 69"/>
                <a:gd name="T5" fmla="*/ 67 h 67"/>
                <a:gd name="T6" fmla="*/ 0 w 69"/>
                <a:gd name="T7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7">
                  <a:moveTo>
                    <a:pt x="0" y="13"/>
                  </a:moveTo>
                  <a:lnTo>
                    <a:pt x="69" y="0"/>
                  </a:lnTo>
                  <a:lnTo>
                    <a:pt x="43" y="6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4" name="Freeform 294"/>
            <p:cNvSpPr>
              <a:spLocks/>
            </p:cNvSpPr>
            <p:nvPr/>
          </p:nvSpPr>
          <p:spPr bwMode="auto">
            <a:xfrm>
              <a:off x="1073300" y="1422748"/>
              <a:ext cx="136525" cy="127000"/>
            </a:xfrm>
            <a:custGeom>
              <a:avLst/>
              <a:gdLst>
                <a:gd name="T0" fmla="*/ 4 w 32"/>
                <a:gd name="T1" fmla="*/ 9 h 30"/>
                <a:gd name="T2" fmla="*/ 30 w 32"/>
                <a:gd name="T3" fmla="*/ 4 h 30"/>
                <a:gd name="T4" fmla="*/ 28 w 32"/>
                <a:gd name="T5" fmla="*/ 2 h 30"/>
                <a:gd name="T6" fmla="*/ 18 w 32"/>
                <a:gd name="T7" fmla="*/ 26 h 30"/>
                <a:gd name="T8" fmla="*/ 22 w 32"/>
                <a:gd name="T9" fmla="*/ 26 h 30"/>
                <a:gd name="T10" fmla="*/ 5 w 32"/>
                <a:gd name="T11" fmla="*/ 6 h 30"/>
                <a:gd name="T12" fmla="*/ 2 w 32"/>
                <a:gd name="T13" fmla="*/ 9 h 30"/>
                <a:gd name="T14" fmla="*/ 19 w 32"/>
                <a:gd name="T15" fmla="*/ 28 h 30"/>
                <a:gd name="T16" fmla="*/ 23 w 32"/>
                <a:gd name="T17" fmla="*/ 28 h 30"/>
                <a:gd name="T18" fmla="*/ 32 w 32"/>
                <a:gd name="T19" fmla="*/ 3 h 30"/>
                <a:gd name="T20" fmla="*/ 29 w 32"/>
                <a:gd name="T21" fmla="*/ 0 h 30"/>
                <a:gd name="T22" fmla="*/ 3 w 32"/>
                <a:gd name="T23" fmla="*/ 5 h 30"/>
                <a:gd name="T24" fmla="*/ 4 w 32"/>
                <a:gd name="T25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0">
                  <a:moveTo>
                    <a:pt x="4" y="9"/>
                  </a:moveTo>
                  <a:cubicBezTo>
                    <a:pt x="13" y="8"/>
                    <a:pt x="22" y="6"/>
                    <a:pt x="30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5" y="10"/>
                    <a:pt x="22" y="18"/>
                    <a:pt x="18" y="26"/>
                  </a:cubicBezTo>
                  <a:cubicBezTo>
                    <a:pt x="20" y="26"/>
                    <a:pt x="21" y="26"/>
                    <a:pt x="22" y="26"/>
                  </a:cubicBezTo>
                  <a:cubicBezTo>
                    <a:pt x="16" y="19"/>
                    <a:pt x="11" y="12"/>
                    <a:pt x="5" y="6"/>
                  </a:cubicBezTo>
                  <a:cubicBezTo>
                    <a:pt x="3" y="4"/>
                    <a:pt x="0" y="7"/>
                    <a:pt x="2" y="9"/>
                  </a:cubicBezTo>
                  <a:cubicBezTo>
                    <a:pt x="8" y="15"/>
                    <a:pt x="13" y="22"/>
                    <a:pt x="19" y="28"/>
                  </a:cubicBezTo>
                  <a:cubicBezTo>
                    <a:pt x="20" y="30"/>
                    <a:pt x="22" y="29"/>
                    <a:pt x="23" y="28"/>
                  </a:cubicBezTo>
                  <a:cubicBezTo>
                    <a:pt x="26" y="19"/>
                    <a:pt x="29" y="11"/>
                    <a:pt x="32" y="3"/>
                  </a:cubicBezTo>
                  <a:cubicBezTo>
                    <a:pt x="32" y="1"/>
                    <a:pt x="31" y="0"/>
                    <a:pt x="29" y="0"/>
                  </a:cubicBezTo>
                  <a:cubicBezTo>
                    <a:pt x="21" y="2"/>
                    <a:pt x="12" y="4"/>
                    <a:pt x="3" y="5"/>
                  </a:cubicBezTo>
                  <a:cubicBezTo>
                    <a:pt x="0" y="6"/>
                    <a:pt x="1" y="10"/>
                    <a:pt x="4" y="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5" name="Freeform 295"/>
            <p:cNvSpPr>
              <a:spLocks/>
            </p:cNvSpPr>
            <p:nvPr/>
          </p:nvSpPr>
          <p:spPr bwMode="auto">
            <a:xfrm>
              <a:off x="1005037" y="1392586"/>
              <a:ext cx="119063" cy="109538"/>
            </a:xfrm>
            <a:custGeom>
              <a:avLst/>
              <a:gdLst>
                <a:gd name="T0" fmla="*/ 26 w 28"/>
                <a:gd name="T1" fmla="*/ 17 h 26"/>
                <a:gd name="T2" fmla="*/ 13 w 28"/>
                <a:gd name="T3" fmla="*/ 23 h 26"/>
                <a:gd name="T4" fmla="*/ 9 w 28"/>
                <a:gd name="T5" fmla="*/ 22 h 26"/>
                <a:gd name="T6" fmla="*/ 2 w 28"/>
                <a:gd name="T7" fmla="*/ 8 h 26"/>
                <a:gd name="T8" fmla="*/ 16 w 28"/>
                <a:gd name="T9" fmla="*/ 2 h 26"/>
                <a:gd name="T10" fmla="*/ 20 w 28"/>
                <a:gd name="T11" fmla="*/ 4 h 26"/>
                <a:gd name="T12" fmla="*/ 26 w 28"/>
                <a:gd name="T1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6">
                  <a:moveTo>
                    <a:pt x="26" y="17"/>
                  </a:moveTo>
                  <a:cubicBezTo>
                    <a:pt x="24" y="23"/>
                    <a:pt x="18" y="26"/>
                    <a:pt x="13" y="23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3" y="20"/>
                    <a:pt x="0" y="14"/>
                    <a:pt x="2" y="8"/>
                  </a:cubicBezTo>
                  <a:cubicBezTo>
                    <a:pt x="4" y="3"/>
                    <a:pt x="11" y="0"/>
                    <a:pt x="16" y="2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6" y="6"/>
                    <a:pt x="28" y="12"/>
                    <a:pt x="26" y="17"/>
                  </a:cubicBez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6" name="Freeform 296"/>
            <p:cNvSpPr>
              <a:spLocks/>
            </p:cNvSpPr>
            <p:nvPr/>
          </p:nvSpPr>
          <p:spPr bwMode="auto">
            <a:xfrm>
              <a:off x="992337" y="1384648"/>
              <a:ext cx="144463" cy="127000"/>
            </a:xfrm>
            <a:custGeom>
              <a:avLst/>
              <a:gdLst>
                <a:gd name="T0" fmla="*/ 27 w 34"/>
                <a:gd name="T1" fmla="*/ 19 h 30"/>
                <a:gd name="T2" fmla="*/ 7 w 34"/>
                <a:gd name="T3" fmla="*/ 11 h 30"/>
                <a:gd name="T4" fmla="*/ 21 w 34"/>
                <a:gd name="T5" fmla="*/ 7 h 30"/>
                <a:gd name="T6" fmla="*/ 27 w 34"/>
                <a:gd name="T7" fmla="*/ 19 h 30"/>
                <a:gd name="T8" fmla="*/ 31 w 34"/>
                <a:gd name="T9" fmla="*/ 20 h 30"/>
                <a:gd name="T10" fmla="*/ 22 w 34"/>
                <a:gd name="T11" fmla="*/ 3 h 30"/>
                <a:gd name="T12" fmla="*/ 3 w 34"/>
                <a:gd name="T13" fmla="*/ 10 h 30"/>
                <a:gd name="T14" fmla="*/ 13 w 34"/>
                <a:gd name="T15" fmla="*/ 27 h 30"/>
                <a:gd name="T16" fmla="*/ 31 w 34"/>
                <a:gd name="T17" fmla="*/ 20 h 30"/>
                <a:gd name="T18" fmla="*/ 27 w 34"/>
                <a:gd name="T19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0">
                  <a:moveTo>
                    <a:pt x="27" y="19"/>
                  </a:moveTo>
                  <a:cubicBezTo>
                    <a:pt x="23" y="29"/>
                    <a:pt x="4" y="22"/>
                    <a:pt x="7" y="11"/>
                  </a:cubicBezTo>
                  <a:cubicBezTo>
                    <a:pt x="9" y="5"/>
                    <a:pt x="16" y="5"/>
                    <a:pt x="21" y="7"/>
                  </a:cubicBezTo>
                  <a:cubicBezTo>
                    <a:pt x="26" y="9"/>
                    <a:pt x="29" y="13"/>
                    <a:pt x="27" y="19"/>
                  </a:cubicBezTo>
                  <a:cubicBezTo>
                    <a:pt x="27" y="21"/>
                    <a:pt x="31" y="22"/>
                    <a:pt x="31" y="20"/>
                  </a:cubicBezTo>
                  <a:cubicBezTo>
                    <a:pt x="34" y="12"/>
                    <a:pt x="29" y="6"/>
                    <a:pt x="22" y="3"/>
                  </a:cubicBezTo>
                  <a:cubicBezTo>
                    <a:pt x="14" y="0"/>
                    <a:pt x="7" y="2"/>
                    <a:pt x="3" y="10"/>
                  </a:cubicBezTo>
                  <a:cubicBezTo>
                    <a:pt x="0" y="18"/>
                    <a:pt x="6" y="24"/>
                    <a:pt x="13" y="27"/>
                  </a:cubicBezTo>
                  <a:cubicBezTo>
                    <a:pt x="21" y="30"/>
                    <a:pt x="28" y="28"/>
                    <a:pt x="31" y="20"/>
                  </a:cubicBezTo>
                  <a:cubicBezTo>
                    <a:pt x="32" y="17"/>
                    <a:pt x="28" y="16"/>
                    <a:pt x="27" y="1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7" name="Freeform 297"/>
            <p:cNvSpPr>
              <a:spLocks/>
            </p:cNvSpPr>
            <p:nvPr/>
          </p:nvSpPr>
          <p:spPr bwMode="auto">
            <a:xfrm>
              <a:off x="1039962" y="1425923"/>
              <a:ext cx="15875" cy="17463"/>
            </a:xfrm>
            <a:custGeom>
              <a:avLst/>
              <a:gdLst>
                <a:gd name="T0" fmla="*/ 3 w 4"/>
                <a:gd name="T1" fmla="*/ 2 h 4"/>
                <a:gd name="T2" fmla="*/ 2 w 4"/>
                <a:gd name="T3" fmla="*/ 4 h 4"/>
                <a:gd name="T4" fmla="*/ 0 w 4"/>
                <a:gd name="T5" fmla="*/ 3 h 4"/>
                <a:gd name="T6" fmla="*/ 1 w 4"/>
                <a:gd name="T7" fmla="*/ 1 h 4"/>
                <a:gd name="T8" fmla="*/ 3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8" name="Freeform 298"/>
            <p:cNvSpPr>
              <a:spLocks/>
            </p:cNvSpPr>
            <p:nvPr/>
          </p:nvSpPr>
          <p:spPr bwMode="auto">
            <a:xfrm>
              <a:off x="779612" y="2360961"/>
              <a:ext cx="131763" cy="504825"/>
            </a:xfrm>
            <a:custGeom>
              <a:avLst/>
              <a:gdLst>
                <a:gd name="T0" fmla="*/ 4 w 31"/>
                <a:gd name="T1" fmla="*/ 13 h 119"/>
                <a:gd name="T2" fmla="*/ 1 w 31"/>
                <a:gd name="T3" fmla="*/ 86 h 119"/>
                <a:gd name="T4" fmla="*/ 15 w 31"/>
                <a:gd name="T5" fmla="*/ 118 h 119"/>
                <a:gd name="T6" fmla="*/ 27 w 31"/>
                <a:gd name="T7" fmla="*/ 79 h 119"/>
                <a:gd name="T8" fmla="*/ 25 w 31"/>
                <a:gd name="T9" fmla="*/ 15 h 119"/>
                <a:gd name="T10" fmla="*/ 12 w 31"/>
                <a:gd name="T11" fmla="*/ 1 h 119"/>
                <a:gd name="T12" fmla="*/ 4 w 31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9">
                  <a:moveTo>
                    <a:pt x="4" y="13"/>
                  </a:moveTo>
                  <a:cubicBezTo>
                    <a:pt x="4" y="13"/>
                    <a:pt x="1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1" y="117"/>
                    <a:pt x="27" y="89"/>
                    <a:pt x="27" y="79"/>
                  </a:cubicBezTo>
                  <a:cubicBezTo>
                    <a:pt x="25" y="58"/>
                    <a:pt x="25" y="37"/>
                    <a:pt x="25" y="15"/>
                  </a:cubicBezTo>
                  <a:cubicBezTo>
                    <a:pt x="25" y="6"/>
                    <a:pt x="22" y="0"/>
                    <a:pt x="12" y="1"/>
                  </a:cubicBezTo>
                  <a:cubicBezTo>
                    <a:pt x="12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9" name="Freeform 299"/>
            <p:cNvSpPr>
              <a:spLocks/>
            </p:cNvSpPr>
            <p:nvPr/>
          </p:nvSpPr>
          <p:spPr bwMode="auto">
            <a:xfrm>
              <a:off x="839937" y="2373661"/>
              <a:ext cx="50800" cy="382588"/>
            </a:xfrm>
            <a:custGeom>
              <a:avLst/>
              <a:gdLst>
                <a:gd name="T0" fmla="*/ 0 w 12"/>
                <a:gd name="T1" fmla="*/ 0 h 90"/>
                <a:gd name="T2" fmla="*/ 0 w 12"/>
                <a:gd name="T3" fmla="*/ 0 h 90"/>
                <a:gd name="T4" fmla="*/ 3 w 12"/>
                <a:gd name="T5" fmla="*/ 11 h 90"/>
                <a:gd name="T6" fmla="*/ 4 w 12"/>
                <a:gd name="T7" fmla="*/ 75 h 90"/>
                <a:gd name="T8" fmla="*/ 5 w 12"/>
                <a:gd name="T9" fmla="*/ 90 h 90"/>
                <a:gd name="T10" fmla="*/ 12 w 12"/>
                <a:gd name="T11" fmla="*/ 88 h 90"/>
                <a:gd name="T12" fmla="*/ 11 w 12"/>
                <a:gd name="T13" fmla="*/ 78 h 90"/>
                <a:gd name="T14" fmla="*/ 9 w 12"/>
                <a:gd name="T15" fmla="*/ 27 h 90"/>
                <a:gd name="T16" fmla="*/ 5 w 12"/>
                <a:gd name="T17" fmla="*/ 1 h 90"/>
                <a:gd name="T18" fmla="*/ 0 w 12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4" y="79"/>
                    <a:pt x="5" y="84"/>
                    <a:pt x="5" y="90"/>
                  </a:cubicBezTo>
                  <a:cubicBezTo>
                    <a:pt x="7" y="90"/>
                    <a:pt x="9" y="89"/>
                    <a:pt x="12" y="88"/>
                  </a:cubicBezTo>
                  <a:cubicBezTo>
                    <a:pt x="11" y="85"/>
                    <a:pt x="11" y="81"/>
                    <a:pt x="11" y="78"/>
                  </a:cubicBezTo>
                  <a:cubicBezTo>
                    <a:pt x="9" y="61"/>
                    <a:pt x="9" y="44"/>
                    <a:pt x="9" y="27"/>
                  </a:cubicBezTo>
                  <a:cubicBezTo>
                    <a:pt x="9" y="22"/>
                    <a:pt x="12" y="5"/>
                    <a:pt x="5" y="1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0" name="Freeform 300"/>
            <p:cNvSpPr>
              <a:spLocks/>
            </p:cNvSpPr>
            <p:nvPr/>
          </p:nvSpPr>
          <p:spPr bwMode="auto">
            <a:xfrm>
              <a:off x="789137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3 w 26"/>
                <a:gd name="T3" fmla="*/ 27 h 28"/>
                <a:gd name="T4" fmla="*/ 25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0" y="15"/>
                    <a:pt x="2" y="28"/>
                    <a:pt x="13" y="27"/>
                  </a:cubicBezTo>
                  <a:cubicBezTo>
                    <a:pt x="25" y="27"/>
                    <a:pt x="26" y="12"/>
                    <a:pt x="25" y="0"/>
                  </a:cubicBezTo>
                  <a:cubicBezTo>
                    <a:pt x="17" y="3"/>
                    <a:pt x="8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1" name="Freeform 301"/>
            <p:cNvSpPr>
              <a:spLocks/>
            </p:cNvSpPr>
            <p:nvPr/>
          </p:nvSpPr>
          <p:spPr bwMode="auto">
            <a:xfrm>
              <a:off x="852637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2" name="Freeform 302"/>
            <p:cNvSpPr>
              <a:spLocks/>
            </p:cNvSpPr>
            <p:nvPr/>
          </p:nvSpPr>
          <p:spPr bwMode="auto">
            <a:xfrm>
              <a:off x="860575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4" y="1"/>
                    <a:pt x="2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3" name="Freeform 303"/>
            <p:cNvSpPr>
              <a:spLocks/>
            </p:cNvSpPr>
            <p:nvPr/>
          </p:nvSpPr>
          <p:spPr bwMode="auto">
            <a:xfrm>
              <a:off x="847875" y="2746723"/>
              <a:ext cx="42863" cy="106363"/>
            </a:xfrm>
            <a:custGeom>
              <a:avLst/>
              <a:gdLst>
                <a:gd name="T0" fmla="*/ 10 w 10"/>
                <a:gd name="T1" fmla="*/ 0 h 25"/>
                <a:gd name="T2" fmla="*/ 3 w 10"/>
                <a:gd name="T3" fmla="*/ 2 h 25"/>
                <a:gd name="T4" fmla="*/ 1 w 10"/>
                <a:gd name="T5" fmla="*/ 3 h 25"/>
                <a:gd name="T6" fmla="*/ 0 w 10"/>
                <a:gd name="T7" fmla="*/ 25 h 25"/>
                <a:gd name="T8" fmla="*/ 8 w 10"/>
                <a:gd name="T9" fmla="*/ 16 h 25"/>
                <a:gd name="T10" fmla="*/ 10 w 10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5">
                  <a:moveTo>
                    <a:pt x="10" y="0"/>
                  </a:moveTo>
                  <a:cubicBezTo>
                    <a:pt x="7" y="1"/>
                    <a:pt x="5" y="2"/>
                    <a:pt x="3" y="2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3" y="11"/>
                    <a:pt x="2" y="18"/>
                    <a:pt x="0" y="25"/>
                  </a:cubicBezTo>
                  <a:cubicBezTo>
                    <a:pt x="4" y="24"/>
                    <a:pt x="7" y="21"/>
                    <a:pt x="8" y="16"/>
                  </a:cubicBezTo>
                  <a:cubicBezTo>
                    <a:pt x="10" y="11"/>
                    <a:pt x="10" y="6"/>
                    <a:pt x="10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4" name="Freeform 304"/>
            <p:cNvSpPr>
              <a:spLocks/>
            </p:cNvSpPr>
            <p:nvPr/>
          </p:nvSpPr>
          <p:spPr bwMode="auto">
            <a:xfrm>
              <a:off x="763737" y="2343498"/>
              <a:ext cx="144463" cy="534988"/>
            </a:xfrm>
            <a:custGeom>
              <a:avLst/>
              <a:gdLst>
                <a:gd name="T0" fmla="*/ 7 w 34"/>
                <a:gd name="T1" fmla="*/ 17 h 126"/>
                <a:gd name="T2" fmla="*/ 4 w 34"/>
                <a:gd name="T3" fmla="*/ 77 h 126"/>
                <a:gd name="T4" fmla="*/ 21 w 34"/>
                <a:gd name="T5" fmla="*/ 124 h 126"/>
                <a:gd name="T6" fmla="*/ 33 w 34"/>
                <a:gd name="T7" fmla="*/ 102 h 126"/>
                <a:gd name="T8" fmla="*/ 31 w 34"/>
                <a:gd name="T9" fmla="*/ 50 h 126"/>
                <a:gd name="T10" fmla="*/ 31 w 34"/>
                <a:gd name="T11" fmla="*/ 15 h 126"/>
                <a:gd name="T12" fmla="*/ 23 w 34"/>
                <a:gd name="T13" fmla="*/ 4 h 126"/>
                <a:gd name="T14" fmla="*/ 7 w 34"/>
                <a:gd name="T15" fmla="*/ 16 h 126"/>
                <a:gd name="T16" fmla="*/ 10 w 34"/>
                <a:gd name="T17" fmla="*/ 17 h 126"/>
                <a:gd name="T18" fmla="*/ 23 w 34"/>
                <a:gd name="T19" fmla="*/ 8 h 126"/>
                <a:gd name="T20" fmla="*/ 27 w 34"/>
                <a:gd name="T21" fmla="*/ 34 h 126"/>
                <a:gd name="T22" fmla="*/ 29 w 34"/>
                <a:gd name="T23" fmla="*/ 85 h 126"/>
                <a:gd name="T24" fmla="*/ 28 w 34"/>
                <a:gd name="T25" fmla="*/ 111 h 126"/>
                <a:gd name="T26" fmla="*/ 13 w 34"/>
                <a:gd name="T27" fmla="*/ 118 h 126"/>
                <a:gd name="T28" fmla="*/ 8 w 34"/>
                <a:gd name="T29" fmla="*/ 102 h 126"/>
                <a:gd name="T30" fmla="*/ 10 w 34"/>
                <a:gd name="T31" fmla="*/ 17 h 126"/>
                <a:gd name="T32" fmla="*/ 7 w 34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126">
                  <a:moveTo>
                    <a:pt x="7" y="17"/>
                  </a:moveTo>
                  <a:cubicBezTo>
                    <a:pt x="5" y="37"/>
                    <a:pt x="4" y="57"/>
                    <a:pt x="4" y="77"/>
                  </a:cubicBezTo>
                  <a:cubicBezTo>
                    <a:pt x="3" y="91"/>
                    <a:pt x="0" y="126"/>
                    <a:pt x="21" y="124"/>
                  </a:cubicBezTo>
                  <a:cubicBezTo>
                    <a:pt x="31" y="123"/>
                    <a:pt x="33" y="110"/>
                    <a:pt x="33" y="102"/>
                  </a:cubicBezTo>
                  <a:cubicBezTo>
                    <a:pt x="34" y="85"/>
                    <a:pt x="31" y="67"/>
                    <a:pt x="31" y="50"/>
                  </a:cubicBezTo>
                  <a:cubicBezTo>
                    <a:pt x="31" y="38"/>
                    <a:pt x="32" y="26"/>
                    <a:pt x="31" y="15"/>
                  </a:cubicBezTo>
                  <a:cubicBezTo>
                    <a:pt x="30" y="10"/>
                    <a:pt x="28" y="6"/>
                    <a:pt x="23" y="4"/>
                  </a:cubicBezTo>
                  <a:cubicBezTo>
                    <a:pt x="14" y="0"/>
                    <a:pt x="8" y="8"/>
                    <a:pt x="7" y="16"/>
                  </a:cubicBezTo>
                  <a:cubicBezTo>
                    <a:pt x="6" y="18"/>
                    <a:pt x="10" y="20"/>
                    <a:pt x="10" y="17"/>
                  </a:cubicBezTo>
                  <a:cubicBezTo>
                    <a:pt x="11" y="10"/>
                    <a:pt x="15" y="5"/>
                    <a:pt x="23" y="8"/>
                  </a:cubicBezTo>
                  <a:cubicBezTo>
                    <a:pt x="30" y="12"/>
                    <a:pt x="27" y="29"/>
                    <a:pt x="27" y="34"/>
                  </a:cubicBezTo>
                  <a:cubicBezTo>
                    <a:pt x="27" y="51"/>
                    <a:pt x="27" y="68"/>
                    <a:pt x="29" y="85"/>
                  </a:cubicBezTo>
                  <a:cubicBezTo>
                    <a:pt x="30" y="94"/>
                    <a:pt x="30" y="103"/>
                    <a:pt x="28" y="111"/>
                  </a:cubicBezTo>
                  <a:cubicBezTo>
                    <a:pt x="27" y="118"/>
                    <a:pt x="19" y="123"/>
                    <a:pt x="13" y="118"/>
                  </a:cubicBezTo>
                  <a:cubicBezTo>
                    <a:pt x="9" y="115"/>
                    <a:pt x="8" y="107"/>
                    <a:pt x="8" y="102"/>
                  </a:cubicBezTo>
                  <a:cubicBezTo>
                    <a:pt x="6" y="74"/>
                    <a:pt x="9" y="45"/>
                    <a:pt x="10" y="17"/>
                  </a:cubicBezTo>
                  <a:cubicBezTo>
                    <a:pt x="10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5" name="Freeform 305"/>
            <p:cNvSpPr>
              <a:spLocks/>
            </p:cNvSpPr>
            <p:nvPr/>
          </p:nvSpPr>
          <p:spPr bwMode="auto">
            <a:xfrm>
              <a:off x="784375" y="2751486"/>
              <a:ext cx="111125" cy="20638"/>
            </a:xfrm>
            <a:custGeom>
              <a:avLst/>
              <a:gdLst>
                <a:gd name="T0" fmla="*/ 0 w 26"/>
                <a:gd name="T1" fmla="*/ 3 h 5"/>
                <a:gd name="T2" fmla="*/ 26 w 26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5">
                  <a:moveTo>
                    <a:pt x="0" y="3"/>
                  </a:moveTo>
                  <a:cubicBezTo>
                    <a:pt x="7" y="4"/>
                    <a:pt x="20" y="5"/>
                    <a:pt x="2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6" name="Freeform 306"/>
            <p:cNvSpPr>
              <a:spLocks/>
            </p:cNvSpPr>
            <p:nvPr/>
          </p:nvSpPr>
          <p:spPr bwMode="auto">
            <a:xfrm>
              <a:off x="776437" y="2738786"/>
              <a:ext cx="131763" cy="42863"/>
            </a:xfrm>
            <a:custGeom>
              <a:avLst/>
              <a:gdLst>
                <a:gd name="T0" fmla="*/ 2 w 31"/>
                <a:gd name="T1" fmla="*/ 8 h 10"/>
                <a:gd name="T2" fmla="*/ 29 w 31"/>
                <a:gd name="T3" fmla="*/ 5 h 10"/>
                <a:gd name="T4" fmla="*/ 27 w 31"/>
                <a:gd name="T5" fmla="*/ 1 h 10"/>
                <a:gd name="T6" fmla="*/ 2 w 31"/>
                <a:gd name="T7" fmla="*/ 4 h 10"/>
                <a:gd name="T8" fmla="*/ 2 w 3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">
                  <a:moveTo>
                    <a:pt x="2" y="8"/>
                  </a:moveTo>
                  <a:cubicBezTo>
                    <a:pt x="11" y="9"/>
                    <a:pt x="22" y="10"/>
                    <a:pt x="29" y="5"/>
                  </a:cubicBezTo>
                  <a:cubicBezTo>
                    <a:pt x="31" y="3"/>
                    <a:pt x="29" y="0"/>
                    <a:pt x="27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7" name="Freeform 307"/>
            <p:cNvSpPr>
              <a:spLocks/>
            </p:cNvSpPr>
            <p:nvPr/>
          </p:nvSpPr>
          <p:spPr bwMode="auto">
            <a:xfrm>
              <a:off x="941537" y="2360961"/>
              <a:ext cx="127000" cy="504825"/>
            </a:xfrm>
            <a:custGeom>
              <a:avLst/>
              <a:gdLst>
                <a:gd name="T0" fmla="*/ 4 w 30"/>
                <a:gd name="T1" fmla="*/ 13 h 119"/>
                <a:gd name="T2" fmla="*/ 1 w 30"/>
                <a:gd name="T3" fmla="*/ 86 h 119"/>
                <a:gd name="T4" fmla="*/ 15 w 30"/>
                <a:gd name="T5" fmla="*/ 118 h 119"/>
                <a:gd name="T6" fmla="*/ 26 w 30"/>
                <a:gd name="T7" fmla="*/ 79 h 119"/>
                <a:gd name="T8" fmla="*/ 25 w 30"/>
                <a:gd name="T9" fmla="*/ 15 h 119"/>
                <a:gd name="T10" fmla="*/ 11 w 30"/>
                <a:gd name="T11" fmla="*/ 1 h 119"/>
                <a:gd name="T12" fmla="*/ 4 w 30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9">
                  <a:moveTo>
                    <a:pt x="4" y="13"/>
                  </a:moveTo>
                  <a:cubicBezTo>
                    <a:pt x="4" y="13"/>
                    <a:pt x="0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0" y="117"/>
                    <a:pt x="27" y="89"/>
                    <a:pt x="26" y="79"/>
                  </a:cubicBezTo>
                  <a:cubicBezTo>
                    <a:pt x="24" y="58"/>
                    <a:pt x="25" y="37"/>
                    <a:pt x="25" y="15"/>
                  </a:cubicBezTo>
                  <a:cubicBezTo>
                    <a:pt x="25" y="6"/>
                    <a:pt x="21" y="0"/>
                    <a:pt x="11" y="1"/>
                  </a:cubicBezTo>
                  <a:cubicBezTo>
                    <a:pt x="11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8" name="Freeform 308"/>
            <p:cNvSpPr>
              <a:spLocks/>
            </p:cNvSpPr>
            <p:nvPr/>
          </p:nvSpPr>
          <p:spPr bwMode="auto">
            <a:xfrm>
              <a:off x="997100" y="2373661"/>
              <a:ext cx="55563" cy="382588"/>
            </a:xfrm>
            <a:custGeom>
              <a:avLst/>
              <a:gdLst>
                <a:gd name="T0" fmla="*/ 1 w 13"/>
                <a:gd name="T1" fmla="*/ 0 h 90"/>
                <a:gd name="T2" fmla="*/ 0 w 13"/>
                <a:gd name="T3" fmla="*/ 0 h 90"/>
                <a:gd name="T4" fmla="*/ 3 w 13"/>
                <a:gd name="T5" fmla="*/ 11 h 90"/>
                <a:gd name="T6" fmla="*/ 4 w 13"/>
                <a:gd name="T7" fmla="*/ 75 h 90"/>
                <a:gd name="T8" fmla="*/ 5 w 13"/>
                <a:gd name="T9" fmla="*/ 90 h 90"/>
                <a:gd name="T10" fmla="*/ 12 w 13"/>
                <a:gd name="T11" fmla="*/ 88 h 90"/>
                <a:gd name="T12" fmla="*/ 11 w 13"/>
                <a:gd name="T13" fmla="*/ 78 h 90"/>
                <a:gd name="T14" fmla="*/ 10 w 13"/>
                <a:gd name="T15" fmla="*/ 27 h 90"/>
                <a:gd name="T16" fmla="*/ 6 w 13"/>
                <a:gd name="T17" fmla="*/ 1 h 90"/>
                <a:gd name="T18" fmla="*/ 1 w 13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0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5" y="79"/>
                    <a:pt x="5" y="84"/>
                    <a:pt x="5" y="90"/>
                  </a:cubicBezTo>
                  <a:cubicBezTo>
                    <a:pt x="8" y="90"/>
                    <a:pt x="10" y="89"/>
                    <a:pt x="12" y="88"/>
                  </a:cubicBezTo>
                  <a:cubicBezTo>
                    <a:pt x="12" y="85"/>
                    <a:pt x="11" y="81"/>
                    <a:pt x="11" y="78"/>
                  </a:cubicBezTo>
                  <a:cubicBezTo>
                    <a:pt x="10" y="61"/>
                    <a:pt x="10" y="44"/>
                    <a:pt x="10" y="27"/>
                  </a:cubicBezTo>
                  <a:cubicBezTo>
                    <a:pt x="10" y="22"/>
                    <a:pt x="13" y="5"/>
                    <a:pt x="6" y="1"/>
                  </a:cubicBezTo>
                  <a:cubicBezTo>
                    <a:pt x="4" y="0"/>
                    <a:pt x="2" y="0"/>
                    <a:pt x="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9" name="Freeform 309"/>
            <p:cNvSpPr>
              <a:spLocks/>
            </p:cNvSpPr>
            <p:nvPr/>
          </p:nvSpPr>
          <p:spPr bwMode="auto">
            <a:xfrm>
              <a:off x="946300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4 w 26"/>
                <a:gd name="T3" fmla="*/ 27 h 28"/>
                <a:gd name="T4" fmla="*/ 26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1" y="15"/>
                    <a:pt x="3" y="28"/>
                    <a:pt x="14" y="27"/>
                  </a:cubicBezTo>
                  <a:cubicBezTo>
                    <a:pt x="25" y="27"/>
                    <a:pt x="26" y="12"/>
                    <a:pt x="26" y="0"/>
                  </a:cubicBezTo>
                  <a:cubicBezTo>
                    <a:pt x="18" y="3"/>
                    <a:pt x="9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0" name="Freeform 310"/>
            <p:cNvSpPr>
              <a:spLocks/>
            </p:cNvSpPr>
            <p:nvPr/>
          </p:nvSpPr>
          <p:spPr bwMode="auto">
            <a:xfrm>
              <a:off x="1009800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1" name="Freeform 311"/>
            <p:cNvSpPr>
              <a:spLocks/>
            </p:cNvSpPr>
            <p:nvPr/>
          </p:nvSpPr>
          <p:spPr bwMode="auto">
            <a:xfrm>
              <a:off x="1017737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5" y="1"/>
                    <a:pt x="3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5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2" name="Freeform 312"/>
            <p:cNvSpPr>
              <a:spLocks/>
            </p:cNvSpPr>
            <p:nvPr/>
          </p:nvSpPr>
          <p:spPr bwMode="auto">
            <a:xfrm>
              <a:off x="1009800" y="2746723"/>
              <a:ext cx="38100" cy="106363"/>
            </a:xfrm>
            <a:custGeom>
              <a:avLst/>
              <a:gdLst>
                <a:gd name="T0" fmla="*/ 9 w 9"/>
                <a:gd name="T1" fmla="*/ 0 h 25"/>
                <a:gd name="T2" fmla="*/ 2 w 9"/>
                <a:gd name="T3" fmla="*/ 2 h 25"/>
                <a:gd name="T4" fmla="*/ 0 w 9"/>
                <a:gd name="T5" fmla="*/ 3 h 25"/>
                <a:gd name="T6" fmla="*/ 0 w 9"/>
                <a:gd name="T7" fmla="*/ 25 h 25"/>
                <a:gd name="T8" fmla="*/ 8 w 9"/>
                <a:gd name="T9" fmla="*/ 16 h 25"/>
                <a:gd name="T10" fmla="*/ 9 w 9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5">
                  <a:moveTo>
                    <a:pt x="9" y="0"/>
                  </a:moveTo>
                  <a:cubicBezTo>
                    <a:pt x="7" y="1"/>
                    <a:pt x="5" y="2"/>
                    <a:pt x="2" y="2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2" y="11"/>
                    <a:pt x="2" y="18"/>
                    <a:pt x="0" y="25"/>
                  </a:cubicBezTo>
                  <a:cubicBezTo>
                    <a:pt x="3" y="24"/>
                    <a:pt x="7" y="21"/>
                    <a:pt x="8" y="16"/>
                  </a:cubicBezTo>
                  <a:cubicBezTo>
                    <a:pt x="9" y="11"/>
                    <a:pt x="9" y="6"/>
                    <a:pt x="9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3" name="Freeform 313"/>
            <p:cNvSpPr>
              <a:spLocks/>
            </p:cNvSpPr>
            <p:nvPr/>
          </p:nvSpPr>
          <p:spPr bwMode="auto">
            <a:xfrm>
              <a:off x="920900" y="2343498"/>
              <a:ext cx="147638" cy="534988"/>
            </a:xfrm>
            <a:custGeom>
              <a:avLst/>
              <a:gdLst>
                <a:gd name="T0" fmla="*/ 7 w 35"/>
                <a:gd name="T1" fmla="*/ 17 h 126"/>
                <a:gd name="T2" fmla="*/ 4 w 35"/>
                <a:gd name="T3" fmla="*/ 77 h 126"/>
                <a:gd name="T4" fmla="*/ 21 w 35"/>
                <a:gd name="T5" fmla="*/ 124 h 126"/>
                <a:gd name="T6" fmla="*/ 34 w 35"/>
                <a:gd name="T7" fmla="*/ 102 h 126"/>
                <a:gd name="T8" fmla="*/ 32 w 35"/>
                <a:gd name="T9" fmla="*/ 50 h 126"/>
                <a:gd name="T10" fmla="*/ 31 w 35"/>
                <a:gd name="T11" fmla="*/ 15 h 126"/>
                <a:gd name="T12" fmla="*/ 24 w 35"/>
                <a:gd name="T13" fmla="*/ 4 h 126"/>
                <a:gd name="T14" fmla="*/ 7 w 35"/>
                <a:gd name="T15" fmla="*/ 16 h 126"/>
                <a:gd name="T16" fmla="*/ 11 w 35"/>
                <a:gd name="T17" fmla="*/ 17 h 126"/>
                <a:gd name="T18" fmla="*/ 24 w 35"/>
                <a:gd name="T19" fmla="*/ 8 h 126"/>
                <a:gd name="T20" fmla="*/ 28 w 35"/>
                <a:gd name="T21" fmla="*/ 34 h 126"/>
                <a:gd name="T22" fmla="*/ 29 w 35"/>
                <a:gd name="T23" fmla="*/ 85 h 126"/>
                <a:gd name="T24" fmla="*/ 29 w 35"/>
                <a:gd name="T25" fmla="*/ 111 h 126"/>
                <a:gd name="T26" fmla="*/ 13 w 35"/>
                <a:gd name="T27" fmla="*/ 118 h 126"/>
                <a:gd name="T28" fmla="*/ 8 w 35"/>
                <a:gd name="T29" fmla="*/ 102 h 126"/>
                <a:gd name="T30" fmla="*/ 11 w 35"/>
                <a:gd name="T31" fmla="*/ 17 h 126"/>
                <a:gd name="T32" fmla="*/ 7 w 35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126">
                  <a:moveTo>
                    <a:pt x="7" y="17"/>
                  </a:moveTo>
                  <a:cubicBezTo>
                    <a:pt x="6" y="37"/>
                    <a:pt x="5" y="57"/>
                    <a:pt x="4" y="77"/>
                  </a:cubicBezTo>
                  <a:cubicBezTo>
                    <a:pt x="4" y="91"/>
                    <a:pt x="0" y="126"/>
                    <a:pt x="21" y="124"/>
                  </a:cubicBezTo>
                  <a:cubicBezTo>
                    <a:pt x="31" y="123"/>
                    <a:pt x="33" y="110"/>
                    <a:pt x="34" y="102"/>
                  </a:cubicBezTo>
                  <a:cubicBezTo>
                    <a:pt x="35" y="85"/>
                    <a:pt x="32" y="67"/>
                    <a:pt x="32" y="50"/>
                  </a:cubicBezTo>
                  <a:cubicBezTo>
                    <a:pt x="32" y="38"/>
                    <a:pt x="33" y="26"/>
                    <a:pt x="31" y="15"/>
                  </a:cubicBezTo>
                  <a:cubicBezTo>
                    <a:pt x="31" y="10"/>
                    <a:pt x="28" y="6"/>
                    <a:pt x="24" y="4"/>
                  </a:cubicBezTo>
                  <a:cubicBezTo>
                    <a:pt x="15" y="0"/>
                    <a:pt x="8" y="8"/>
                    <a:pt x="7" y="16"/>
                  </a:cubicBezTo>
                  <a:cubicBezTo>
                    <a:pt x="7" y="18"/>
                    <a:pt x="10" y="20"/>
                    <a:pt x="11" y="17"/>
                  </a:cubicBezTo>
                  <a:cubicBezTo>
                    <a:pt x="12" y="10"/>
                    <a:pt x="16" y="5"/>
                    <a:pt x="24" y="8"/>
                  </a:cubicBezTo>
                  <a:cubicBezTo>
                    <a:pt x="31" y="12"/>
                    <a:pt x="28" y="29"/>
                    <a:pt x="28" y="34"/>
                  </a:cubicBezTo>
                  <a:cubicBezTo>
                    <a:pt x="28" y="51"/>
                    <a:pt x="28" y="68"/>
                    <a:pt x="29" y="85"/>
                  </a:cubicBezTo>
                  <a:cubicBezTo>
                    <a:pt x="30" y="94"/>
                    <a:pt x="31" y="103"/>
                    <a:pt x="29" y="111"/>
                  </a:cubicBezTo>
                  <a:cubicBezTo>
                    <a:pt x="27" y="118"/>
                    <a:pt x="20" y="123"/>
                    <a:pt x="13" y="118"/>
                  </a:cubicBezTo>
                  <a:cubicBezTo>
                    <a:pt x="9" y="115"/>
                    <a:pt x="9" y="107"/>
                    <a:pt x="8" y="102"/>
                  </a:cubicBezTo>
                  <a:cubicBezTo>
                    <a:pt x="6" y="74"/>
                    <a:pt x="9" y="45"/>
                    <a:pt x="11" y="17"/>
                  </a:cubicBezTo>
                  <a:cubicBezTo>
                    <a:pt x="11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314"/>
            <p:cNvSpPr>
              <a:spLocks/>
            </p:cNvSpPr>
            <p:nvPr/>
          </p:nvSpPr>
          <p:spPr bwMode="auto">
            <a:xfrm>
              <a:off x="946300" y="2751486"/>
              <a:ext cx="106363" cy="20638"/>
            </a:xfrm>
            <a:custGeom>
              <a:avLst/>
              <a:gdLst>
                <a:gd name="T0" fmla="*/ 0 w 25"/>
                <a:gd name="T1" fmla="*/ 3 h 5"/>
                <a:gd name="T2" fmla="*/ 25 w 25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" h="5">
                  <a:moveTo>
                    <a:pt x="0" y="3"/>
                  </a:moveTo>
                  <a:cubicBezTo>
                    <a:pt x="6" y="4"/>
                    <a:pt x="19" y="5"/>
                    <a:pt x="2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315"/>
            <p:cNvSpPr>
              <a:spLocks/>
            </p:cNvSpPr>
            <p:nvPr/>
          </p:nvSpPr>
          <p:spPr bwMode="auto">
            <a:xfrm>
              <a:off x="936775" y="2738786"/>
              <a:ext cx="128588" cy="42863"/>
            </a:xfrm>
            <a:custGeom>
              <a:avLst/>
              <a:gdLst>
                <a:gd name="T0" fmla="*/ 2 w 30"/>
                <a:gd name="T1" fmla="*/ 8 h 10"/>
                <a:gd name="T2" fmla="*/ 28 w 30"/>
                <a:gd name="T3" fmla="*/ 5 h 10"/>
                <a:gd name="T4" fmla="*/ 26 w 30"/>
                <a:gd name="T5" fmla="*/ 1 h 10"/>
                <a:gd name="T6" fmla="*/ 2 w 30"/>
                <a:gd name="T7" fmla="*/ 4 h 10"/>
                <a:gd name="T8" fmla="*/ 2 w 30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">
                  <a:moveTo>
                    <a:pt x="2" y="8"/>
                  </a:moveTo>
                  <a:cubicBezTo>
                    <a:pt x="10" y="9"/>
                    <a:pt x="21" y="10"/>
                    <a:pt x="28" y="5"/>
                  </a:cubicBezTo>
                  <a:cubicBezTo>
                    <a:pt x="30" y="3"/>
                    <a:pt x="28" y="0"/>
                    <a:pt x="26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316"/>
            <p:cNvSpPr>
              <a:spLocks/>
            </p:cNvSpPr>
            <p:nvPr/>
          </p:nvSpPr>
          <p:spPr bwMode="auto">
            <a:xfrm>
              <a:off x="852637" y="1872011"/>
              <a:ext cx="114300" cy="238125"/>
            </a:xfrm>
            <a:custGeom>
              <a:avLst/>
              <a:gdLst>
                <a:gd name="T0" fmla="*/ 25 w 27"/>
                <a:gd name="T1" fmla="*/ 27 h 56"/>
                <a:gd name="T2" fmla="*/ 17 w 27"/>
                <a:gd name="T3" fmla="*/ 56 h 56"/>
                <a:gd name="T4" fmla="*/ 2 w 27"/>
                <a:gd name="T5" fmla="*/ 30 h 56"/>
                <a:gd name="T6" fmla="*/ 10 w 27"/>
                <a:gd name="T7" fmla="*/ 1 h 56"/>
                <a:gd name="T8" fmla="*/ 25 w 27"/>
                <a:gd name="T9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6">
                  <a:moveTo>
                    <a:pt x="25" y="27"/>
                  </a:moveTo>
                  <a:cubicBezTo>
                    <a:pt x="27" y="42"/>
                    <a:pt x="23" y="55"/>
                    <a:pt x="17" y="56"/>
                  </a:cubicBezTo>
                  <a:cubicBezTo>
                    <a:pt x="11" y="56"/>
                    <a:pt x="4" y="45"/>
                    <a:pt x="2" y="30"/>
                  </a:cubicBezTo>
                  <a:cubicBezTo>
                    <a:pt x="0" y="15"/>
                    <a:pt x="4" y="2"/>
                    <a:pt x="10" y="1"/>
                  </a:cubicBezTo>
                  <a:cubicBezTo>
                    <a:pt x="16" y="0"/>
                    <a:pt x="23" y="12"/>
                    <a:pt x="25" y="2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317"/>
            <p:cNvSpPr>
              <a:spLocks/>
            </p:cNvSpPr>
            <p:nvPr/>
          </p:nvSpPr>
          <p:spPr bwMode="auto">
            <a:xfrm>
              <a:off x="720875" y="1825973"/>
              <a:ext cx="76200" cy="84138"/>
            </a:xfrm>
            <a:custGeom>
              <a:avLst/>
              <a:gdLst>
                <a:gd name="T0" fmla="*/ 3 w 18"/>
                <a:gd name="T1" fmla="*/ 3 h 20"/>
                <a:gd name="T2" fmla="*/ 15 w 18"/>
                <a:gd name="T3" fmla="*/ 12 h 20"/>
                <a:gd name="T4" fmla="*/ 16 w 18"/>
                <a:gd name="T5" fmla="*/ 10 h 20"/>
                <a:gd name="T6" fmla="*/ 1 w 18"/>
                <a:gd name="T7" fmla="*/ 17 h 20"/>
                <a:gd name="T8" fmla="*/ 2 w 18"/>
                <a:gd name="T9" fmla="*/ 19 h 20"/>
                <a:gd name="T10" fmla="*/ 17 w 18"/>
                <a:gd name="T11" fmla="*/ 12 h 20"/>
                <a:gd name="T12" fmla="*/ 17 w 18"/>
                <a:gd name="T13" fmla="*/ 10 h 20"/>
                <a:gd name="T14" fmla="*/ 4 w 18"/>
                <a:gd name="T15" fmla="*/ 1 h 20"/>
                <a:gd name="T16" fmla="*/ 3 w 18"/>
                <a:gd name="T17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0">
                  <a:moveTo>
                    <a:pt x="3" y="3"/>
                  </a:moveTo>
                  <a:cubicBezTo>
                    <a:pt x="7" y="6"/>
                    <a:pt x="11" y="9"/>
                    <a:pt x="15" y="12"/>
                  </a:cubicBezTo>
                  <a:cubicBezTo>
                    <a:pt x="15" y="11"/>
                    <a:pt x="15" y="11"/>
                    <a:pt x="16" y="10"/>
                  </a:cubicBezTo>
                  <a:cubicBezTo>
                    <a:pt x="11" y="12"/>
                    <a:pt x="6" y="15"/>
                    <a:pt x="1" y="17"/>
                  </a:cubicBezTo>
                  <a:cubicBezTo>
                    <a:pt x="0" y="18"/>
                    <a:pt x="1" y="20"/>
                    <a:pt x="2" y="19"/>
                  </a:cubicBezTo>
                  <a:cubicBezTo>
                    <a:pt x="7" y="17"/>
                    <a:pt x="12" y="15"/>
                    <a:pt x="17" y="12"/>
                  </a:cubicBezTo>
                  <a:cubicBezTo>
                    <a:pt x="17" y="12"/>
                    <a:pt x="18" y="11"/>
                    <a:pt x="17" y="10"/>
                  </a:cubicBezTo>
                  <a:cubicBezTo>
                    <a:pt x="13" y="7"/>
                    <a:pt x="9" y="4"/>
                    <a:pt x="4" y="1"/>
                  </a:cubicBezTo>
                  <a:cubicBezTo>
                    <a:pt x="3" y="0"/>
                    <a:pt x="1" y="2"/>
                    <a:pt x="3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318"/>
            <p:cNvSpPr>
              <a:spLocks/>
            </p:cNvSpPr>
            <p:nvPr/>
          </p:nvSpPr>
          <p:spPr bwMode="auto">
            <a:xfrm>
              <a:off x="720875" y="1859311"/>
              <a:ext cx="76200" cy="22225"/>
            </a:xfrm>
            <a:custGeom>
              <a:avLst/>
              <a:gdLst>
                <a:gd name="T0" fmla="*/ 16 w 18"/>
                <a:gd name="T1" fmla="*/ 2 h 5"/>
                <a:gd name="T2" fmla="*/ 2 w 18"/>
                <a:gd name="T3" fmla="*/ 1 h 5"/>
                <a:gd name="T4" fmla="*/ 2 w 18"/>
                <a:gd name="T5" fmla="*/ 3 h 5"/>
                <a:gd name="T6" fmla="*/ 16 w 18"/>
                <a:gd name="T7" fmla="*/ 4 h 5"/>
                <a:gd name="T8" fmla="*/ 16 w 18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">
                  <a:moveTo>
                    <a:pt x="16" y="2"/>
                  </a:moveTo>
                  <a:cubicBezTo>
                    <a:pt x="12" y="1"/>
                    <a:pt x="7" y="1"/>
                    <a:pt x="2" y="1"/>
                  </a:cubicBezTo>
                  <a:cubicBezTo>
                    <a:pt x="1" y="0"/>
                    <a:pt x="0" y="3"/>
                    <a:pt x="2" y="3"/>
                  </a:cubicBezTo>
                  <a:cubicBezTo>
                    <a:pt x="7" y="4"/>
                    <a:pt x="11" y="4"/>
                    <a:pt x="16" y="4"/>
                  </a:cubicBezTo>
                  <a:cubicBezTo>
                    <a:pt x="17" y="5"/>
                    <a:pt x="18" y="2"/>
                    <a:pt x="16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319"/>
            <p:cNvSpPr>
              <a:spLocks/>
            </p:cNvSpPr>
            <p:nvPr/>
          </p:nvSpPr>
          <p:spPr bwMode="auto">
            <a:xfrm>
              <a:off x="984400" y="1765648"/>
              <a:ext cx="80963" cy="76200"/>
            </a:xfrm>
            <a:custGeom>
              <a:avLst/>
              <a:gdLst>
                <a:gd name="T0" fmla="*/ 11 w 19"/>
                <a:gd name="T1" fmla="*/ 3 h 18"/>
                <a:gd name="T2" fmla="*/ 3 w 19"/>
                <a:gd name="T3" fmla="*/ 17 h 18"/>
                <a:gd name="T4" fmla="*/ 2 w 19"/>
                <a:gd name="T5" fmla="*/ 15 h 18"/>
                <a:gd name="T6" fmla="*/ 18 w 19"/>
                <a:gd name="T7" fmla="*/ 15 h 18"/>
                <a:gd name="T8" fmla="*/ 18 w 19"/>
                <a:gd name="T9" fmla="*/ 18 h 18"/>
                <a:gd name="T10" fmla="*/ 2 w 19"/>
                <a:gd name="T11" fmla="*/ 17 h 18"/>
                <a:gd name="T12" fmla="*/ 1 w 19"/>
                <a:gd name="T13" fmla="*/ 15 h 18"/>
                <a:gd name="T14" fmla="*/ 8 w 19"/>
                <a:gd name="T15" fmla="*/ 2 h 18"/>
                <a:gd name="T16" fmla="*/ 11 w 19"/>
                <a:gd name="T17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1" y="3"/>
                  </a:moveTo>
                  <a:cubicBezTo>
                    <a:pt x="8" y="7"/>
                    <a:pt x="6" y="12"/>
                    <a:pt x="3" y="17"/>
                  </a:cubicBezTo>
                  <a:cubicBezTo>
                    <a:pt x="3" y="16"/>
                    <a:pt x="2" y="15"/>
                    <a:pt x="2" y="15"/>
                  </a:cubicBezTo>
                  <a:cubicBezTo>
                    <a:pt x="7" y="15"/>
                    <a:pt x="12" y="15"/>
                    <a:pt x="18" y="15"/>
                  </a:cubicBezTo>
                  <a:cubicBezTo>
                    <a:pt x="19" y="15"/>
                    <a:pt x="19" y="18"/>
                    <a:pt x="18" y="18"/>
                  </a:cubicBezTo>
                  <a:cubicBezTo>
                    <a:pt x="13" y="18"/>
                    <a:pt x="7" y="17"/>
                    <a:pt x="2" y="17"/>
                  </a:cubicBezTo>
                  <a:cubicBezTo>
                    <a:pt x="1" y="17"/>
                    <a:pt x="0" y="16"/>
                    <a:pt x="1" y="15"/>
                  </a:cubicBezTo>
                  <a:cubicBezTo>
                    <a:pt x="3" y="11"/>
                    <a:pt x="6" y="6"/>
                    <a:pt x="8" y="2"/>
                  </a:cubicBezTo>
                  <a:cubicBezTo>
                    <a:pt x="9" y="0"/>
                    <a:pt x="11" y="1"/>
                    <a:pt x="1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320"/>
            <p:cNvSpPr>
              <a:spLocks/>
            </p:cNvSpPr>
            <p:nvPr/>
          </p:nvSpPr>
          <p:spPr bwMode="auto">
            <a:xfrm>
              <a:off x="984400" y="1795811"/>
              <a:ext cx="68263" cy="46038"/>
            </a:xfrm>
            <a:custGeom>
              <a:avLst/>
              <a:gdLst>
                <a:gd name="T0" fmla="*/ 1 w 16"/>
                <a:gd name="T1" fmla="*/ 8 h 11"/>
                <a:gd name="T2" fmla="*/ 13 w 16"/>
                <a:gd name="T3" fmla="*/ 1 h 11"/>
                <a:gd name="T4" fmla="*/ 15 w 16"/>
                <a:gd name="T5" fmla="*/ 3 h 11"/>
                <a:gd name="T6" fmla="*/ 3 w 16"/>
                <a:gd name="T7" fmla="*/ 10 h 11"/>
                <a:gd name="T8" fmla="*/ 1 w 16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" y="8"/>
                  </a:moveTo>
                  <a:cubicBezTo>
                    <a:pt x="5" y="6"/>
                    <a:pt x="9" y="3"/>
                    <a:pt x="13" y="1"/>
                  </a:cubicBezTo>
                  <a:cubicBezTo>
                    <a:pt x="15" y="0"/>
                    <a:pt x="16" y="2"/>
                    <a:pt x="15" y="3"/>
                  </a:cubicBezTo>
                  <a:cubicBezTo>
                    <a:pt x="11" y="5"/>
                    <a:pt x="7" y="8"/>
                    <a:pt x="3" y="10"/>
                  </a:cubicBezTo>
                  <a:cubicBezTo>
                    <a:pt x="1" y="11"/>
                    <a:pt x="0" y="9"/>
                    <a:pt x="1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321"/>
            <p:cNvSpPr>
              <a:spLocks/>
            </p:cNvSpPr>
            <p:nvPr/>
          </p:nvSpPr>
          <p:spPr bwMode="auto">
            <a:xfrm>
              <a:off x="568475" y="2051398"/>
              <a:ext cx="198438" cy="342900"/>
            </a:xfrm>
            <a:custGeom>
              <a:avLst/>
              <a:gdLst>
                <a:gd name="T0" fmla="*/ 41 w 47"/>
                <a:gd name="T1" fmla="*/ 0 h 81"/>
                <a:gd name="T2" fmla="*/ 19 w 47"/>
                <a:gd name="T3" fmla="*/ 30 h 81"/>
                <a:gd name="T4" fmla="*/ 22 w 47"/>
                <a:gd name="T5" fmla="*/ 80 h 81"/>
                <a:gd name="T6" fmla="*/ 47 w 47"/>
                <a:gd name="T7" fmla="*/ 66 h 81"/>
                <a:gd name="T8" fmla="*/ 41 w 47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1">
                  <a:moveTo>
                    <a:pt x="41" y="0"/>
                  </a:moveTo>
                  <a:cubicBezTo>
                    <a:pt x="33" y="0"/>
                    <a:pt x="22" y="23"/>
                    <a:pt x="19" y="30"/>
                  </a:cubicBezTo>
                  <a:cubicBezTo>
                    <a:pt x="13" y="41"/>
                    <a:pt x="0" y="76"/>
                    <a:pt x="22" y="80"/>
                  </a:cubicBezTo>
                  <a:cubicBezTo>
                    <a:pt x="32" y="81"/>
                    <a:pt x="41" y="71"/>
                    <a:pt x="47" y="66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322"/>
            <p:cNvSpPr>
              <a:spLocks/>
            </p:cNvSpPr>
            <p:nvPr/>
          </p:nvSpPr>
          <p:spPr bwMode="auto">
            <a:xfrm>
              <a:off x="597050" y="2046636"/>
              <a:ext cx="182563" cy="369888"/>
            </a:xfrm>
            <a:custGeom>
              <a:avLst/>
              <a:gdLst>
                <a:gd name="T0" fmla="*/ 34 w 43"/>
                <a:gd name="T1" fmla="*/ 0 h 87"/>
                <a:gd name="T2" fmla="*/ 14 w 43"/>
                <a:gd name="T3" fmla="*/ 24 h 87"/>
                <a:gd name="T4" fmla="*/ 2 w 43"/>
                <a:gd name="T5" fmla="*/ 53 h 87"/>
                <a:gd name="T6" fmla="*/ 8 w 43"/>
                <a:gd name="T7" fmla="*/ 79 h 87"/>
                <a:gd name="T8" fmla="*/ 41 w 43"/>
                <a:gd name="T9" fmla="*/ 68 h 87"/>
                <a:gd name="T10" fmla="*/ 39 w 43"/>
                <a:gd name="T11" fmla="*/ 66 h 87"/>
                <a:gd name="T12" fmla="*/ 7 w 43"/>
                <a:gd name="T13" fmla="*/ 74 h 87"/>
                <a:gd name="T14" fmla="*/ 7 w 43"/>
                <a:gd name="T15" fmla="*/ 47 h 87"/>
                <a:gd name="T16" fmla="*/ 16 w 43"/>
                <a:gd name="T17" fmla="*/ 27 h 87"/>
                <a:gd name="T18" fmla="*/ 34 w 43"/>
                <a:gd name="T19" fmla="*/ 3 h 87"/>
                <a:gd name="T20" fmla="*/ 34 w 43"/>
                <a:gd name="T2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7">
                  <a:moveTo>
                    <a:pt x="34" y="0"/>
                  </a:moveTo>
                  <a:cubicBezTo>
                    <a:pt x="24" y="1"/>
                    <a:pt x="18" y="16"/>
                    <a:pt x="14" y="24"/>
                  </a:cubicBezTo>
                  <a:cubicBezTo>
                    <a:pt x="9" y="34"/>
                    <a:pt x="4" y="43"/>
                    <a:pt x="2" y="53"/>
                  </a:cubicBezTo>
                  <a:cubicBezTo>
                    <a:pt x="1" y="62"/>
                    <a:pt x="0" y="74"/>
                    <a:pt x="8" y="79"/>
                  </a:cubicBezTo>
                  <a:cubicBezTo>
                    <a:pt x="21" y="87"/>
                    <a:pt x="32" y="76"/>
                    <a:pt x="41" y="68"/>
                  </a:cubicBezTo>
                  <a:cubicBezTo>
                    <a:pt x="43" y="66"/>
                    <a:pt x="40" y="64"/>
                    <a:pt x="39" y="66"/>
                  </a:cubicBezTo>
                  <a:cubicBezTo>
                    <a:pt x="31" y="73"/>
                    <a:pt x="16" y="87"/>
                    <a:pt x="7" y="74"/>
                  </a:cubicBezTo>
                  <a:cubicBezTo>
                    <a:pt x="2" y="66"/>
                    <a:pt x="5" y="54"/>
                    <a:pt x="7" y="47"/>
                  </a:cubicBezTo>
                  <a:cubicBezTo>
                    <a:pt x="9" y="40"/>
                    <a:pt x="12" y="34"/>
                    <a:pt x="16" y="27"/>
                  </a:cubicBezTo>
                  <a:cubicBezTo>
                    <a:pt x="19" y="20"/>
                    <a:pt x="25" y="4"/>
                    <a:pt x="34" y="3"/>
                  </a:cubicBezTo>
                  <a:cubicBezTo>
                    <a:pt x="36" y="3"/>
                    <a:pt x="36" y="0"/>
                    <a:pt x="34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Oval 323"/>
            <p:cNvSpPr>
              <a:spLocks noChangeArrowheads="1"/>
            </p:cNvSpPr>
            <p:nvPr/>
          </p:nvSpPr>
          <p:spPr bwMode="auto">
            <a:xfrm>
              <a:off x="720875" y="1932336"/>
              <a:ext cx="425450" cy="420688"/>
            </a:xfrm>
            <a:prstGeom prst="ellipse">
              <a:avLst/>
            </a:pr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324"/>
            <p:cNvSpPr>
              <a:spLocks noEditPoints="1"/>
            </p:cNvSpPr>
            <p:nvPr/>
          </p:nvSpPr>
          <p:spPr bwMode="auto">
            <a:xfrm>
              <a:off x="895500" y="1945036"/>
              <a:ext cx="236538" cy="395288"/>
            </a:xfrm>
            <a:custGeom>
              <a:avLst/>
              <a:gdLst>
                <a:gd name="T0" fmla="*/ 29 w 56"/>
                <a:gd name="T1" fmla="*/ 62 h 93"/>
                <a:gd name="T2" fmla="*/ 0 w 56"/>
                <a:gd name="T3" fmla="*/ 93 h 93"/>
                <a:gd name="T4" fmla="*/ 7 w 56"/>
                <a:gd name="T5" fmla="*/ 93 h 93"/>
                <a:gd name="T6" fmla="*/ 9 w 56"/>
                <a:gd name="T7" fmla="*/ 93 h 93"/>
                <a:gd name="T8" fmla="*/ 42 w 56"/>
                <a:gd name="T9" fmla="*/ 79 h 93"/>
                <a:gd name="T10" fmla="*/ 29 w 56"/>
                <a:gd name="T11" fmla="*/ 62 h 93"/>
                <a:gd name="T12" fmla="*/ 11 w 56"/>
                <a:gd name="T13" fmla="*/ 0 h 93"/>
                <a:gd name="T14" fmla="*/ 9 w 56"/>
                <a:gd name="T15" fmla="*/ 0 h 93"/>
                <a:gd name="T16" fmla="*/ 1 w 56"/>
                <a:gd name="T17" fmla="*/ 1 h 93"/>
                <a:gd name="T18" fmla="*/ 31 w 56"/>
                <a:gd name="T19" fmla="*/ 46 h 93"/>
                <a:gd name="T20" fmla="*/ 35 w 56"/>
                <a:gd name="T21" fmla="*/ 43 h 93"/>
                <a:gd name="T22" fmla="*/ 44 w 56"/>
                <a:gd name="T23" fmla="*/ 40 h 93"/>
                <a:gd name="T24" fmla="*/ 56 w 56"/>
                <a:gd name="T25" fmla="*/ 50 h 93"/>
                <a:gd name="T26" fmla="*/ 56 w 56"/>
                <a:gd name="T27" fmla="*/ 47 h 93"/>
                <a:gd name="T28" fmla="*/ 56 w 56"/>
                <a:gd name="T29" fmla="*/ 47 h 93"/>
                <a:gd name="T30" fmla="*/ 56 w 56"/>
                <a:gd name="T31" fmla="*/ 47 h 93"/>
                <a:gd name="T32" fmla="*/ 11 w 56"/>
                <a:gd name="T3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93">
                  <a:moveTo>
                    <a:pt x="29" y="62"/>
                  </a:moveTo>
                  <a:cubicBezTo>
                    <a:pt x="24" y="76"/>
                    <a:pt x="14" y="87"/>
                    <a:pt x="0" y="93"/>
                  </a:cubicBezTo>
                  <a:cubicBezTo>
                    <a:pt x="2" y="93"/>
                    <a:pt x="5" y="93"/>
                    <a:pt x="7" y="93"/>
                  </a:cubicBezTo>
                  <a:cubicBezTo>
                    <a:pt x="8" y="93"/>
                    <a:pt x="8" y="93"/>
                    <a:pt x="9" y="93"/>
                  </a:cubicBezTo>
                  <a:cubicBezTo>
                    <a:pt x="22" y="93"/>
                    <a:pt x="34" y="88"/>
                    <a:pt x="42" y="79"/>
                  </a:cubicBezTo>
                  <a:cubicBezTo>
                    <a:pt x="37" y="74"/>
                    <a:pt x="32" y="68"/>
                    <a:pt x="29" y="62"/>
                  </a:cubicBezTo>
                  <a:moveTo>
                    <a:pt x="11" y="0"/>
                  </a:moveTo>
                  <a:cubicBezTo>
                    <a:pt x="10" y="0"/>
                    <a:pt x="10" y="0"/>
                    <a:pt x="9" y="0"/>
                  </a:cubicBezTo>
                  <a:cubicBezTo>
                    <a:pt x="6" y="0"/>
                    <a:pt x="4" y="0"/>
                    <a:pt x="1" y="1"/>
                  </a:cubicBezTo>
                  <a:cubicBezTo>
                    <a:pt x="19" y="8"/>
                    <a:pt x="31" y="26"/>
                    <a:pt x="31" y="46"/>
                  </a:cubicBezTo>
                  <a:cubicBezTo>
                    <a:pt x="32" y="45"/>
                    <a:pt x="34" y="44"/>
                    <a:pt x="35" y="43"/>
                  </a:cubicBezTo>
                  <a:cubicBezTo>
                    <a:pt x="38" y="41"/>
                    <a:pt x="41" y="40"/>
                    <a:pt x="44" y="40"/>
                  </a:cubicBezTo>
                  <a:cubicBezTo>
                    <a:pt x="49" y="40"/>
                    <a:pt x="52" y="44"/>
                    <a:pt x="56" y="50"/>
                  </a:cubicBezTo>
                  <a:cubicBezTo>
                    <a:pt x="56" y="49"/>
                    <a:pt x="56" y="48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23"/>
                    <a:pt x="36" y="0"/>
                    <a:pt x="11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325"/>
            <p:cNvSpPr>
              <a:spLocks/>
            </p:cNvSpPr>
            <p:nvPr/>
          </p:nvSpPr>
          <p:spPr bwMode="auto">
            <a:xfrm>
              <a:off x="703412" y="1914873"/>
              <a:ext cx="455613" cy="458788"/>
            </a:xfrm>
            <a:custGeom>
              <a:avLst/>
              <a:gdLst>
                <a:gd name="T0" fmla="*/ 101 w 107"/>
                <a:gd name="T1" fmla="*/ 54 h 108"/>
                <a:gd name="T2" fmla="*/ 54 w 107"/>
                <a:gd name="T3" fmla="*/ 100 h 108"/>
                <a:gd name="T4" fmla="*/ 7 w 107"/>
                <a:gd name="T5" fmla="*/ 54 h 108"/>
                <a:gd name="T6" fmla="*/ 54 w 107"/>
                <a:gd name="T7" fmla="*/ 7 h 108"/>
                <a:gd name="T8" fmla="*/ 101 w 107"/>
                <a:gd name="T9" fmla="*/ 54 h 108"/>
                <a:gd name="T10" fmla="*/ 107 w 107"/>
                <a:gd name="T11" fmla="*/ 54 h 108"/>
                <a:gd name="T12" fmla="*/ 54 w 107"/>
                <a:gd name="T13" fmla="*/ 1 h 108"/>
                <a:gd name="T14" fmla="*/ 1 w 107"/>
                <a:gd name="T15" fmla="*/ 54 h 108"/>
                <a:gd name="T16" fmla="*/ 54 w 107"/>
                <a:gd name="T17" fmla="*/ 106 h 108"/>
                <a:gd name="T18" fmla="*/ 107 w 107"/>
                <a:gd name="T19" fmla="*/ 54 h 108"/>
                <a:gd name="T20" fmla="*/ 101 w 107"/>
                <a:gd name="T21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8">
                  <a:moveTo>
                    <a:pt x="101" y="54"/>
                  </a:moveTo>
                  <a:cubicBezTo>
                    <a:pt x="100" y="80"/>
                    <a:pt x="80" y="99"/>
                    <a:pt x="54" y="100"/>
                  </a:cubicBezTo>
                  <a:cubicBezTo>
                    <a:pt x="28" y="101"/>
                    <a:pt x="8" y="78"/>
                    <a:pt x="7" y="54"/>
                  </a:cubicBezTo>
                  <a:cubicBezTo>
                    <a:pt x="6" y="27"/>
                    <a:pt x="29" y="8"/>
                    <a:pt x="54" y="7"/>
                  </a:cubicBezTo>
                  <a:cubicBezTo>
                    <a:pt x="80" y="6"/>
                    <a:pt x="100" y="29"/>
                    <a:pt x="101" y="54"/>
                  </a:cubicBezTo>
                  <a:cubicBezTo>
                    <a:pt x="101" y="58"/>
                    <a:pt x="107" y="58"/>
                    <a:pt x="107" y="54"/>
                  </a:cubicBezTo>
                  <a:cubicBezTo>
                    <a:pt x="106" y="24"/>
                    <a:pt x="84" y="2"/>
                    <a:pt x="54" y="1"/>
                  </a:cubicBezTo>
                  <a:cubicBezTo>
                    <a:pt x="24" y="0"/>
                    <a:pt x="2" y="26"/>
                    <a:pt x="1" y="54"/>
                  </a:cubicBezTo>
                  <a:cubicBezTo>
                    <a:pt x="0" y="83"/>
                    <a:pt x="26" y="105"/>
                    <a:pt x="54" y="106"/>
                  </a:cubicBezTo>
                  <a:cubicBezTo>
                    <a:pt x="84" y="108"/>
                    <a:pt x="106" y="82"/>
                    <a:pt x="107" y="54"/>
                  </a:cubicBezTo>
                  <a:cubicBezTo>
                    <a:pt x="107" y="50"/>
                    <a:pt x="101" y="50"/>
                    <a:pt x="101" y="5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6" name="Freeform 326"/>
            <p:cNvSpPr>
              <a:spLocks/>
            </p:cNvSpPr>
            <p:nvPr/>
          </p:nvSpPr>
          <p:spPr bwMode="auto">
            <a:xfrm>
              <a:off x="771675" y="1991073"/>
              <a:ext cx="93663" cy="195263"/>
            </a:xfrm>
            <a:custGeom>
              <a:avLst/>
              <a:gdLst>
                <a:gd name="T0" fmla="*/ 16 w 22"/>
                <a:gd name="T1" fmla="*/ 3 h 46"/>
                <a:gd name="T2" fmla="*/ 0 w 22"/>
                <a:gd name="T3" fmla="*/ 42 h 46"/>
                <a:gd name="T4" fmla="*/ 7 w 22"/>
                <a:gd name="T5" fmla="*/ 42 h 46"/>
                <a:gd name="T6" fmla="*/ 19 w 22"/>
                <a:gd name="T7" fmla="*/ 8 h 46"/>
                <a:gd name="T8" fmla="*/ 16 w 22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6">
                  <a:moveTo>
                    <a:pt x="16" y="3"/>
                  </a:moveTo>
                  <a:cubicBezTo>
                    <a:pt x="4" y="11"/>
                    <a:pt x="0" y="28"/>
                    <a:pt x="0" y="42"/>
                  </a:cubicBezTo>
                  <a:cubicBezTo>
                    <a:pt x="1" y="46"/>
                    <a:pt x="7" y="46"/>
                    <a:pt x="7" y="42"/>
                  </a:cubicBezTo>
                  <a:cubicBezTo>
                    <a:pt x="6" y="31"/>
                    <a:pt x="9" y="15"/>
                    <a:pt x="19" y="8"/>
                  </a:cubicBezTo>
                  <a:cubicBezTo>
                    <a:pt x="22" y="6"/>
                    <a:pt x="19" y="0"/>
                    <a:pt x="16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327"/>
            <p:cNvSpPr>
              <a:spLocks/>
            </p:cNvSpPr>
            <p:nvPr/>
          </p:nvSpPr>
          <p:spPr bwMode="auto">
            <a:xfrm>
              <a:off x="805012" y="2216498"/>
              <a:ext cx="42863" cy="50800"/>
            </a:xfrm>
            <a:custGeom>
              <a:avLst/>
              <a:gdLst>
                <a:gd name="T0" fmla="*/ 0 w 10"/>
                <a:gd name="T1" fmla="*/ 4 h 12"/>
                <a:gd name="T2" fmla="*/ 1 w 10"/>
                <a:gd name="T3" fmla="*/ 8 h 12"/>
                <a:gd name="T4" fmla="*/ 3 w 10"/>
                <a:gd name="T5" fmla="*/ 9 h 12"/>
                <a:gd name="T6" fmla="*/ 7 w 10"/>
                <a:gd name="T7" fmla="*/ 5 h 12"/>
                <a:gd name="T8" fmla="*/ 6 w 10"/>
                <a:gd name="T9" fmla="*/ 4 h 12"/>
                <a:gd name="T10" fmla="*/ 6 w 10"/>
                <a:gd name="T11" fmla="*/ 4 h 12"/>
                <a:gd name="T12" fmla="*/ 0 w 10"/>
                <a:gd name="T1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">
                  <a:moveTo>
                    <a:pt x="0" y="4"/>
                  </a:moveTo>
                  <a:cubicBezTo>
                    <a:pt x="0" y="6"/>
                    <a:pt x="1" y="7"/>
                    <a:pt x="1" y="8"/>
                  </a:cubicBezTo>
                  <a:cubicBezTo>
                    <a:pt x="2" y="8"/>
                    <a:pt x="3" y="9"/>
                    <a:pt x="3" y="9"/>
                  </a:cubicBezTo>
                  <a:cubicBezTo>
                    <a:pt x="6" y="12"/>
                    <a:pt x="10" y="8"/>
                    <a:pt x="7" y="5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0"/>
                    <a:pt x="0" y="0"/>
                    <a:pt x="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328"/>
            <p:cNvSpPr>
              <a:spLocks/>
            </p:cNvSpPr>
            <p:nvPr/>
          </p:nvSpPr>
          <p:spPr bwMode="auto">
            <a:xfrm>
              <a:off x="908200" y="1737073"/>
              <a:ext cx="717550" cy="271463"/>
            </a:xfrm>
            <a:custGeom>
              <a:avLst/>
              <a:gdLst>
                <a:gd name="T0" fmla="*/ 8 w 169"/>
                <a:gd name="T1" fmla="*/ 61 h 64"/>
                <a:gd name="T2" fmla="*/ 165 w 169"/>
                <a:gd name="T3" fmla="*/ 11 h 64"/>
                <a:gd name="T4" fmla="*/ 165 w 169"/>
                <a:gd name="T5" fmla="*/ 5 h 64"/>
                <a:gd name="T6" fmla="*/ 2 w 169"/>
                <a:gd name="T7" fmla="*/ 58 h 64"/>
                <a:gd name="T8" fmla="*/ 8 w 169"/>
                <a:gd name="T9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64">
                  <a:moveTo>
                    <a:pt x="8" y="61"/>
                  </a:moveTo>
                  <a:cubicBezTo>
                    <a:pt x="44" y="13"/>
                    <a:pt x="109" y="6"/>
                    <a:pt x="165" y="11"/>
                  </a:cubicBezTo>
                  <a:cubicBezTo>
                    <a:pt x="169" y="12"/>
                    <a:pt x="169" y="6"/>
                    <a:pt x="165" y="5"/>
                  </a:cubicBezTo>
                  <a:cubicBezTo>
                    <a:pt x="106" y="0"/>
                    <a:pt x="40" y="8"/>
                    <a:pt x="2" y="58"/>
                  </a:cubicBezTo>
                  <a:cubicBezTo>
                    <a:pt x="0" y="61"/>
                    <a:pt x="5" y="64"/>
                    <a:pt x="8" y="6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329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330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331"/>
            <p:cNvSpPr>
              <a:spLocks/>
            </p:cNvSpPr>
            <p:nvPr/>
          </p:nvSpPr>
          <p:spPr bwMode="auto">
            <a:xfrm>
              <a:off x="635150" y="2170461"/>
              <a:ext cx="200025" cy="185738"/>
            </a:xfrm>
            <a:custGeom>
              <a:avLst/>
              <a:gdLst>
                <a:gd name="T0" fmla="*/ 3 w 47"/>
                <a:gd name="T1" fmla="*/ 35 h 44"/>
                <a:gd name="T2" fmla="*/ 25 w 47"/>
                <a:gd name="T3" fmla="*/ 6 h 44"/>
                <a:gd name="T4" fmla="*/ 42 w 47"/>
                <a:gd name="T5" fmla="*/ 17 h 44"/>
                <a:gd name="T6" fmla="*/ 25 w 47"/>
                <a:gd name="T7" fmla="*/ 40 h 44"/>
                <a:gd name="T8" fmla="*/ 28 w 47"/>
                <a:gd name="T9" fmla="*/ 42 h 44"/>
                <a:gd name="T10" fmla="*/ 45 w 47"/>
                <a:gd name="T11" fmla="*/ 19 h 44"/>
                <a:gd name="T12" fmla="*/ 37 w 47"/>
                <a:gd name="T13" fmla="*/ 2 h 44"/>
                <a:gd name="T14" fmla="*/ 19 w 47"/>
                <a:gd name="T15" fmla="*/ 7 h 44"/>
                <a:gd name="T16" fmla="*/ 2 w 47"/>
                <a:gd name="T17" fmla="*/ 32 h 44"/>
                <a:gd name="T18" fmla="*/ 3 w 47"/>
                <a:gd name="T19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4">
                  <a:moveTo>
                    <a:pt x="3" y="35"/>
                  </a:moveTo>
                  <a:cubicBezTo>
                    <a:pt x="17" y="30"/>
                    <a:pt x="13" y="14"/>
                    <a:pt x="25" y="6"/>
                  </a:cubicBezTo>
                  <a:cubicBezTo>
                    <a:pt x="34" y="1"/>
                    <a:pt x="41" y="8"/>
                    <a:pt x="42" y="17"/>
                  </a:cubicBezTo>
                  <a:cubicBezTo>
                    <a:pt x="44" y="26"/>
                    <a:pt x="31" y="35"/>
                    <a:pt x="25" y="40"/>
                  </a:cubicBezTo>
                  <a:cubicBezTo>
                    <a:pt x="24" y="41"/>
                    <a:pt x="26" y="44"/>
                    <a:pt x="28" y="42"/>
                  </a:cubicBezTo>
                  <a:cubicBezTo>
                    <a:pt x="34" y="36"/>
                    <a:pt x="43" y="29"/>
                    <a:pt x="45" y="19"/>
                  </a:cubicBezTo>
                  <a:cubicBezTo>
                    <a:pt x="47" y="13"/>
                    <a:pt x="43" y="5"/>
                    <a:pt x="37" y="2"/>
                  </a:cubicBezTo>
                  <a:cubicBezTo>
                    <a:pt x="30" y="0"/>
                    <a:pt x="24" y="2"/>
                    <a:pt x="19" y="7"/>
                  </a:cubicBezTo>
                  <a:cubicBezTo>
                    <a:pt x="11" y="14"/>
                    <a:pt x="13" y="28"/>
                    <a:pt x="2" y="32"/>
                  </a:cubicBezTo>
                  <a:cubicBezTo>
                    <a:pt x="0" y="32"/>
                    <a:pt x="1" y="35"/>
                    <a:pt x="3" y="3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332"/>
            <p:cNvSpPr>
              <a:spLocks/>
            </p:cNvSpPr>
            <p:nvPr/>
          </p:nvSpPr>
          <p:spPr bwMode="auto">
            <a:xfrm>
              <a:off x="1009800" y="2118073"/>
              <a:ext cx="182563" cy="169863"/>
            </a:xfrm>
            <a:custGeom>
              <a:avLst/>
              <a:gdLst>
                <a:gd name="T0" fmla="*/ 43 w 43"/>
                <a:gd name="T1" fmla="*/ 32 h 40"/>
                <a:gd name="T2" fmla="*/ 27 w 43"/>
                <a:gd name="T3" fmla="*/ 8 h 40"/>
                <a:gd name="T4" fmla="*/ 15 w 43"/>
                <a:gd name="T5" fmla="*/ 0 h 40"/>
                <a:gd name="T6" fmla="*/ 2 w 43"/>
                <a:gd name="T7" fmla="*/ 14 h 40"/>
                <a:gd name="T8" fmla="*/ 19 w 43"/>
                <a:gd name="T9" fmla="*/ 40 h 40"/>
                <a:gd name="T10" fmla="*/ 43 w 43"/>
                <a:gd name="T11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0">
                  <a:moveTo>
                    <a:pt x="43" y="32"/>
                  </a:moveTo>
                  <a:cubicBezTo>
                    <a:pt x="33" y="29"/>
                    <a:pt x="32" y="15"/>
                    <a:pt x="27" y="8"/>
                  </a:cubicBezTo>
                  <a:cubicBezTo>
                    <a:pt x="24" y="4"/>
                    <a:pt x="20" y="0"/>
                    <a:pt x="15" y="0"/>
                  </a:cubicBezTo>
                  <a:cubicBezTo>
                    <a:pt x="9" y="1"/>
                    <a:pt x="3" y="8"/>
                    <a:pt x="2" y="14"/>
                  </a:cubicBezTo>
                  <a:cubicBezTo>
                    <a:pt x="0" y="24"/>
                    <a:pt x="13" y="34"/>
                    <a:pt x="19" y="40"/>
                  </a:cubicBezTo>
                  <a:cubicBezTo>
                    <a:pt x="43" y="32"/>
                    <a:pt x="43" y="32"/>
                    <a:pt x="43" y="32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333"/>
            <p:cNvSpPr>
              <a:spLocks/>
            </p:cNvSpPr>
            <p:nvPr/>
          </p:nvSpPr>
          <p:spPr bwMode="auto">
            <a:xfrm>
              <a:off x="962175" y="2067273"/>
              <a:ext cx="242888" cy="230188"/>
            </a:xfrm>
            <a:custGeom>
              <a:avLst/>
              <a:gdLst>
                <a:gd name="T0" fmla="*/ 55 w 57"/>
                <a:gd name="T1" fmla="*/ 42 h 54"/>
                <a:gd name="T2" fmla="*/ 19 w 57"/>
                <a:gd name="T3" fmla="*/ 14 h 54"/>
                <a:gd name="T4" fmla="*/ 29 w 57"/>
                <a:gd name="T5" fmla="*/ 53 h 54"/>
                <a:gd name="T6" fmla="*/ 31 w 57"/>
                <a:gd name="T7" fmla="*/ 51 h 54"/>
                <a:gd name="T8" fmla="*/ 17 w 57"/>
                <a:gd name="T9" fmla="*/ 36 h 54"/>
                <a:gd name="T10" fmla="*/ 17 w 57"/>
                <a:gd name="T11" fmla="*/ 21 h 54"/>
                <a:gd name="T12" fmla="*/ 23 w 57"/>
                <a:gd name="T13" fmla="*/ 15 h 54"/>
                <a:gd name="T14" fmla="*/ 36 w 57"/>
                <a:gd name="T15" fmla="*/ 21 h 54"/>
                <a:gd name="T16" fmla="*/ 54 w 57"/>
                <a:gd name="T17" fmla="*/ 45 h 54"/>
                <a:gd name="T18" fmla="*/ 55 w 57"/>
                <a:gd name="T19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4">
                  <a:moveTo>
                    <a:pt x="55" y="42"/>
                  </a:moveTo>
                  <a:cubicBezTo>
                    <a:pt x="41" y="37"/>
                    <a:pt x="40" y="0"/>
                    <a:pt x="19" y="14"/>
                  </a:cubicBezTo>
                  <a:cubicBezTo>
                    <a:pt x="0" y="26"/>
                    <a:pt x="19" y="43"/>
                    <a:pt x="29" y="53"/>
                  </a:cubicBezTo>
                  <a:cubicBezTo>
                    <a:pt x="30" y="54"/>
                    <a:pt x="33" y="52"/>
                    <a:pt x="31" y="51"/>
                  </a:cubicBezTo>
                  <a:cubicBezTo>
                    <a:pt x="26" y="46"/>
                    <a:pt x="21" y="41"/>
                    <a:pt x="17" y="36"/>
                  </a:cubicBezTo>
                  <a:cubicBezTo>
                    <a:pt x="13" y="31"/>
                    <a:pt x="14" y="26"/>
                    <a:pt x="17" y="21"/>
                  </a:cubicBezTo>
                  <a:cubicBezTo>
                    <a:pt x="18" y="18"/>
                    <a:pt x="20" y="17"/>
                    <a:pt x="23" y="15"/>
                  </a:cubicBezTo>
                  <a:cubicBezTo>
                    <a:pt x="29" y="11"/>
                    <a:pt x="33" y="16"/>
                    <a:pt x="36" y="21"/>
                  </a:cubicBezTo>
                  <a:cubicBezTo>
                    <a:pt x="43" y="29"/>
                    <a:pt x="43" y="41"/>
                    <a:pt x="54" y="45"/>
                  </a:cubicBezTo>
                  <a:cubicBezTo>
                    <a:pt x="56" y="46"/>
                    <a:pt x="57" y="43"/>
                    <a:pt x="55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334"/>
            <p:cNvSpPr>
              <a:spLocks/>
            </p:cNvSpPr>
            <p:nvPr/>
          </p:nvSpPr>
          <p:spPr bwMode="auto">
            <a:xfrm>
              <a:off x="622450" y="2326036"/>
              <a:ext cx="119063" cy="55563"/>
            </a:xfrm>
            <a:custGeom>
              <a:avLst/>
              <a:gdLst>
                <a:gd name="T0" fmla="*/ 18 w 28"/>
                <a:gd name="T1" fmla="*/ 0 h 13"/>
                <a:gd name="T2" fmla="*/ 3 w 28"/>
                <a:gd name="T3" fmla="*/ 7 h 13"/>
                <a:gd name="T4" fmla="*/ 0 w 28"/>
                <a:gd name="T5" fmla="*/ 6 h 13"/>
                <a:gd name="T6" fmla="*/ 1 w 28"/>
                <a:gd name="T7" fmla="*/ 8 h 13"/>
                <a:gd name="T8" fmla="*/ 10 w 28"/>
                <a:gd name="T9" fmla="*/ 13 h 13"/>
                <a:gd name="T10" fmla="*/ 28 w 28"/>
                <a:gd name="T11" fmla="*/ 4 h 13"/>
                <a:gd name="T12" fmla="*/ 28 w 28"/>
                <a:gd name="T13" fmla="*/ 4 h 13"/>
                <a:gd name="T14" fmla="*/ 18 w 28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3">
                  <a:moveTo>
                    <a:pt x="18" y="0"/>
                  </a:moveTo>
                  <a:cubicBezTo>
                    <a:pt x="13" y="4"/>
                    <a:pt x="7" y="7"/>
                    <a:pt x="3" y="7"/>
                  </a:cubicBezTo>
                  <a:cubicBezTo>
                    <a:pt x="2" y="7"/>
                    <a:pt x="1" y="7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3" y="12"/>
                    <a:pt x="7" y="13"/>
                    <a:pt x="10" y="13"/>
                  </a:cubicBezTo>
                  <a:cubicBezTo>
                    <a:pt x="16" y="13"/>
                    <a:pt x="23" y="9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335"/>
            <p:cNvSpPr>
              <a:spLocks/>
            </p:cNvSpPr>
            <p:nvPr/>
          </p:nvSpPr>
          <p:spPr bwMode="auto">
            <a:xfrm>
              <a:off x="614512" y="2343498"/>
              <a:ext cx="127000" cy="42863"/>
            </a:xfrm>
            <a:custGeom>
              <a:avLst/>
              <a:gdLst>
                <a:gd name="T0" fmla="*/ 0 w 30"/>
                <a:gd name="T1" fmla="*/ 0 h 10"/>
                <a:gd name="T2" fmla="*/ 1 w 30"/>
                <a:gd name="T3" fmla="*/ 3 h 10"/>
                <a:gd name="T4" fmla="*/ 11 w 30"/>
                <a:gd name="T5" fmla="*/ 10 h 10"/>
                <a:gd name="T6" fmla="*/ 30 w 30"/>
                <a:gd name="T7" fmla="*/ 1 h 10"/>
                <a:gd name="T8" fmla="*/ 30 w 30"/>
                <a:gd name="T9" fmla="*/ 0 h 10"/>
                <a:gd name="T10" fmla="*/ 12 w 30"/>
                <a:gd name="T11" fmla="*/ 9 h 10"/>
                <a:gd name="T12" fmla="*/ 3 w 30"/>
                <a:gd name="T13" fmla="*/ 4 h 10"/>
                <a:gd name="T14" fmla="*/ 2 w 30"/>
                <a:gd name="T15" fmla="*/ 2 h 10"/>
                <a:gd name="T16" fmla="*/ 0 w 30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0">
                  <a:moveTo>
                    <a:pt x="0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3" y="8"/>
                    <a:pt x="7" y="10"/>
                    <a:pt x="11" y="10"/>
                  </a:cubicBezTo>
                  <a:cubicBezTo>
                    <a:pt x="17" y="10"/>
                    <a:pt x="24" y="5"/>
                    <a:pt x="30" y="1"/>
                  </a:cubicBezTo>
                  <a:cubicBezTo>
                    <a:pt x="30" y="1"/>
                    <a:pt x="30" y="0"/>
                    <a:pt x="30" y="0"/>
                  </a:cubicBezTo>
                  <a:cubicBezTo>
                    <a:pt x="25" y="5"/>
                    <a:pt x="18" y="9"/>
                    <a:pt x="12" y="9"/>
                  </a:cubicBezTo>
                  <a:cubicBezTo>
                    <a:pt x="9" y="9"/>
                    <a:pt x="5" y="8"/>
                    <a:pt x="3" y="4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336"/>
            <p:cNvSpPr>
              <a:spLocks/>
            </p:cNvSpPr>
            <p:nvPr/>
          </p:nvSpPr>
          <p:spPr bwMode="auto">
            <a:xfrm>
              <a:off x="700237" y="2195861"/>
              <a:ext cx="122238" cy="147638"/>
            </a:xfrm>
            <a:custGeom>
              <a:avLst/>
              <a:gdLst>
                <a:gd name="T0" fmla="*/ 21 w 29"/>
                <a:gd name="T1" fmla="*/ 0 h 35"/>
                <a:gd name="T2" fmla="*/ 8 w 29"/>
                <a:gd name="T3" fmla="*/ 25 h 35"/>
                <a:gd name="T4" fmla="*/ 0 w 29"/>
                <a:gd name="T5" fmla="*/ 31 h 35"/>
                <a:gd name="T6" fmla="*/ 10 w 29"/>
                <a:gd name="T7" fmla="*/ 35 h 35"/>
                <a:gd name="T8" fmla="*/ 10 w 29"/>
                <a:gd name="T9" fmla="*/ 34 h 35"/>
                <a:gd name="T10" fmla="*/ 27 w 29"/>
                <a:gd name="T11" fmla="*/ 11 h 35"/>
                <a:gd name="T12" fmla="*/ 21 w 29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5">
                  <a:moveTo>
                    <a:pt x="21" y="0"/>
                  </a:moveTo>
                  <a:cubicBezTo>
                    <a:pt x="20" y="10"/>
                    <a:pt x="14" y="18"/>
                    <a:pt x="8" y="25"/>
                  </a:cubicBezTo>
                  <a:cubicBezTo>
                    <a:pt x="6" y="26"/>
                    <a:pt x="4" y="29"/>
                    <a:pt x="0" y="31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6" y="29"/>
                    <a:pt x="29" y="20"/>
                    <a:pt x="27" y="11"/>
                  </a:cubicBezTo>
                  <a:cubicBezTo>
                    <a:pt x="27" y="6"/>
                    <a:pt x="25" y="2"/>
                    <a:pt x="21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337"/>
            <p:cNvSpPr>
              <a:spLocks/>
            </p:cNvSpPr>
            <p:nvPr/>
          </p:nvSpPr>
          <p:spPr bwMode="auto">
            <a:xfrm>
              <a:off x="741512" y="2183161"/>
              <a:ext cx="80963" cy="165100"/>
            </a:xfrm>
            <a:custGeom>
              <a:avLst/>
              <a:gdLst>
                <a:gd name="T0" fmla="*/ 12 w 19"/>
                <a:gd name="T1" fmla="*/ 0 h 39"/>
                <a:gd name="T2" fmla="*/ 11 w 19"/>
                <a:gd name="T3" fmla="*/ 3 h 39"/>
                <a:gd name="T4" fmla="*/ 17 w 19"/>
                <a:gd name="T5" fmla="*/ 14 h 39"/>
                <a:gd name="T6" fmla="*/ 0 w 19"/>
                <a:gd name="T7" fmla="*/ 37 h 39"/>
                <a:gd name="T8" fmla="*/ 0 w 19"/>
                <a:gd name="T9" fmla="*/ 38 h 39"/>
                <a:gd name="T10" fmla="*/ 0 w 19"/>
                <a:gd name="T11" fmla="*/ 38 h 39"/>
                <a:gd name="T12" fmla="*/ 0 w 19"/>
                <a:gd name="T13" fmla="*/ 38 h 39"/>
                <a:gd name="T14" fmla="*/ 0 w 19"/>
                <a:gd name="T15" fmla="*/ 39 h 39"/>
                <a:gd name="T16" fmla="*/ 6 w 19"/>
                <a:gd name="T17" fmla="*/ 34 h 39"/>
                <a:gd name="T18" fmla="*/ 19 w 19"/>
                <a:gd name="T19" fmla="*/ 17 h 39"/>
                <a:gd name="T20" fmla="*/ 12 w 19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9">
                  <a:moveTo>
                    <a:pt x="12" y="0"/>
                  </a:moveTo>
                  <a:cubicBezTo>
                    <a:pt x="12" y="1"/>
                    <a:pt x="11" y="2"/>
                    <a:pt x="11" y="3"/>
                  </a:cubicBezTo>
                  <a:cubicBezTo>
                    <a:pt x="15" y="5"/>
                    <a:pt x="17" y="9"/>
                    <a:pt x="17" y="14"/>
                  </a:cubicBezTo>
                  <a:cubicBezTo>
                    <a:pt x="19" y="23"/>
                    <a:pt x="6" y="32"/>
                    <a:pt x="0" y="37"/>
                  </a:cubicBezTo>
                  <a:cubicBezTo>
                    <a:pt x="0" y="37"/>
                    <a:pt x="0" y="37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9"/>
                    <a:pt x="0" y="39"/>
                  </a:cubicBezTo>
                  <a:cubicBezTo>
                    <a:pt x="2" y="37"/>
                    <a:pt x="4" y="35"/>
                    <a:pt x="6" y="34"/>
                  </a:cubicBezTo>
                  <a:cubicBezTo>
                    <a:pt x="11" y="29"/>
                    <a:pt x="17" y="25"/>
                    <a:pt x="19" y="17"/>
                  </a:cubicBezTo>
                  <a:cubicBezTo>
                    <a:pt x="19" y="13"/>
                    <a:pt x="17" y="1"/>
                    <a:pt x="1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338"/>
            <p:cNvSpPr>
              <a:spLocks/>
            </p:cNvSpPr>
            <p:nvPr/>
          </p:nvSpPr>
          <p:spPr bwMode="auto">
            <a:xfrm>
              <a:off x="614512" y="234032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339"/>
            <p:cNvSpPr>
              <a:spLocks/>
            </p:cNvSpPr>
            <p:nvPr/>
          </p:nvSpPr>
          <p:spPr bwMode="auto">
            <a:xfrm>
              <a:off x="1098700" y="2272061"/>
              <a:ext cx="106363" cy="53975"/>
            </a:xfrm>
            <a:custGeom>
              <a:avLst/>
              <a:gdLst>
                <a:gd name="T0" fmla="*/ 9 w 25"/>
                <a:gd name="T1" fmla="*/ 0 h 13"/>
                <a:gd name="T2" fmla="*/ 2 w 25"/>
                <a:gd name="T3" fmla="*/ 3 h 13"/>
                <a:gd name="T4" fmla="*/ 0 w 25"/>
                <a:gd name="T5" fmla="*/ 4 h 13"/>
                <a:gd name="T6" fmla="*/ 18 w 25"/>
                <a:gd name="T7" fmla="*/ 13 h 13"/>
                <a:gd name="T8" fmla="*/ 25 w 25"/>
                <a:gd name="T9" fmla="*/ 11 h 13"/>
                <a:gd name="T10" fmla="*/ 9 w 2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3">
                  <a:moveTo>
                    <a:pt x="9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6" y="9"/>
                    <a:pt x="12" y="13"/>
                    <a:pt x="18" y="13"/>
                  </a:cubicBezTo>
                  <a:cubicBezTo>
                    <a:pt x="21" y="13"/>
                    <a:pt x="23" y="12"/>
                    <a:pt x="25" y="11"/>
                  </a:cubicBezTo>
                  <a:cubicBezTo>
                    <a:pt x="19" y="9"/>
                    <a:pt x="14" y="5"/>
                    <a:pt x="9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340"/>
            <p:cNvSpPr>
              <a:spLocks/>
            </p:cNvSpPr>
            <p:nvPr/>
          </p:nvSpPr>
          <p:spPr bwMode="auto">
            <a:xfrm>
              <a:off x="1098700" y="2287936"/>
              <a:ext cx="106363" cy="38100"/>
            </a:xfrm>
            <a:custGeom>
              <a:avLst/>
              <a:gdLst>
                <a:gd name="T0" fmla="*/ 0 w 25"/>
                <a:gd name="T1" fmla="*/ 0 h 9"/>
                <a:gd name="T2" fmla="*/ 0 w 25"/>
                <a:gd name="T3" fmla="*/ 0 h 9"/>
                <a:gd name="T4" fmla="*/ 1 w 25"/>
                <a:gd name="T5" fmla="*/ 1 h 9"/>
                <a:gd name="T6" fmla="*/ 17 w 25"/>
                <a:gd name="T7" fmla="*/ 9 h 9"/>
                <a:gd name="T8" fmla="*/ 25 w 25"/>
                <a:gd name="T9" fmla="*/ 7 h 9"/>
                <a:gd name="T10" fmla="*/ 25 w 25"/>
                <a:gd name="T11" fmla="*/ 7 h 9"/>
                <a:gd name="T12" fmla="*/ 18 w 25"/>
                <a:gd name="T13" fmla="*/ 9 h 9"/>
                <a:gd name="T14" fmla="*/ 0 w 25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6" y="5"/>
                    <a:pt x="11" y="9"/>
                    <a:pt x="17" y="9"/>
                  </a:cubicBezTo>
                  <a:cubicBezTo>
                    <a:pt x="20" y="9"/>
                    <a:pt x="22" y="9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3" y="8"/>
                    <a:pt x="21" y="9"/>
                    <a:pt x="18" y="9"/>
                  </a:cubicBezTo>
                  <a:cubicBezTo>
                    <a:pt x="12" y="9"/>
                    <a:pt x="6" y="5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341"/>
            <p:cNvSpPr>
              <a:spLocks/>
            </p:cNvSpPr>
            <p:nvPr/>
          </p:nvSpPr>
          <p:spPr bwMode="auto">
            <a:xfrm>
              <a:off x="1098700" y="2287936"/>
              <a:ext cx="4763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342"/>
            <p:cNvSpPr>
              <a:spLocks/>
            </p:cNvSpPr>
            <p:nvPr/>
          </p:nvSpPr>
          <p:spPr bwMode="auto">
            <a:xfrm>
              <a:off x="1098700" y="2284761"/>
              <a:ext cx="7938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0 w 2"/>
                <a:gd name="T11" fmla="*/ 1 h 2"/>
                <a:gd name="T12" fmla="*/ 2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343"/>
            <p:cNvSpPr>
              <a:spLocks/>
            </p:cNvSpPr>
            <p:nvPr/>
          </p:nvSpPr>
          <p:spPr bwMode="auto">
            <a:xfrm>
              <a:off x="1017737" y="2140298"/>
              <a:ext cx="119063" cy="144463"/>
            </a:xfrm>
            <a:custGeom>
              <a:avLst/>
              <a:gdLst>
                <a:gd name="T0" fmla="*/ 7 w 28"/>
                <a:gd name="T1" fmla="*/ 0 h 34"/>
                <a:gd name="T2" fmla="*/ 4 w 28"/>
                <a:gd name="T3" fmla="*/ 4 h 34"/>
                <a:gd name="T4" fmla="*/ 4 w 28"/>
                <a:gd name="T5" fmla="*/ 19 h 34"/>
                <a:gd name="T6" fmla="*/ 18 w 28"/>
                <a:gd name="T7" fmla="*/ 34 h 34"/>
                <a:gd name="T8" fmla="*/ 19 w 28"/>
                <a:gd name="T9" fmla="*/ 34 h 34"/>
                <a:gd name="T10" fmla="*/ 21 w 28"/>
                <a:gd name="T11" fmla="*/ 34 h 34"/>
                <a:gd name="T12" fmla="*/ 28 w 28"/>
                <a:gd name="T13" fmla="*/ 31 h 34"/>
                <a:gd name="T14" fmla="*/ 23 w 28"/>
                <a:gd name="T15" fmla="*/ 25 h 34"/>
                <a:gd name="T16" fmla="*/ 7 w 28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4">
                  <a:moveTo>
                    <a:pt x="7" y="0"/>
                  </a:moveTo>
                  <a:cubicBezTo>
                    <a:pt x="6" y="1"/>
                    <a:pt x="5" y="2"/>
                    <a:pt x="4" y="4"/>
                  </a:cubicBezTo>
                  <a:cubicBezTo>
                    <a:pt x="1" y="9"/>
                    <a:pt x="0" y="14"/>
                    <a:pt x="4" y="19"/>
                  </a:cubicBezTo>
                  <a:cubicBezTo>
                    <a:pt x="8" y="24"/>
                    <a:pt x="13" y="29"/>
                    <a:pt x="18" y="34"/>
                  </a:cubicBezTo>
                  <a:cubicBezTo>
                    <a:pt x="18" y="34"/>
                    <a:pt x="19" y="34"/>
                    <a:pt x="19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6" y="29"/>
                    <a:pt x="25" y="27"/>
                    <a:pt x="23" y="25"/>
                  </a:cubicBezTo>
                  <a:cubicBezTo>
                    <a:pt x="17" y="18"/>
                    <a:pt x="10" y="9"/>
                    <a:pt x="7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344"/>
            <p:cNvSpPr>
              <a:spLocks/>
            </p:cNvSpPr>
            <p:nvPr/>
          </p:nvSpPr>
          <p:spPr bwMode="auto">
            <a:xfrm>
              <a:off x="1001862" y="2130773"/>
              <a:ext cx="96838" cy="157163"/>
            </a:xfrm>
            <a:custGeom>
              <a:avLst/>
              <a:gdLst>
                <a:gd name="T0" fmla="*/ 11 w 23"/>
                <a:gd name="T1" fmla="*/ 0 h 37"/>
                <a:gd name="T2" fmla="*/ 6 w 23"/>
                <a:gd name="T3" fmla="*/ 3 h 37"/>
                <a:gd name="T4" fmla="*/ 18 w 23"/>
                <a:gd name="T5" fmla="*/ 34 h 37"/>
                <a:gd name="T6" fmla="*/ 23 w 23"/>
                <a:gd name="T7" fmla="*/ 37 h 37"/>
                <a:gd name="T8" fmla="*/ 23 w 23"/>
                <a:gd name="T9" fmla="*/ 36 h 37"/>
                <a:gd name="T10" fmla="*/ 22 w 23"/>
                <a:gd name="T11" fmla="*/ 36 h 37"/>
                <a:gd name="T12" fmla="*/ 8 w 23"/>
                <a:gd name="T13" fmla="*/ 21 h 37"/>
                <a:gd name="T14" fmla="*/ 8 w 23"/>
                <a:gd name="T15" fmla="*/ 6 h 37"/>
                <a:gd name="T16" fmla="*/ 11 w 23"/>
                <a:gd name="T17" fmla="*/ 2 h 37"/>
                <a:gd name="T18" fmla="*/ 11 w 23"/>
                <a:gd name="T1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37">
                  <a:moveTo>
                    <a:pt x="11" y="0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0" y="15"/>
                    <a:pt x="10" y="26"/>
                    <a:pt x="18" y="34"/>
                  </a:cubicBezTo>
                  <a:cubicBezTo>
                    <a:pt x="20" y="35"/>
                    <a:pt x="21" y="36"/>
                    <a:pt x="23" y="37"/>
                  </a:cubicBezTo>
                  <a:cubicBezTo>
                    <a:pt x="23" y="37"/>
                    <a:pt x="23" y="37"/>
                    <a:pt x="23" y="36"/>
                  </a:cubicBezTo>
                  <a:cubicBezTo>
                    <a:pt x="23" y="36"/>
                    <a:pt x="22" y="36"/>
                    <a:pt x="22" y="36"/>
                  </a:cubicBezTo>
                  <a:cubicBezTo>
                    <a:pt x="17" y="31"/>
                    <a:pt x="12" y="26"/>
                    <a:pt x="8" y="21"/>
                  </a:cubicBezTo>
                  <a:cubicBezTo>
                    <a:pt x="4" y="16"/>
                    <a:pt x="5" y="11"/>
                    <a:pt x="8" y="6"/>
                  </a:cubicBezTo>
                  <a:cubicBezTo>
                    <a:pt x="9" y="4"/>
                    <a:pt x="10" y="3"/>
                    <a:pt x="11" y="2"/>
                  </a:cubicBezTo>
                  <a:cubicBezTo>
                    <a:pt x="11" y="1"/>
                    <a:pt x="11" y="1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345"/>
            <p:cNvSpPr>
              <a:spLocks noEditPoints="1"/>
            </p:cNvSpPr>
            <p:nvPr/>
          </p:nvSpPr>
          <p:spPr bwMode="auto">
            <a:xfrm>
              <a:off x="1460650" y="2305398"/>
              <a:ext cx="322263" cy="280988"/>
            </a:xfrm>
            <a:custGeom>
              <a:avLst/>
              <a:gdLst>
                <a:gd name="T0" fmla="*/ 10 w 76"/>
                <a:gd name="T1" fmla="*/ 66 h 66"/>
                <a:gd name="T2" fmla="*/ 4 w 76"/>
                <a:gd name="T3" fmla="*/ 66 h 66"/>
                <a:gd name="T4" fmla="*/ 0 w 76"/>
                <a:gd name="T5" fmla="*/ 61 h 66"/>
                <a:gd name="T6" fmla="*/ 4 w 76"/>
                <a:gd name="T7" fmla="*/ 57 h 66"/>
                <a:gd name="T8" fmla="*/ 5 w 76"/>
                <a:gd name="T9" fmla="*/ 57 h 66"/>
                <a:gd name="T10" fmla="*/ 8 w 76"/>
                <a:gd name="T11" fmla="*/ 57 h 66"/>
                <a:gd name="T12" fmla="*/ 32 w 76"/>
                <a:gd name="T13" fmla="*/ 47 h 66"/>
                <a:gd name="T14" fmla="*/ 39 w 76"/>
                <a:gd name="T15" fmla="*/ 29 h 66"/>
                <a:gd name="T16" fmla="*/ 39 w 76"/>
                <a:gd name="T17" fmla="*/ 25 h 66"/>
                <a:gd name="T18" fmla="*/ 41 w 76"/>
                <a:gd name="T19" fmla="*/ 8 h 66"/>
                <a:gd name="T20" fmla="*/ 59 w 76"/>
                <a:gd name="T21" fmla="*/ 0 h 66"/>
                <a:gd name="T22" fmla="*/ 59 w 76"/>
                <a:gd name="T23" fmla="*/ 0 h 66"/>
                <a:gd name="T24" fmla="*/ 75 w 76"/>
                <a:gd name="T25" fmla="*/ 11 h 66"/>
                <a:gd name="T26" fmla="*/ 67 w 76"/>
                <a:gd name="T27" fmla="*/ 29 h 66"/>
                <a:gd name="T28" fmla="*/ 61 w 76"/>
                <a:gd name="T29" fmla="*/ 30 h 66"/>
                <a:gd name="T30" fmla="*/ 51 w 76"/>
                <a:gd name="T31" fmla="*/ 24 h 66"/>
                <a:gd name="T32" fmla="*/ 51 w 76"/>
                <a:gd name="T33" fmla="*/ 16 h 66"/>
                <a:gd name="T34" fmla="*/ 55 w 76"/>
                <a:gd name="T35" fmla="*/ 12 h 66"/>
                <a:gd name="T36" fmla="*/ 54 w 76"/>
                <a:gd name="T37" fmla="*/ 12 h 66"/>
                <a:gd name="T38" fmla="*/ 50 w 76"/>
                <a:gd name="T39" fmla="*/ 26 h 66"/>
                <a:gd name="T40" fmla="*/ 49 w 76"/>
                <a:gd name="T41" fmla="*/ 36 h 66"/>
                <a:gd name="T42" fmla="*/ 10 w 76"/>
                <a:gd name="T43" fmla="*/ 66 h 66"/>
                <a:gd name="T44" fmla="*/ 61 w 76"/>
                <a:gd name="T45" fmla="*/ 11 h 66"/>
                <a:gd name="T46" fmla="*/ 64 w 76"/>
                <a:gd name="T47" fmla="*/ 15 h 66"/>
                <a:gd name="T48" fmla="*/ 64 w 76"/>
                <a:gd name="T49" fmla="*/ 14 h 66"/>
                <a:gd name="T50" fmla="*/ 61 w 76"/>
                <a:gd name="T5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6" h="66">
                  <a:moveTo>
                    <a:pt x="10" y="66"/>
                  </a:moveTo>
                  <a:cubicBezTo>
                    <a:pt x="8" y="66"/>
                    <a:pt x="6" y="66"/>
                    <a:pt x="4" y="66"/>
                  </a:cubicBezTo>
                  <a:cubicBezTo>
                    <a:pt x="1" y="65"/>
                    <a:pt x="0" y="63"/>
                    <a:pt x="0" y="61"/>
                  </a:cubicBezTo>
                  <a:cubicBezTo>
                    <a:pt x="0" y="59"/>
                    <a:pt x="2" y="57"/>
                    <a:pt x="4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6" y="57"/>
                    <a:pt x="7" y="57"/>
                    <a:pt x="8" y="57"/>
                  </a:cubicBezTo>
                  <a:cubicBezTo>
                    <a:pt x="16" y="57"/>
                    <a:pt x="25" y="53"/>
                    <a:pt x="32" y="47"/>
                  </a:cubicBezTo>
                  <a:cubicBezTo>
                    <a:pt x="37" y="42"/>
                    <a:pt x="39" y="35"/>
                    <a:pt x="39" y="29"/>
                  </a:cubicBezTo>
                  <a:cubicBezTo>
                    <a:pt x="39" y="28"/>
                    <a:pt x="39" y="27"/>
                    <a:pt x="39" y="25"/>
                  </a:cubicBezTo>
                  <a:cubicBezTo>
                    <a:pt x="38" y="20"/>
                    <a:pt x="38" y="13"/>
                    <a:pt x="41" y="8"/>
                  </a:cubicBezTo>
                  <a:cubicBezTo>
                    <a:pt x="45" y="3"/>
                    <a:pt x="52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8" y="0"/>
                    <a:pt x="73" y="4"/>
                    <a:pt x="75" y="11"/>
                  </a:cubicBezTo>
                  <a:cubicBezTo>
                    <a:pt x="76" y="17"/>
                    <a:pt x="74" y="26"/>
                    <a:pt x="67" y="29"/>
                  </a:cubicBezTo>
                  <a:cubicBezTo>
                    <a:pt x="65" y="30"/>
                    <a:pt x="63" y="30"/>
                    <a:pt x="61" y="30"/>
                  </a:cubicBezTo>
                  <a:cubicBezTo>
                    <a:pt x="57" y="30"/>
                    <a:pt x="53" y="28"/>
                    <a:pt x="51" y="24"/>
                  </a:cubicBezTo>
                  <a:cubicBezTo>
                    <a:pt x="50" y="22"/>
                    <a:pt x="49" y="19"/>
                    <a:pt x="51" y="16"/>
                  </a:cubicBezTo>
                  <a:cubicBezTo>
                    <a:pt x="51" y="14"/>
                    <a:pt x="53" y="13"/>
                    <a:pt x="55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49" y="14"/>
                    <a:pt x="49" y="19"/>
                    <a:pt x="50" y="26"/>
                  </a:cubicBezTo>
                  <a:cubicBezTo>
                    <a:pt x="50" y="30"/>
                    <a:pt x="50" y="33"/>
                    <a:pt x="49" y="36"/>
                  </a:cubicBezTo>
                  <a:cubicBezTo>
                    <a:pt x="46" y="55"/>
                    <a:pt x="26" y="66"/>
                    <a:pt x="10" y="66"/>
                  </a:cubicBezTo>
                  <a:moveTo>
                    <a:pt x="61" y="11"/>
                  </a:moveTo>
                  <a:cubicBezTo>
                    <a:pt x="63" y="12"/>
                    <a:pt x="64" y="13"/>
                    <a:pt x="64" y="15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3"/>
                    <a:pt x="64" y="12"/>
                    <a:pt x="61" y="1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346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347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348"/>
            <p:cNvSpPr>
              <a:spLocks/>
            </p:cNvSpPr>
            <p:nvPr/>
          </p:nvSpPr>
          <p:spPr bwMode="auto">
            <a:xfrm>
              <a:off x="1260625" y="2340323"/>
              <a:ext cx="369888" cy="254000"/>
            </a:xfrm>
            <a:custGeom>
              <a:avLst/>
              <a:gdLst>
                <a:gd name="T0" fmla="*/ 63 w 87"/>
                <a:gd name="T1" fmla="*/ 57 h 60"/>
                <a:gd name="T2" fmla="*/ 64 w 87"/>
                <a:gd name="T3" fmla="*/ 46 h 60"/>
                <a:gd name="T4" fmla="*/ 65 w 87"/>
                <a:gd name="T5" fmla="*/ 41 h 60"/>
                <a:gd name="T6" fmla="*/ 65 w 87"/>
                <a:gd name="T7" fmla="*/ 38 h 60"/>
                <a:gd name="T8" fmla="*/ 68 w 87"/>
                <a:gd name="T9" fmla="*/ 42 h 60"/>
                <a:gd name="T10" fmla="*/ 71 w 87"/>
                <a:gd name="T11" fmla="*/ 45 h 60"/>
                <a:gd name="T12" fmla="*/ 78 w 87"/>
                <a:gd name="T13" fmla="*/ 52 h 60"/>
                <a:gd name="T14" fmla="*/ 86 w 87"/>
                <a:gd name="T15" fmla="*/ 48 h 60"/>
                <a:gd name="T16" fmla="*/ 85 w 87"/>
                <a:gd name="T17" fmla="*/ 38 h 60"/>
                <a:gd name="T18" fmla="*/ 82 w 87"/>
                <a:gd name="T19" fmla="*/ 34 h 60"/>
                <a:gd name="T20" fmla="*/ 80 w 87"/>
                <a:gd name="T21" fmla="*/ 29 h 60"/>
                <a:gd name="T22" fmla="*/ 74 w 87"/>
                <a:gd name="T23" fmla="*/ 21 h 60"/>
                <a:gd name="T24" fmla="*/ 65 w 87"/>
                <a:gd name="T25" fmla="*/ 12 h 60"/>
                <a:gd name="T26" fmla="*/ 55 w 87"/>
                <a:gd name="T27" fmla="*/ 0 h 60"/>
                <a:gd name="T28" fmla="*/ 36 w 87"/>
                <a:gd name="T29" fmla="*/ 1 h 60"/>
                <a:gd name="T30" fmla="*/ 30 w 87"/>
                <a:gd name="T31" fmla="*/ 3 h 60"/>
                <a:gd name="T32" fmla="*/ 25 w 87"/>
                <a:gd name="T33" fmla="*/ 6 h 60"/>
                <a:gd name="T34" fmla="*/ 21 w 87"/>
                <a:gd name="T35" fmla="*/ 10 h 60"/>
                <a:gd name="T36" fmla="*/ 17 w 87"/>
                <a:gd name="T37" fmla="*/ 14 h 60"/>
                <a:gd name="T38" fmla="*/ 9 w 87"/>
                <a:gd name="T39" fmla="*/ 22 h 60"/>
                <a:gd name="T40" fmla="*/ 4 w 87"/>
                <a:gd name="T41" fmla="*/ 31 h 60"/>
                <a:gd name="T42" fmla="*/ 1 w 87"/>
                <a:gd name="T43" fmla="*/ 41 h 60"/>
                <a:gd name="T44" fmla="*/ 8 w 87"/>
                <a:gd name="T45" fmla="*/ 45 h 60"/>
                <a:gd name="T46" fmla="*/ 16 w 87"/>
                <a:gd name="T47" fmla="*/ 38 h 60"/>
                <a:gd name="T48" fmla="*/ 20 w 87"/>
                <a:gd name="T49" fmla="*/ 34 h 60"/>
                <a:gd name="T50" fmla="*/ 23 w 87"/>
                <a:gd name="T51" fmla="*/ 30 h 60"/>
                <a:gd name="T52" fmla="*/ 22 w 87"/>
                <a:gd name="T53" fmla="*/ 35 h 60"/>
                <a:gd name="T54" fmla="*/ 22 w 87"/>
                <a:gd name="T55" fmla="*/ 39 h 60"/>
                <a:gd name="T56" fmla="*/ 21 w 87"/>
                <a:gd name="T57" fmla="*/ 48 h 60"/>
                <a:gd name="T58" fmla="*/ 20 w 87"/>
                <a:gd name="T59" fmla="*/ 54 h 60"/>
                <a:gd name="T60" fmla="*/ 20 w 87"/>
                <a:gd name="T61" fmla="*/ 60 h 60"/>
                <a:gd name="T62" fmla="*/ 35 w 87"/>
                <a:gd name="T63" fmla="*/ 60 h 60"/>
                <a:gd name="T64" fmla="*/ 35 w 87"/>
                <a:gd name="T65" fmla="*/ 60 h 60"/>
                <a:gd name="T66" fmla="*/ 41 w 87"/>
                <a:gd name="T67" fmla="*/ 60 h 60"/>
                <a:gd name="T68" fmla="*/ 43 w 87"/>
                <a:gd name="T69" fmla="*/ 60 h 60"/>
                <a:gd name="T70" fmla="*/ 47 w 87"/>
                <a:gd name="T71" fmla="*/ 60 h 60"/>
                <a:gd name="T72" fmla="*/ 62 w 87"/>
                <a:gd name="T73" fmla="*/ 60 h 60"/>
                <a:gd name="T74" fmla="*/ 63 w 87"/>
                <a:gd name="T75" fmla="*/ 5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60">
                  <a:moveTo>
                    <a:pt x="63" y="57"/>
                  </a:moveTo>
                  <a:cubicBezTo>
                    <a:pt x="63" y="53"/>
                    <a:pt x="64" y="50"/>
                    <a:pt x="64" y="46"/>
                  </a:cubicBezTo>
                  <a:cubicBezTo>
                    <a:pt x="65" y="45"/>
                    <a:pt x="64" y="43"/>
                    <a:pt x="65" y="41"/>
                  </a:cubicBezTo>
                  <a:cubicBezTo>
                    <a:pt x="65" y="40"/>
                    <a:pt x="66" y="39"/>
                    <a:pt x="65" y="38"/>
                  </a:cubicBezTo>
                  <a:cubicBezTo>
                    <a:pt x="67" y="39"/>
                    <a:pt x="67" y="40"/>
                    <a:pt x="68" y="42"/>
                  </a:cubicBezTo>
                  <a:cubicBezTo>
                    <a:pt x="69" y="43"/>
                    <a:pt x="70" y="44"/>
                    <a:pt x="71" y="45"/>
                  </a:cubicBezTo>
                  <a:cubicBezTo>
                    <a:pt x="73" y="47"/>
                    <a:pt x="75" y="50"/>
                    <a:pt x="78" y="52"/>
                  </a:cubicBezTo>
                  <a:cubicBezTo>
                    <a:pt x="82" y="55"/>
                    <a:pt x="85" y="52"/>
                    <a:pt x="86" y="48"/>
                  </a:cubicBezTo>
                  <a:cubicBezTo>
                    <a:pt x="87" y="44"/>
                    <a:pt x="86" y="41"/>
                    <a:pt x="85" y="38"/>
                  </a:cubicBezTo>
                  <a:cubicBezTo>
                    <a:pt x="84" y="36"/>
                    <a:pt x="83" y="35"/>
                    <a:pt x="82" y="34"/>
                  </a:cubicBezTo>
                  <a:cubicBezTo>
                    <a:pt x="81" y="32"/>
                    <a:pt x="80" y="31"/>
                    <a:pt x="80" y="29"/>
                  </a:cubicBezTo>
                  <a:cubicBezTo>
                    <a:pt x="78" y="26"/>
                    <a:pt x="76" y="23"/>
                    <a:pt x="74" y="21"/>
                  </a:cubicBezTo>
                  <a:cubicBezTo>
                    <a:pt x="71" y="18"/>
                    <a:pt x="68" y="15"/>
                    <a:pt x="65" y="12"/>
                  </a:cubicBezTo>
                  <a:cubicBezTo>
                    <a:pt x="61" y="8"/>
                    <a:pt x="61" y="3"/>
                    <a:pt x="55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2" y="2"/>
                    <a:pt x="30" y="3"/>
                  </a:cubicBezTo>
                  <a:cubicBezTo>
                    <a:pt x="27" y="4"/>
                    <a:pt x="27" y="5"/>
                    <a:pt x="25" y="6"/>
                  </a:cubicBezTo>
                  <a:cubicBezTo>
                    <a:pt x="24" y="8"/>
                    <a:pt x="22" y="9"/>
                    <a:pt x="21" y="10"/>
                  </a:cubicBezTo>
                  <a:cubicBezTo>
                    <a:pt x="19" y="11"/>
                    <a:pt x="18" y="13"/>
                    <a:pt x="17" y="14"/>
                  </a:cubicBezTo>
                  <a:cubicBezTo>
                    <a:pt x="15" y="17"/>
                    <a:pt x="12" y="19"/>
                    <a:pt x="9" y="22"/>
                  </a:cubicBezTo>
                  <a:cubicBezTo>
                    <a:pt x="7" y="24"/>
                    <a:pt x="5" y="27"/>
                    <a:pt x="4" y="31"/>
                  </a:cubicBezTo>
                  <a:cubicBezTo>
                    <a:pt x="2" y="34"/>
                    <a:pt x="0" y="37"/>
                    <a:pt x="1" y="41"/>
                  </a:cubicBezTo>
                  <a:cubicBezTo>
                    <a:pt x="1" y="44"/>
                    <a:pt x="5" y="47"/>
                    <a:pt x="8" y="45"/>
                  </a:cubicBezTo>
                  <a:cubicBezTo>
                    <a:pt x="11" y="43"/>
                    <a:pt x="14" y="41"/>
                    <a:pt x="16" y="38"/>
                  </a:cubicBezTo>
                  <a:cubicBezTo>
                    <a:pt x="17" y="37"/>
                    <a:pt x="19" y="36"/>
                    <a:pt x="20" y="34"/>
                  </a:cubicBezTo>
                  <a:cubicBezTo>
                    <a:pt x="21" y="33"/>
                    <a:pt x="22" y="31"/>
                    <a:pt x="23" y="30"/>
                  </a:cubicBezTo>
                  <a:cubicBezTo>
                    <a:pt x="24" y="31"/>
                    <a:pt x="22" y="33"/>
                    <a:pt x="22" y="35"/>
                  </a:cubicBezTo>
                  <a:cubicBezTo>
                    <a:pt x="22" y="36"/>
                    <a:pt x="22" y="37"/>
                    <a:pt x="22" y="39"/>
                  </a:cubicBezTo>
                  <a:cubicBezTo>
                    <a:pt x="22" y="42"/>
                    <a:pt x="22" y="45"/>
                    <a:pt x="21" y="48"/>
                  </a:cubicBezTo>
                  <a:cubicBezTo>
                    <a:pt x="21" y="50"/>
                    <a:pt x="21" y="52"/>
                    <a:pt x="20" y="54"/>
                  </a:cubicBezTo>
                  <a:cubicBezTo>
                    <a:pt x="20" y="56"/>
                    <a:pt x="20" y="58"/>
                    <a:pt x="20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8" y="59"/>
                    <a:pt x="39" y="60"/>
                    <a:pt x="41" y="60"/>
                  </a:cubicBezTo>
                  <a:cubicBezTo>
                    <a:pt x="42" y="60"/>
                    <a:pt x="42" y="60"/>
                    <a:pt x="43" y="60"/>
                  </a:cubicBezTo>
                  <a:cubicBezTo>
                    <a:pt x="44" y="59"/>
                    <a:pt x="46" y="59"/>
                    <a:pt x="47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59"/>
                    <a:pt x="62" y="58"/>
                    <a:pt x="63" y="57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Freeform 349"/>
            <p:cNvSpPr>
              <a:spLocks/>
            </p:cNvSpPr>
            <p:nvPr/>
          </p:nvSpPr>
          <p:spPr bwMode="auto">
            <a:xfrm>
              <a:off x="1260625" y="2480023"/>
              <a:ext cx="55563" cy="58738"/>
            </a:xfrm>
            <a:custGeom>
              <a:avLst/>
              <a:gdLst>
                <a:gd name="T0" fmla="*/ 1 w 13"/>
                <a:gd name="T1" fmla="*/ 8 h 14"/>
                <a:gd name="T2" fmla="*/ 8 w 13"/>
                <a:gd name="T3" fmla="*/ 12 h 14"/>
                <a:gd name="T4" fmla="*/ 13 w 13"/>
                <a:gd name="T5" fmla="*/ 8 h 14"/>
                <a:gd name="T6" fmla="*/ 3 w 13"/>
                <a:gd name="T7" fmla="*/ 0 h 14"/>
                <a:gd name="T8" fmla="*/ 1 w 13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8"/>
                  </a:moveTo>
                  <a:cubicBezTo>
                    <a:pt x="1" y="11"/>
                    <a:pt x="5" y="14"/>
                    <a:pt x="8" y="12"/>
                  </a:cubicBezTo>
                  <a:cubicBezTo>
                    <a:pt x="10" y="11"/>
                    <a:pt x="12" y="9"/>
                    <a:pt x="13" y="8"/>
                  </a:cubicBezTo>
                  <a:cubicBezTo>
                    <a:pt x="10" y="5"/>
                    <a:pt x="6" y="2"/>
                    <a:pt x="3" y="0"/>
                  </a:cubicBezTo>
                  <a:cubicBezTo>
                    <a:pt x="1" y="2"/>
                    <a:pt x="0" y="5"/>
                    <a:pt x="1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350"/>
            <p:cNvSpPr>
              <a:spLocks/>
            </p:cNvSpPr>
            <p:nvPr/>
          </p:nvSpPr>
          <p:spPr bwMode="auto">
            <a:xfrm>
              <a:off x="1574950" y="2500661"/>
              <a:ext cx="55563" cy="73025"/>
            </a:xfrm>
            <a:custGeom>
              <a:avLst/>
              <a:gdLst>
                <a:gd name="T0" fmla="*/ 0 w 13"/>
                <a:gd name="T1" fmla="*/ 10 h 17"/>
                <a:gd name="T2" fmla="*/ 4 w 13"/>
                <a:gd name="T3" fmla="*/ 14 h 17"/>
                <a:gd name="T4" fmla="*/ 12 w 13"/>
                <a:gd name="T5" fmla="*/ 10 h 17"/>
                <a:gd name="T6" fmla="*/ 11 w 13"/>
                <a:gd name="T7" fmla="*/ 0 h 17"/>
                <a:gd name="T8" fmla="*/ 0 w 13"/>
                <a:gd name="T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0" y="10"/>
                  </a:moveTo>
                  <a:cubicBezTo>
                    <a:pt x="1" y="12"/>
                    <a:pt x="2" y="13"/>
                    <a:pt x="4" y="14"/>
                  </a:cubicBezTo>
                  <a:cubicBezTo>
                    <a:pt x="8" y="17"/>
                    <a:pt x="11" y="14"/>
                    <a:pt x="12" y="10"/>
                  </a:cubicBezTo>
                  <a:cubicBezTo>
                    <a:pt x="13" y="7"/>
                    <a:pt x="13" y="3"/>
                    <a:pt x="11" y="0"/>
                  </a:cubicBezTo>
                  <a:cubicBezTo>
                    <a:pt x="7" y="3"/>
                    <a:pt x="3" y="6"/>
                    <a:pt x="0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351"/>
            <p:cNvSpPr>
              <a:spLocks/>
            </p:cNvSpPr>
            <p:nvPr/>
          </p:nvSpPr>
          <p:spPr bwMode="auto">
            <a:xfrm>
              <a:off x="1382862" y="2467323"/>
              <a:ext cx="106363" cy="127000"/>
            </a:xfrm>
            <a:custGeom>
              <a:avLst/>
              <a:gdLst>
                <a:gd name="T0" fmla="*/ 25 w 25"/>
                <a:gd name="T1" fmla="*/ 22 h 30"/>
                <a:gd name="T2" fmla="*/ 14 w 25"/>
                <a:gd name="T3" fmla="*/ 1 h 30"/>
                <a:gd name="T4" fmla="*/ 1 w 25"/>
                <a:gd name="T5" fmla="*/ 21 h 30"/>
                <a:gd name="T6" fmla="*/ 2 w 25"/>
                <a:gd name="T7" fmla="*/ 30 h 30"/>
                <a:gd name="T8" fmla="*/ 23 w 25"/>
                <a:gd name="T9" fmla="*/ 30 h 30"/>
                <a:gd name="T10" fmla="*/ 25 w 25"/>
                <a:gd name="T11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0">
                  <a:moveTo>
                    <a:pt x="25" y="22"/>
                  </a:moveTo>
                  <a:cubicBezTo>
                    <a:pt x="25" y="10"/>
                    <a:pt x="23" y="1"/>
                    <a:pt x="14" y="1"/>
                  </a:cubicBezTo>
                  <a:cubicBezTo>
                    <a:pt x="6" y="0"/>
                    <a:pt x="2" y="9"/>
                    <a:pt x="1" y="21"/>
                  </a:cubicBezTo>
                  <a:cubicBezTo>
                    <a:pt x="1" y="25"/>
                    <a:pt x="0" y="27"/>
                    <a:pt x="2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27"/>
                    <a:pt x="24" y="25"/>
                    <a:pt x="25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352"/>
            <p:cNvSpPr>
              <a:spLocks/>
            </p:cNvSpPr>
            <p:nvPr/>
          </p:nvSpPr>
          <p:spPr bwMode="auto">
            <a:xfrm>
              <a:off x="1392387" y="2594323"/>
              <a:ext cx="88900" cy="7938"/>
            </a:xfrm>
            <a:custGeom>
              <a:avLst/>
              <a:gdLst>
                <a:gd name="T0" fmla="*/ 0 w 21"/>
                <a:gd name="T1" fmla="*/ 0 h 2"/>
                <a:gd name="T2" fmla="*/ 0 w 21"/>
                <a:gd name="T3" fmla="*/ 0 h 2"/>
                <a:gd name="T4" fmla="*/ 20 w 21"/>
                <a:gd name="T5" fmla="*/ 2 h 2"/>
                <a:gd name="T6" fmla="*/ 21 w 21"/>
                <a:gd name="T7" fmla="*/ 0 h 2"/>
                <a:gd name="T8" fmla="*/ 0 w 2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1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353"/>
            <p:cNvSpPr>
              <a:spLocks/>
            </p:cNvSpPr>
            <p:nvPr/>
          </p:nvSpPr>
          <p:spPr bwMode="auto">
            <a:xfrm>
              <a:off x="1511450" y="2467323"/>
              <a:ext cx="84138" cy="84138"/>
            </a:xfrm>
            <a:custGeom>
              <a:avLst/>
              <a:gdLst>
                <a:gd name="T0" fmla="*/ 5 w 20"/>
                <a:gd name="T1" fmla="*/ 0 h 20"/>
                <a:gd name="T2" fmla="*/ 0 w 20"/>
                <a:gd name="T3" fmla="*/ 18 h 20"/>
                <a:gd name="T4" fmla="*/ 4 w 20"/>
                <a:gd name="T5" fmla="*/ 20 h 20"/>
                <a:gd name="T6" fmla="*/ 4 w 20"/>
                <a:gd name="T7" fmla="*/ 2 h 20"/>
                <a:gd name="T8" fmla="*/ 6 w 20"/>
                <a:gd name="T9" fmla="*/ 1 h 20"/>
                <a:gd name="T10" fmla="*/ 8 w 20"/>
                <a:gd name="T11" fmla="*/ 2 h 20"/>
                <a:gd name="T12" fmla="*/ 8 w 20"/>
                <a:gd name="T13" fmla="*/ 7 h 20"/>
                <a:gd name="T14" fmla="*/ 14 w 20"/>
                <a:gd name="T15" fmla="*/ 14 h 20"/>
                <a:gd name="T16" fmla="*/ 16 w 20"/>
                <a:gd name="T17" fmla="*/ 17 h 20"/>
                <a:gd name="T18" fmla="*/ 20 w 20"/>
                <a:gd name="T19" fmla="*/ 13 h 20"/>
                <a:gd name="T20" fmla="*/ 5 w 20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0">
                  <a:moveTo>
                    <a:pt x="5" y="0"/>
                  </a:moveTo>
                  <a:cubicBezTo>
                    <a:pt x="1" y="0"/>
                    <a:pt x="0" y="6"/>
                    <a:pt x="0" y="18"/>
                  </a:cubicBezTo>
                  <a:cubicBezTo>
                    <a:pt x="1" y="18"/>
                    <a:pt x="3" y="19"/>
                    <a:pt x="4" y="20"/>
                  </a:cubicBezTo>
                  <a:cubicBezTo>
                    <a:pt x="4" y="14"/>
                    <a:pt x="4" y="8"/>
                    <a:pt x="4" y="2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7" y="1"/>
                    <a:pt x="8" y="1"/>
                    <a:pt x="8" y="2"/>
                  </a:cubicBezTo>
                  <a:cubicBezTo>
                    <a:pt x="8" y="4"/>
                    <a:pt x="8" y="5"/>
                    <a:pt x="8" y="7"/>
                  </a:cubicBezTo>
                  <a:cubicBezTo>
                    <a:pt x="10" y="9"/>
                    <a:pt x="12" y="12"/>
                    <a:pt x="14" y="14"/>
                  </a:cubicBezTo>
                  <a:cubicBezTo>
                    <a:pt x="15" y="15"/>
                    <a:pt x="15" y="16"/>
                    <a:pt x="16" y="17"/>
                  </a:cubicBezTo>
                  <a:cubicBezTo>
                    <a:pt x="17" y="16"/>
                    <a:pt x="18" y="14"/>
                    <a:pt x="20" y="13"/>
                  </a:cubicBezTo>
                  <a:cubicBezTo>
                    <a:pt x="13" y="4"/>
                    <a:pt x="8" y="0"/>
                    <a:pt x="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354"/>
            <p:cNvSpPr>
              <a:spLocks/>
            </p:cNvSpPr>
            <p:nvPr/>
          </p:nvSpPr>
          <p:spPr bwMode="auto">
            <a:xfrm>
              <a:off x="1578125" y="2522886"/>
              <a:ext cx="39688" cy="38100"/>
            </a:xfrm>
            <a:custGeom>
              <a:avLst/>
              <a:gdLst>
                <a:gd name="T0" fmla="*/ 4 w 9"/>
                <a:gd name="T1" fmla="*/ 0 h 9"/>
                <a:gd name="T2" fmla="*/ 0 w 9"/>
                <a:gd name="T3" fmla="*/ 4 h 9"/>
                <a:gd name="T4" fmla="*/ 3 w 9"/>
                <a:gd name="T5" fmla="*/ 8 h 9"/>
                <a:gd name="T6" fmla="*/ 5 w 9"/>
                <a:gd name="T7" fmla="*/ 9 h 9"/>
                <a:gd name="T8" fmla="*/ 9 w 9"/>
                <a:gd name="T9" fmla="*/ 6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cubicBezTo>
                    <a:pt x="2" y="1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ubicBezTo>
                    <a:pt x="3" y="9"/>
                    <a:pt x="4" y="9"/>
                    <a:pt x="5" y="9"/>
                  </a:cubicBezTo>
                  <a:cubicBezTo>
                    <a:pt x="6" y="9"/>
                    <a:pt x="8" y="8"/>
                    <a:pt x="9" y="6"/>
                  </a:cubicBezTo>
                  <a:cubicBezTo>
                    <a:pt x="7" y="4"/>
                    <a:pt x="6" y="2"/>
                    <a:pt x="4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355"/>
            <p:cNvSpPr>
              <a:spLocks/>
            </p:cNvSpPr>
            <p:nvPr/>
          </p:nvSpPr>
          <p:spPr bwMode="auto">
            <a:xfrm>
              <a:off x="1349525" y="2470498"/>
              <a:ext cx="4763" cy="9525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C72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356"/>
            <p:cNvSpPr>
              <a:spLocks/>
            </p:cNvSpPr>
            <p:nvPr/>
          </p:nvSpPr>
          <p:spPr bwMode="auto">
            <a:xfrm>
              <a:off x="1349525" y="24800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357"/>
            <p:cNvSpPr>
              <a:spLocks noEditPoints="1"/>
            </p:cNvSpPr>
            <p:nvPr/>
          </p:nvSpPr>
          <p:spPr bwMode="auto">
            <a:xfrm>
              <a:off x="1293962" y="2449861"/>
              <a:ext cx="63500" cy="80963"/>
            </a:xfrm>
            <a:custGeom>
              <a:avLst/>
              <a:gdLst>
                <a:gd name="T0" fmla="*/ 0 w 15"/>
                <a:gd name="T1" fmla="*/ 19 h 19"/>
                <a:gd name="T2" fmla="*/ 0 w 15"/>
                <a:gd name="T3" fmla="*/ 19 h 19"/>
                <a:gd name="T4" fmla="*/ 0 w 15"/>
                <a:gd name="T5" fmla="*/ 19 h 19"/>
                <a:gd name="T6" fmla="*/ 0 w 15"/>
                <a:gd name="T7" fmla="*/ 19 h 19"/>
                <a:gd name="T8" fmla="*/ 0 w 15"/>
                <a:gd name="T9" fmla="*/ 19 h 19"/>
                <a:gd name="T10" fmla="*/ 0 w 15"/>
                <a:gd name="T11" fmla="*/ 19 h 19"/>
                <a:gd name="T12" fmla="*/ 0 w 15"/>
                <a:gd name="T13" fmla="*/ 19 h 19"/>
                <a:gd name="T14" fmla="*/ 0 w 15"/>
                <a:gd name="T15" fmla="*/ 19 h 19"/>
                <a:gd name="T16" fmla="*/ 0 w 15"/>
                <a:gd name="T17" fmla="*/ 19 h 19"/>
                <a:gd name="T18" fmla="*/ 1 w 15"/>
                <a:gd name="T19" fmla="*/ 19 h 19"/>
                <a:gd name="T20" fmla="*/ 0 w 15"/>
                <a:gd name="T21" fmla="*/ 19 h 19"/>
                <a:gd name="T22" fmla="*/ 1 w 15"/>
                <a:gd name="T23" fmla="*/ 19 h 19"/>
                <a:gd name="T24" fmla="*/ 1 w 15"/>
                <a:gd name="T25" fmla="*/ 19 h 19"/>
                <a:gd name="T26" fmla="*/ 1 w 15"/>
                <a:gd name="T27" fmla="*/ 19 h 19"/>
                <a:gd name="T28" fmla="*/ 1 w 15"/>
                <a:gd name="T29" fmla="*/ 19 h 19"/>
                <a:gd name="T30" fmla="*/ 1 w 15"/>
                <a:gd name="T31" fmla="*/ 18 h 19"/>
                <a:gd name="T32" fmla="*/ 1 w 15"/>
                <a:gd name="T33" fmla="*/ 19 h 19"/>
                <a:gd name="T34" fmla="*/ 1 w 15"/>
                <a:gd name="T35" fmla="*/ 18 h 19"/>
                <a:gd name="T36" fmla="*/ 15 w 15"/>
                <a:gd name="T37" fmla="*/ 0 h 19"/>
                <a:gd name="T38" fmla="*/ 3 w 15"/>
                <a:gd name="T39" fmla="*/ 10 h 19"/>
                <a:gd name="T40" fmla="*/ 1 w 15"/>
                <a:gd name="T41" fmla="*/ 12 h 19"/>
                <a:gd name="T42" fmla="*/ 5 w 15"/>
                <a:gd name="T43" fmla="*/ 15 h 19"/>
                <a:gd name="T44" fmla="*/ 1 w 15"/>
                <a:gd name="T45" fmla="*/ 18 h 19"/>
                <a:gd name="T46" fmla="*/ 8 w 15"/>
                <a:gd name="T47" fmla="*/ 12 h 19"/>
                <a:gd name="T48" fmla="*/ 12 w 15"/>
                <a:gd name="T49" fmla="*/ 8 h 19"/>
                <a:gd name="T50" fmla="*/ 13 w 15"/>
                <a:gd name="T51" fmla="*/ 7 h 19"/>
                <a:gd name="T52" fmla="*/ 13 w 15"/>
                <a:gd name="T53" fmla="*/ 7 h 19"/>
                <a:gd name="T54" fmla="*/ 14 w 15"/>
                <a:gd name="T55" fmla="*/ 5 h 19"/>
                <a:gd name="T56" fmla="*/ 15 w 15"/>
                <a:gd name="T57" fmla="*/ 0 h 19"/>
                <a:gd name="T58" fmla="*/ 15 w 15"/>
                <a:gd name="T5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19"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1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5" y="0"/>
                  </a:moveTo>
                  <a:cubicBezTo>
                    <a:pt x="15" y="0"/>
                    <a:pt x="9" y="5"/>
                    <a:pt x="3" y="10"/>
                  </a:cubicBezTo>
                  <a:cubicBezTo>
                    <a:pt x="3" y="10"/>
                    <a:pt x="2" y="11"/>
                    <a:pt x="1" y="12"/>
                  </a:cubicBezTo>
                  <a:cubicBezTo>
                    <a:pt x="3" y="13"/>
                    <a:pt x="4" y="14"/>
                    <a:pt x="5" y="15"/>
                  </a:cubicBezTo>
                  <a:cubicBezTo>
                    <a:pt x="4" y="16"/>
                    <a:pt x="2" y="17"/>
                    <a:pt x="1" y="18"/>
                  </a:cubicBezTo>
                  <a:cubicBezTo>
                    <a:pt x="4" y="17"/>
                    <a:pt x="6" y="15"/>
                    <a:pt x="8" y="12"/>
                  </a:cubicBezTo>
                  <a:cubicBezTo>
                    <a:pt x="9" y="11"/>
                    <a:pt x="11" y="10"/>
                    <a:pt x="12" y="8"/>
                  </a:cubicBezTo>
                  <a:cubicBezTo>
                    <a:pt x="12" y="8"/>
                    <a:pt x="12" y="8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4" y="6"/>
                    <a:pt x="14" y="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358"/>
            <p:cNvSpPr>
              <a:spLocks/>
            </p:cNvSpPr>
            <p:nvPr/>
          </p:nvSpPr>
          <p:spPr bwMode="auto">
            <a:xfrm>
              <a:off x="1268562" y="2500661"/>
              <a:ext cx="47625" cy="30163"/>
            </a:xfrm>
            <a:custGeom>
              <a:avLst/>
              <a:gdLst>
                <a:gd name="T0" fmla="*/ 7 w 11"/>
                <a:gd name="T1" fmla="*/ 0 h 7"/>
                <a:gd name="T2" fmla="*/ 0 w 11"/>
                <a:gd name="T3" fmla="*/ 5 h 7"/>
                <a:gd name="T4" fmla="*/ 4 w 11"/>
                <a:gd name="T5" fmla="*/ 7 h 7"/>
                <a:gd name="T6" fmla="*/ 6 w 11"/>
                <a:gd name="T7" fmla="*/ 7 h 7"/>
                <a:gd name="T8" fmla="*/ 6 w 11"/>
                <a:gd name="T9" fmla="*/ 7 h 7"/>
                <a:gd name="T10" fmla="*/ 6 w 11"/>
                <a:gd name="T11" fmla="*/ 7 h 7"/>
                <a:gd name="T12" fmla="*/ 6 w 11"/>
                <a:gd name="T13" fmla="*/ 7 h 7"/>
                <a:gd name="T14" fmla="*/ 6 w 11"/>
                <a:gd name="T15" fmla="*/ 7 h 7"/>
                <a:gd name="T16" fmla="*/ 6 w 11"/>
                <a:gd name="T17" fmla="*/ 7 h 7"/>
                <a:gd name="T18" fmla="*/ 6 w 11"/>
                <a:gd name="T19" fmla="*/ 7 h 7"/>
                <a:gd name="T20" fmla="*/ 6 w 11"/>
                <a:gd name="T21" fmla="*/ 7 h 7"/>
                <a:gd name="T22" fmla="*/ 7 w 11"/>
                <a:gd name="T23" fmla="*/ 7 h 7"/>
                <a:gd name="T24" fmla="*/ 7 w 11"/>
                <a:gd name="T25" fmla="*/ 7 h 7"/>
                <a:gd name="T26" fmla="*/ 7 w 11"/>
                <a:gd name="T27" fmla="*/ 7 h 7"/>
                <a:gd name="T28" fmla="*/ 7 w 11"/>
                <a:gd name="T29" fmla="*/ 7 h 7"/>
                <a:gd name="T30" fmla="*/ 7 w 11"/>
                <a:gd name="T31" fmla="*/ 6 h 7"/>
                <a:gd name="T32" fmla="*/ 7 w 11"/>
                <a:gd name="T33" fmla="*/ 6 h 7"/>
                <a:gd name="T34" fmla="*/ 11 w 11"/>
                <a:gd name="T35" fmla="*/ 3 h 7"/>
                <a:gd name="T36" fmla="*/ 7 w 11"/>
                <a:gd name="T3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7">
                  <a:moveTo>
                    <a:pt x="7" y="0"/>
                  </a:moveTo>
                  <a:cubicBezTo>
                    <a:pt x="5" y="1"/>
                    <a:pt x="2" y="3"/>
                    <a:pt x="0" y="5"/>
                  </a:cubicBezTo>
                  <a:cubicBezTo>
                    <a:pt x="0" y="7"/>
                    <a:pt x="2" y="7"/>
                    <a:pt x="4" y="7"/>
                  </a:cubicBezTo>
                  <a:cubicBezTo>
                    <a:pt x="4" y="7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5"/>
                    <a:pt x="10" y="4"/>
                    <a:pt x="11" y="3"/>
                  </a:cubicBezTo>
                  <a:cubicBezTo>
                    <a:pt x="10" y="2"/>
                    <a:pt x="9" y="1"/>
                    <a:pt x="7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Rectangle 359"/>
            <p:cNvSpPr>
              <a:spLocks noChangeArrowheads="1"/>
            </p:cNvSpPr>
            <p:nvPr/>
          </p:nvSpPr>
          <p:spPr bwMode="auto">
            <a:xfrm>
              <a:off x="1417787" y="2594323"/>
              <a:ext cx="1588" cy="1588"/>
            </a:xfrm>
            <a:prstGeom prst="rect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Freeform 360"/>
            <p:cNvSpPr>
              <a:spLocks/>
            </p:cNvSpPr>
            <p:nvPr/>
          </p:nvSpPr>
          <p:spPr bwMode="auto">
            <a:xfrm>
              <a:off x="1417787" y="25943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Freeform 361"/>
            <p:cNvSpPr>
              <a:spLocks/>
            </p:cNvSpPr>
            <p:nvPr/>
          </p:nvSpPr>
          <p:spPr bwMode="auto">
            <a:xfrm>
              <a:off x="1524150" y="2467323"/>
              <a:ext cx="20638" cy="127000"/>
            </a:xfrm>
            <a:custGeom>
              <a:avLst/>
              <a:gdLst>
                <a:gd name="T0" fmla="*/ 5 w 5"/>
                <a:gd name="T1" fmla="*/ 2 h 30"/>
                <a:gd name="T2" fmla="*/ 1 w 5"/>
                <a:gd name="T3" fmla="*/ 2 h 30"/>
                <a:gd name="T4" fmla="*/ 0 w 5"/>
                <a:gd name="T5" fmla="*/ 30 h 30"/>
                <a:gd name="T6" fmla="*/ 3 w 5"/>
                <a:gd name="T7" fmla="*/ 30 h 30"/>
                <a:gd name="T8" fmla="*/ 5 w 5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0">
                  <a:moveTo>
                    <a:pt x="5" y="2"/>
                  </a:moveTo>
                  <a:cubicBezTo>
                    <a:pt x="5" y="0"/>
                    <a:pt x="2" y="0"/>
                    <a:pt x="1" y="2"/>
                  </a:cubicBezTo>
                  <a:cubicBezTo>
                    <a:pt x="1" y="12"/>
                    <a:pt x="1" y="21"/>
                    <a:pt x="0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21"/>
                    <a:pt x="4" y="11"/>
                    <a:pt x="5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362"/>
            <p:cNvSpPr>
              <a:spLocks/>
            </p:cNvSpPr>
            <p:nvPr/>
          </p:nvSpPr>
          <p:spPr bwMode="auto">
            <a:xfrm>
              <a:off x="1341587" y="2441923"/>
              <a:ext cx="28575" cy="152400"/>
            </a:xfrm>
            <a:custGeom>
              <a:avLst/>
              <a:gdLst>
                <a:gd name="T0" fmla="*/ 7 w 7"/>
                <a:gd name="T1" fmla="*/ 3 h 36"/>
                <a:gd name="T2" fmla="*/ 4 w 7"/>
                <a:gd name="T3" fmla="*/ 2 h 36"/>
                <a:gd name="T4" fmla="*/ 0 w 7"/>
                <a:gd name="T5" fmla="*/ 36 h 36"/>
                <a:gd name="T6" fmla="*/ 4 w 7"/>
                <a:gd name="T7" fmla="*/ 36 h 36"/>
                <a:gd name="T8" fmla="*/ 7 w 7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6">
                  <a:moveTo>
                    <a:pt x="7" y="3"/>
                  </a:moveTo>
                  <a:cubicBezTo>
                    <a:pt x="7" y="1"/>
                    <a:pt x="4" y="0"/>
                    <a:pt x="4" y="2"/>
                  </a:cubicBezTo>
                  <a:cubicBezTo>
                    <a:pt x="3" y="14"/>
                    <a:pt x="1" y="25"/>
                    <a:pt x="0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25"/>
                    <a:pt x="6" y="14"/>
                    <a:pt x="7" y="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363"/>
            <p:cNvSpPr>
              <a:spLocks/>
            </p:cNvSpPr>
            <p:nvPr/>
          </p:nvSpPr>
          <p:spPr bwMode="auto">
            <a:xfrm>
              <a:off x="1405087" y="2586386"/>
              <a:ext cx="68263" cy="7938"/>
            </a:xfrm>
            <a:custGeom>
              <a:avLst/>
              <a:gdLst>
                <a:gd name="T0" fmla="*/ 3 w 16"/>
                <a:gd name="T1" fmla="*/ 2 h 2"/>
                <a:gd name="T2" fmla="*/ 3 w 16"/>
                <a:gd name="T3" fmla="*/ 2 h 2"/>
                <a:gd name="T4" fmla="*/ 16 w 16"/>
                <a:gd name="T5" fmla="*/ 2 h 2"/>
                <a:gd name="T6" fmla="*/ 15 w 16"/>
                <a:gd name="T7" fmla="*/ 1 h 2"/>
                <a:gd name="T8" fmla="*/ 2 w 16"/>
                <a:gd name="T9" fmla="*/ 0 h 2"/>
                <a:gd name="T10" fmla="*/ 0 w 16"/>
                <a:gd name="T11" fmla="*/ 2 h 2"/>
                <a:gd name="T12" fmla="*/ 0 w 16"/>
                <a:gd name="T13" fmla="*/ 2 h 2"/>
                <a:gd name="T14" fmla="*/ 3 w 16"/>
                <a:gd name="T15" fmla="*/ 2 h 2"/>
                <a:gd name="T16" fmla="*/ 3 w 16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1"/>
                    <a:pt x="15" y="1"/>
                  </a:cubicBezTo>
                  <a:cubicBezTo>
                    <a:pt x="11" y="1"/>
                    <a:pt x="6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364"/>
            <p:cNvSpPr>
              <a:spLocks/>
            </p:cNvSpPr>
            <p:nvPr/>
          </p:nvSpPr>
          <p:spPr bwMode="auto">
            <a:xfrm>
              <a:off x="1408262" y="2594323"/>
              <a:ext cx="9525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2 h 2"/>
                <a:gd name="T6" fmla="*/ 2 w 2"/>
                <a:gd name="T7" fmla="*/ 0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365"/>
            <p:cNvSpPr>
              <a:spLocks/>
            </p:cNvSpPr>
            <p:nvPr/>
          </p:nvSpPr>
          <p:spPr bwMode="auto">
            <a:xfrm>
              <a:off x="1460650" y="2599086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Freeform 366"/>
            <p:cNvSpPr>
              <a:spLocks/>
            </p:cNvSpPr>
            <p:nvPr/>
          </p:nvSpPr>
          <p:spPr bwMode="auto">
            <a:xfrm>
              <a:off x="1379687" y="2586386"/>
              <a:ext cx="109538" cy="7938"/>
            </a:xfrm>
            <a:custGeom>
              <a:avLst/>
              <a:gdLst>
                <a:gd name="T0" fmla="*/ 25 w 26"/>
                <a:gd name="T1" fmla="*/ 1 h 2"/>
                <a:gd name="T2" fmla="*/ 2 w 26"/>
                <a:gd name="T3" fmla="*/ 0 h 2"/>
                <a:gd name="T4" fmla="*/ 0 w 26"/>
                <a:gd name="T5" fmla="*/ 2 h 2"/>
                <a:gd name="T6" fmla="*/ 26 w 26"/>
                <a:gd name="T7" fmla="*/ 2 h 2"/>
                <a:gd name="T8" fmla="*/ 25 w 26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">
                  <a:moveTo>
                    <a:pt x="25" y="1"/>
                  </a:moveTo>
                  <a:cubicBezTo>
                    <a:pt x="17" y="1"/>
                    <a:pt x="9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5" y="1"/>
                    <a:pt x="25" y="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Freeform 367"/>
            <p:cNvSpPr>
              <a:spLocks/>
            </p:cNvSpPr>
            <p:nvPr/>
          </p:nvSpPr>
          <p:spPr bwMode="auto">
            <a:xfrm>
              <a:off x="1379687" y="2594323"/>
              <a:ext cx="114300" cy="12700"/>
            </a:xfrm>
            <a:custGeom>
              <a:avLst/>
              <a:gdLst>
                <a:gd name="T0" fmla="*/ 0 w 27"/>
                <a:gd name="T1" fmla="*/ 0 h 3"/>
                <a:gd name="T2" fmla="*/ 2 w 27"/>
                <a:gd name="T3" fmla="*/ 1 h 3"/>
                <a:gd name="T4" fmla="*/ 25 w 27"/>
                <a:gd name="T5" fmla="*/ 2 h 3"/>
                <a:gd name="T6" fmla="*/ 26 w 27"/>
                <a:gd name="T7" fmla="*/ 0 h 3"/>
                <a:gd name="T8" fmla="*/ 0 w 2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">
                  <a:moveTo>
                    <a:pt x="0" y="0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9" y="2"/>
                    <a:pt x="17" y="2"/>
                    <a:pt x="25" y="2"/>
                  </a:cubicBezTo>
                  <a:cubicBezTo>
                    <a:pt x="26" y="3"/>
                    <a:pt x="27" y="1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368"/>
            <p:cNvSpPr>
              <a:spLocks/>
            </p:cNvSpPr>
            <p:nvPr/>
          </p:nvSpPr>
          <p:spPr bwMode="auto">
            <a:xfrm>
              <a:off x="1247925" y="2353023"/>
              <a:ext cx="139700" cy="190500"/>
            </a:xfrm>
            <a:custGeom>
              <a:avLst/>
              <a:gdLst>
                <a:gd name="T0" fmla="*/ 30 w 33"/>
                <a:gd name="T1" fmla="*/ 1 h 45"/>
                <a:gd name="T2" fmla="*/ 17 w 33"/>
                <a:gd name="T3" fmla="*/ 13 h 45"/>
                <a:gd name="T4" fmla="*/ 1 w 33"/>
                <a:gd name="T5" fmla="*/ 35 h 45"/>
                <a:gd name="T6" fmla="*/ 9 w 33"/>
                <a:gd name="T7" fmla="*/ 45 h 45"/>
                <a:gd name="T8" fmla="*/ 15 w 33"/>
                <a:gd name="T9" fmla="*/ 42 h 45"/>
                <a:gd name="T10" fmla="*/ 27 w 33"/>
                <a:gd name="T11" fmla="*/ 30 h 45"/>
                <a:gd name="T12" fmla="*/ 26 w 33"/>
                <a:gd name="T13" fmla="*/ 28 h 45"/>
                <a:gd name="T14" fmla="*/ 12 w 33"/>
                <a:gd name="T15" fmla="*/ 40 h 45"/>
                <a:gd name="T16" fmla="*/ 4 w 33"/>
                <a:gd name="T17" fmla="*/ 38 h 45"/>
                <a:gd name="T18" fmla="*/ 8 w 33"/>
                <a:gd name="T19" fmla="*/ 29 h 45"/>
                <a:gd name="T20" fmla="*/ 32 w 33"/>
                <a:gd name="T21" fmla="*/ 4 h 45"/>
                <a:gd name="T22" fmla="*/ 30 w 33"/>
                <a:gd name="T23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45">
                  <a:moveTo>
                    <a:pt x="30" y="1"/>
                  </a:moveTo>
                  <a:cubicBezTo>
                    <a:pt x="25" y="5"/>
                    <a:pt x="21" y="9"/>
                    <a:pt x="17" y="13"/>
                  </a:cubicBezTo>
                  <a:cubicBezTo>
                    <a:pt x="11" y="19"/>
                    <a:pt x="4" y="27"/>
                    <a:pt x="1" y="35"/>
                  </a:cubicBezTo>
                  <a:cubicBezTo>
                    <a:pt x="0" y="40"/>
                    <a:pt x="3" y="44"/>
                    <a:pt x="9" y="45"/>
                  </a:cubicBezTo>
                  <a:cubicBezTo>
                    <a:pt x="11" y="45"/>
                    <a:pt x="13" y="44"/>
                    <a:pt x="15" y="42"/>
                  </a:cubicBezTo>
                  <a:cubicBezTo>
                    <a:pt x="19" y="38"/>
                    <a:pt x="23" y="34"/>
                    <a:pt x="27" y="30"/>
                  </a:cubicBezTo>
                  <a:cubicBezTo>
                    <a:pt x="29" y="29"/>
                    <a:pt x="27" y="26"/>
                    <a:pt x="26" y="28"/>
                  </a:cubicBezTo>
                  <a:cubicBezTo>
                    <a:pt x="20" y="31"/>
                    <a:pt x="17" y="37"/>
                    <a:pt x="12" y="40"/>
                  </a:cubicBezTo>
                  <a:cubicBezTo>
                    <a:pt x="10" y="42"/>
                    <a:pt x="4" y="41"/>
                    <a:pt x="4" y="38"/>
                  </a:cubicBezTo>
                  <a:cubicBezTo>
                    <a:pt x="4" y="35"/>
                    <a:pt x="7" y="31"/>
                    <a:pt x="8" y="29"/>
                  </a:cubicBezTo>
                  <a:cubicBezTo>
                    <a:pt x="14" y="19"/>
                    <a:pt x="23" y="11"/>
                    <a:pt x="32" y="4"/>
                  </a:cubicBezTo>
                  <a:cubicBezTo>
                    <a:pt x="33" y="3"/>
                    <a:pt x="31" y="0"/>
                    <a:pt x="30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369"/>
            <p:cNvSpPr>
              <a:spLocks/>
            </p:cNvSpPr>
            <p:nvPr/>
          </p:nvSpPr>
          <p:spPr bwMode="auto">
            <a:xfrm>
              <a:off x="1519387" y="2378423"/>
              <a:ext cx="123825" cy="198438"/>
            </a:xfrm>
            <a:custGeom>
              <a:avLst/>
              <a:gdLst>
                <a:gd name="T0" fmla="*/ 2 w 29"/>
                <a:gd name="T1" fmla="*/ 4 h 47"/>
                <a:gd name="T2" fmla="*/ 22 w 29"/>
                <a:gd name="T3" fmla="*/ 30 h 47"/>
                <a:gd name="T4" fmla="*/ 24 w 29"/>
                <a:gd name="T5" fmla="*/ 39 h 47"/>
                <a:gd name="T6" fmla="*/ 17 w 29"/>
                <a:gd name="T7" fmla="*/ 42 h 47"/>
                <a:gd name="T8" fmla="*/ 12 w 29"/>
                <a:gd name="T9" fmla="*/ 35 h 47"/>
                <a:gd name="T10" fmla="*/ 5 w 29"/>
                <a:gd name="T11" fmla="*/ 28 h 47"/>
                <a:gd name="T12" fmla="*/ 3 w 29"/>
                <a:gd name="T13" fmla="*/ 30 h 47"/>
                <a:gd name="T14" fmla="*/ 12 w 29"/>
                <a:gd name="T15" fmla="*/ 41 h 47"/>
                <a:gd name="T16" fmla="*/ 17 w 29"/>
                <a:gd name="T17" fmla="*/ 46 h 47"/>
                <a:gd name="T18" fmla="*/ 27 w 29"/>
                <a:gd name="T19" fmla="*/ 39 h 47"/>
                <a:gd name="T20" fmla="*/ 18 w 29"/>
                <a:gd name="T21" fmla="*/ 17 h 47"/>
                <a:gd name="T22" fmla="*/ 4 w 29"/>
                <a:gd name="T23" fmla="*/ 1 h 47"/>
                <a:gd name="T24" fmla="*/ 2 w 29"/>
                <a:gd name="T25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47">
                  <a:moveTo>
                    <a:pt x="2" y="4"/>
                  </a:moveTo>
                  <a:cubicBezTo>
                    <a:pt x="10" y="11"/>
                    <a:pt x="17" y="20"/>
                    <a:pt x="22" y="30"/>
                  </a:cubicBezTo>
                  <a:cubicBezTo>
                    <a:pt x="23" y="33"/>
                    <a:pt x="25" y="36"/>
                    <a:pt x="24" y="39"/>
                  </a:cubicBezTo>
                  <a:cubicBezTo>
                    <a:pt x="23" y="41"/>
                    <a:pt x="19" y="44"/>
                    <a:pt x="17" y="42"/>
                  </a:cubicBezTo>
                  <a:cubicBezTo>
                    <a:pt x="15" y="40"/>
                    <a:pt x="14" y="37"/>
                    <a:pt x="12" y="35"/>
                  </a:cubicBezTo>
                  <a:cubicBezTo>
                    <a:pt x="10" y="32"/>
                    <a:pt x="8" y="30"/>
                    <a:pt x="5" y="28"/>
                  </a:cubicBezTo>
                  <a:cubicBezTo>
                    <a:pt x="4" y="26"/>
                    <a:pt x="2" y="29"/>
                    <a:pt x="3" y="30"/>
                  </a:cubicBezTo>
                  <a:cubicBezTo>
                    <a:pt x="7" y="33"/>
                    <a:pt x="9" y="37"/>
                    <a:pt x="12" y="41"/>
                  </a:cubicBezTo>
                  <a:cubicBezTo>
                    <a:pt x="13" y="43"/>
                    <a:pt x="15" y="46"/>
                    <a:pt x="17" y="46"/>
                  </a:cubicBezTo>
                  <a:cubicBezTo>
                    <a:pt x="22" y="47"/>
                    <a:pt x="26" y="43"/>
                    <a:pt x="27" y="39"/>
                  </a:cubicBezTo>
                  <a:cubicBezTo>
                    <a:pt x="29" y="32"/>
                    <a:pt x="21" y="22"/>
                    <a:pt x="18" y="17"/>
                  </a:cubicBezTo>
                  <a:cubicBezTo>
                    <a:pt x="14" y="11"/>
                    <a:pt x="9" y="6"/>
                    <a:pt x="4" y="1"/>
                  </a:cubicBezTo>
                  <a:cubicBezTo>
                    <a:pt x="2" y="0"/>
                    <a:pt x="0" y="2"/>
                    <a:pt x="2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Oval 370"/>
            <p:cNvSpPr>
              <a:spLocks noChangeArrowheads="1"/>
            </p:cNvSpPr>
            <p:nvPr/>
          </p:nvSpPr>
          <p:spPr bwMode="auto">
            <a:xfrm>
              <a:off x="1544787" y="2143473"/>
              <a:ext cx="152400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Oval 371"/>
            <p:cNvSpPr>
              <a:spLocks noChangeArrowheads="1"/>
            </p:cNvSpPr>
            <p:nvPr/>
          </p:nvSpPr>
          <p:spPr bwMode="auto">
            <a:xfrm>
              <a:off x="1574950" y="2183161"/>
              <a:ext cx="84138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Freeform 372"/>
            <p:cNvSpPr>
              <a:spLocks/>
            </p:cNvSpPr>
            <p:nvPr/>
          </p:nvSpPr>
          <p:spPr bwMode="auto">
            <a:xfrm>
              <a:off x="1536850" y="2135536"/>
              <a:ext cx="173038" cy="169863"/>
            </a:xfrm>
            <a:custGeom>
              <a:avLst/>
              <a:gdLst>
                <a:gd name="T0" fmla="*/ 4 w 41"/>
                <a:gd name="T1" fmla="*/ 20 h 40"/>
                <a:gd name="T2" fmla="*/ 20 w 41"/>
                <a:gd name="T3" fmla="*/ 36 h 40"/>
                <a:gd name="T4" fmla="*/ 36 w 41"/>
                <a:gd name="T5" fmla="*/ 20 h 40"/>
                <a:gd name="T6" fmla="*/ 20 w 41"/>
                <a:gd name="T7" fmla="*/ 4 h 40"/>
                <a:gd name="T8" fmla="*/ 4 w 41"/>
                <a:gd name="T9" fmla="*/ 20 h 40"/>
                <a:gd name="T10" fmla="*/ 0 w 41"/>
                <a:gd name="T11" fmla="*/ 20 h 40"/>
                <a:gd name="T12" fmla="*/ 20 w 41"/>
                <a:gd name="T13" fmla="*/ 0 h 40"/>
                <a:gd name="T14" fmla="*/ 40 w 41"/>
                <a:gd name="T15" fmla="*/ 20 h 40"/>
                <a:gd name="T16" fmla="*/ 20 w 41"/>
                <a:gd name="T17" fmla="*/ 40 h 40"/>
                <a:gd name="T18" fmla="*/ 0 w 41"/>
                <a:gd name="T19" fmla="*/ 20 h 40"/>
                <a:gd name="T20" fmla="*/ 4 w 41"/>
                <a:gd name="T21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0">
                  <a:moveTo>
                    <a:pt x="4" y="20"/>
                  </a:moveTo>
                  <a:cubicBezTo>
                    <a:pt x="4" y="29"/>
                    <a:pt x="11" y="36"/>
                    <a:pt x="20" y="36"/>
                  </a:cubicBezTo>
                  <a:cubicBezTo>
                    <a:pt x="29" y="37"/>
                    <a:pt x="36" y="29"/>
                    <a:pt x="36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3"/>
                    <a:pt x="4" y="12"/>
                    <a:pt x="4" y="20"/>
                  </a:cubicBezTo>
                  <a:cubicBezTo>
                    <a:pt x="4" y="22"/>
                    <a:pt x="0" y="22"/>
                    <a:pt x="0" y="20"/>
                  </a:cubicBezTo>
                  <a:cubicBezTo>
                    <a:pt x="1" y="9"/>
                    <a:pt x="9" y="1"/>
                    <a:pt x="20" y="0"/>
                  </a:cubicBezTo>
                  <a:cubicBezTo>
                    <a:pt x="31" y="0"/>
                    <a:pt x="40" y="10"/>
                    <a:pt x="40" y="20"/>
                  </a:cubicBezTo>
                  <a:cubicBezTo>
                    <a:pt x="41" y="31"/>
                    <a:pt x="31" y="39"/>
                    <a:pt x="20" y="40"/>
                  </a:cubicBezTo>
                  <a:cubicBezTo>
                    <a:pt x="9" y="40"/>
                    <a:pt x="1" y="30"/>
                    <a:pt x="0" y="20"/>
                  </a:cubicBezTo>
                  <a:cubicBezTo>
                    <a:pt x="0" y="18"/>
                    <a:pt x="4" y="18"/>
                    <a:pt x="4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373"/>
            <p:cNvSpPr>
              <a:spLocks noEditPoints="1"/>
            </p:cNvSpPr>
            <p:nvPr/>
          </p:nvSpPr>
          <p:spPr bwMode="auto">
            <a:xfrm>
              <a:off x="1613050" y="2152998"/>
              <a:ext cx="30163" cy="134938"/>
            </a:xfrm>
            <a:custGeom>
              <a:avLst/>
              <a:gdLst>
                <a:gd name="T0" fmla="*/ 6 w 7"/>
                <a:gd name="T1" fmla="*/ 25 h 32"/>
                <a:gd name="T2" fmla="*/ 2 w 7"/>
                <a:gd name="T3" fmla="*/ 27 h 32"/>
                <a:gd name="T4" fmla="*/ 0 w 7"/>
                <a:gd name="T5" fmla="*/ 32 h 32"/>
                <a:gd name="T6" fmla="*/ 2 w 7"/>
                <a:gd name="T7" fmla="*/ 32 h 32"/>
                <a:gd name="T8" fmla="*/ 3 w 7"/>
                <a:gd name="T9" fmla="*/ 32 h 32"/>
                <a:gd name="T10" fmla="*/ 4 w 7"/>
                <a:gd name="T11" fmla="*/ 32 h 32"/>
                <a:gd name="T12" fmla="*/ 5 w 7"/>
                <a:gd name="T13" fmla="*/ 30 h 32"/>
                <a:gd name="T14" fmla="*/ 6 w 7"/>
                <a:gd name="T15" fmla="*/ 25 h 32"/>
                <a:gd name="T16" fmla="*/ 2 w 7"/>
                <a:gd name="T17" fmla="*/ 0 h 32"/>
                <a:gd name="T18" fmla="*/ 0 w 7"/>
                <a:gd name="T19" fmla="*/ 0 h 32"/>
                <a:gd name="T20" fmla="*/ 2 w 7"/>
                <a:gd name="T21" fmla="*/ 7 h 32"/>
                <a:gd name="T22" fmla="*/ 7 w 7"/>
                <a:gd name="T23" fmla="*/ 9 h 32"/>
                <a:gd name="T24" fmla="*/ 4 w 7"/>
                <a:gd name="T25" fmla="*/ 0 h 32"/>
                <a:gd name="T26" fmla="*/ 2 w 7"/>
                <a:gd name="T27" fmla="*/ 0 h 32"/>
                <a:gd name="T28" fmla="*/ 2 w 7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32">
                  <a:moveTo>
                    <a:pt x="6" y="25"/>
                  </a:moveTo>
                  <a:cubicBezTo>
                    <a:pt x="5" y="26"/>
                    <a:pt x="4" y="26"/>
                    <a:pt x="2" y="27"/>
                  </a:cubicBezTo>
                  <a:cubicBezTo>
                    <a:pt x="2" y="29"/>
                    <a:pt x="1" y="30"/>
                    <a:pt x="0" y="32"/>
                  </a:cubicBezTo>
                  <a:cubicBezTo>
                    <a:pt x="1" y="32"/>
                    <a:pt x="2" y="32"/>
                    <a:pt x="2" y="32"/>
                  </a:cubicBezTo>
                  <a:cubicBezTo>
                    <a:pt x="2" y="32"/>
                    <a:pt x="3" y="32"/>
                    <a:pt x="3" y="32"/>
                  </a:cubicBezTo>
                  <a:cubicBezTo>
                    <a:pt x="3" y="32"/>
                    <a:pt x="4" y="32"/>
                    <a:pt x="4" y="32"/>
                  </a:cubicBezTo>
                  <a:cubicBezTo>
                    <a:pt x="4" y="32"/>
                    <a:pt x="5" y="31"/>
                    <a:pt x="5" y="30"/>
                  </a:cubicBezTo>
                  <a:cubicBezTo>
                    <a:pt x="5" y="29"/>
                    <a:pt x="6" y="27"/>
                    <a:pt x="6" y="25"/>
                  </a:cubicBezTo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2"/>
                    <a:pt x="2" y="4"/>
                    <a:pt x="2" y="7"/>
                  </a:cubicBezTo>
                  <a:cubicBezTo>
                    <a:pt x="4" y="7"/>
                    <a:pt x="6" y="8"/>
                    <a:pt x="7" y="9"/>
                  </a:cubicBezTo>
                  <a:cubicBezTo>
                    <a:pt x="7" y="6"/>
                    <a:pt x="6" y="3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374"/>
            <p:cNvSpPr>
              <a:spLocks/>
            </p:cNvSpPr>
            <p:nvPr/>
          </p:nvSpPr>
          <p:spPr bwMode="auto">
            <a:xfrm>
              <a:off x="1620987" y="2183161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1 w 6"/>
                <a:gd name="T3" fmla="*/ 10 h 20"/>
                <a:gd name="T4" fmla="*/ 1 w 6"/>
                <a:gd name="T5" fmla="*/ 10 h 20"/>
                <a:gd name="T6" fmla="*/ 1 w 6"/>
                <a:gd name="T7" fmla="*/ 10 h 20"/>
                <a:gd name="T8" fmla="*/ 1 w 6"/>
                <a:gd name="T9" fmla="*/ 10 h 20"/>
                <a:gd name="T10" fmla="*/ 1 w 6"/>
                <a:gd name="T11" fmla="*/ 10 h 20"/>
                <a:gd name="T12" fmla="*/ 0 w 6"/>
                <a:gd name="T13" fmla="*/ 20 h 20"/>
                <a:gd name="T14" fmla="*/ 4 w 6"/>
                <a:gd name="T15" fmla="*/ 18 h 20"/>
                <a:gd name="T16" fmla="*/ 5 w 6"/>
                <a:gd name="T17" fmla="*/ 14 h 20"/>
                <a:gd name="T18" fmla="*/ 5 w 6"/>
                <a:gd name="T19" fmla="*/ 2 h 20"/>
                <a:gd name="T20" fmla="*/ 0 w 6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1" y="3"/>
                    <a:pt x="1" y="6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3"/>
                    <a:pt x="1" y="17"/>
                    <a:pt x="0" y="20"/>
                  </a:cubicBezTo>
                  <a:cubicBezTo>
                    <a:pt x="2" y="19"/>
                    <a:pt x="3" y="19"/>
                    <a:pt x="4" y="18"/>
                  </a:cubicBezTo>
                  <a:cubicBezTo>
                    <a:pt x="5" y="17"/>
                    <a:pt x="5" y="15"/>
                    <a:pt x="5" y="14"/>
                  </a:cubicBezTo>
                  <a:cubicBezTo>
                    <a:pt x="6" y="10"/>
                    <a:pt x="6" y="6"/>
                    <a:pt x="5" y="2"/>
                  </a:cubicBezTo>
                  <a:cubicBezTo>
                    <a:pt x="4" y="1"/>
                    <a:pt x="2" y="0"/>
                    <a:pt x="0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375"/>
            <p:cNvSpPr>
              <a:spLocks noEditPoints="1"/>
            </p:cNvSpPr>
            <p:nvPr/>
          </p:nvSpPr>
          <p:spPr bwMode="auto">
            <a:xfrm>
              <a:off x="1613050" y="2143473"/>
              <a:ext cx="17463" cy="149225"/>
            </a:xfrm>
            <a:custGeom>
              <a:avLst/>
              <a:gdLst>
                <a:gd name="T0" fmla="*/ 0 w 4"/>
                <a:gd name="T1" fmla="*/ 34 h 35"/>
                <a:gd name="T2" fmla="*/ 0 w 4"/>
                <a:gd name="T3" fmla="*/ 35 h 35"/>
                <a:gd name="T4" fmla="*/ 2 w 4"/>
                <a:gd name="T5" fmla="*/ 35 h 35"/>
                <a:gd name="T6" fmla="*/ 4 w 4"/>
                <a:gd name="T7" fmla="*/ 34 h 35"/>
                <a:gd name="T8" fmla="*/ 3 w 4"/>
                <a:gd name="T9" fmla="*/ 34 h 35"/>
                <a:gd name="T10" fmla="*/ 2 w 4"/>
                <a:gd name="T11" fmla="*/ 34 h 35"/>
                <a:gd name="T12" fmla="*/ 0 w 4"/>
                <a:gd name="T13" fmla="*/ 34 h 35"/>
                <a:gd name="T14" fmla="*/ 3 w 4"/>
                <a:gd name="T15" fmla="*/ 0 h 35"/>
                <a:gd name="T16" fmla="*/ 0 w 4"/>
                <a:gd name="T17" fmla="*/ 2 h 35"/>
                <a:gd name="T18" fmla="*/ 0 w 4"/>
                <a:gd name="T19" fmla="*/ 2 h 35"/>
                <a:gd name="T20" fmla="*/ 2 w 4"/>
                <a:gd name="T21" fmla="*/ 2 h 35"/>
                <a:gd name="T22" fmla="*/ 2 w 4"/>
                <a:gd name="T23" fmla="*/ 2 h 35"/>
                <a:gd name="T24" fmla="*/ 4 w 4"/>
                <a:gd name="T25" fmla="*/ 2 h 35"/>
                <a:gd name="T26" fmla="*/ 3 w 4"/>
                <a:gd name="T2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35">
                  <a:moveTo>
                    <a:pt x="0" y="34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1" y="35"/>
                    <a:pt x="1" y="35"/>
                    <a:pt x="2" y="35"/>
                  </a:cubicBezTo>
                  <a:cubicBezTo>
                    <a:pt x="3" y="35"/>
                    <a:pt x="3" y="35"/>
                    <a:pt x="4" y="34"/>
                  </a:cubicBezTo>
                  <a:cubicBezTo>
                    <a:pt x="4" y="34"/>
                    <a:pt x="3" y="34"/>
                    <a:pt x="3" y="34"/>
                  </a:cubicBezTo>
                  <a:cubicBezTo>
                    <a:pt x="3" y="34"/>
                    <a:pt x="2" y="34"/>
                    <a:pt x="2" y="34"/>
                  </a:cubicBezTo>
                  <a:cubicBezTo>
                    <a:pt x="2" y="34"/>
                    <a:pt x="1" y="34"/>
                    <a:pt x="0" y="34"/>
                  </a:cubicBezTo>
                  <a:moveTo>
                    <a:pt x="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1"/>
                    <a:pt x="3" y="1"/>
                    <a:pt x="3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Oval 376"/>
            <p:cNvSpPr>
              <a:spLocks noChangeArrowheads="1"/>
            </p:cNvSpPr>
            <p:nvPr/>
          </p:nvSpPr>
          <p:spPr bwMode="auto">
            <a:xfrm>
              <a:off x="1174900" y="2130773"/>
              <a:ext cx="153988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Oval 377"/>
            <p:cNvSpPr>
              <a:spLocks noChangeArrowheads="1"/>
            </p:cNvSpPr>
            <p:nvPr/>
          </p:nvSpPr>
          <p:spPr bwMode="auto">
            <a:xfrm>
              <a:off x="1213000" y="2170461"/>
              <a:ext cx="85725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378"/>
            <p:cNvSpPr>
              <a:spLocks/>
            </p:cNvSpPr>
            <p:nvPr/>
          </p:nvSpPr>
          <p:spPr bwMode="auto">
            <a:xfrm>
              <a:off x="1162200" y="2122836"/>
              <a:ext cx="174625" cy="174625"/>
            </a:xfrm>
            <a:custGeom>
              <a:avLst/>
              <a:gdLst>
                <a:gd name="T0" fmla="*/ 37 w 41"/>
                <a:gd name="T1" fmla="*/ 20 h 41"/>
                <a:gd name="T2" fmla="*/ 21 w 41"/>
                <a:gd name="T3" fmla="*/ 36 h 41"/>
                <a:gd name="T4" fmla="*/ 4 w 41"/>
                <a:gd name="T5" fmla="*/ 20 h 41"/>
                <a:gd name="T6" fmla="*/ 21 w 41"/>
                <a:gd name="T7" fmla="*/ 4 h 41"/>
                <a:gd name="T8" fmla="*/ 37 w 41"/>
                <a:gd name="T9" fmla="*/ 20 h 41"/>
                <a:gd name="T10" fmla="*/ 41 w 41"/>
                <a:gd name="T11" fmla="*/ 20 h 41"/>
                <a:gd name="T12" fmla="*/ 21 w 41"/>
                <a:gd name="T13" fmla="*/ 0 h 41"/>
                <a:gd name="T14" fmla="*/ 1 w 41"/>
                <a:gd name="T15" fmla="*/ 20 h 41"/>
                <a:gd name="T16" fmla="*/ 21 w 41"/>
                <a:gd name="T17" fmla="*/ 40 h 41"/>
                <a:gd name="T18" fmla="*/ 41 w 41"/>
                <a:gd name="T19" fmla="*/ 20 h 41"/>
                <a:gd name="T20" fmla="*/ 37 w 41"/>
                <a:gd name="T21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1">
                  <a:moveTo>
                    <a:pt x="37" y="20"/>
                  </a:moveTo>
                  <a:cubicBezTo>
                    <a:pt x="36" y="29"/>
                    <a:pt x="30" y="36"/>
                    <a:pt x="21" y="36"/>
                  </a:cubicBezTo>
                  <a:cubicBezTo>
                    <a:pt x="12" y="37"/>
                    <a:pt x="5" y="29"/>
                    <a:pt x="4" y="20"/>
                  </a:cubicBezTo>
                  <a:cubicBezTo>
                    <a:pt x="4" y="11"/>
                    <a:pt x="12" y="4"/>
                    <a:pt x="21" y="4"/>
                  </a:cubicBezTo>
                  <a:cubicBezTo>
                    <a:pt x="30" y="4"/>
                    <a:pt x="37" y="12"/>
                    <a:pt x="37" y="20"/>
                  </a:cubicBezTo>
                  <a:cubicBezTo>
                    <a:pt x="37" y="23"/>
                    <a:pt x="41" y="23"/>
                    <a:pt x="41" y="20"/>
                  </a:cubicBezTo>
                  <a:cubicBezTo>
                    <a:pt x="40" y="9"/>
                    <a:pt x="32" y="1"/>
                    <a:pt x="21" y="0"/>
                  </a:cubicBezTo>
                  <a:cubicBezTo>
                    <a:pt x="10" y="0"/>
                    <a:pt x="1" y="10"/>
                    <a:pt x="1" y="20"/>
                  </a:cubicBezTo>
                  <a:cubicBezTo>
                    <a:pt x="0" y="31"/>
                    <a:pt x="10" y="40"/>
                    <a:pt x="21" y="40"/>
                  </a:cubicBezTo>
                  <a:cubicBezTo>
                    <a:pt x="32" y="41"/>
                    <a:pt x="40" y="31"/>
                    <a:pt x="41" y="20"/>
                  </a:cubicBezTo>
                  <a:cubicBezTo>
                    <a:pt x="41" y="18"/>
                    <a:pt x="37" y="18"/>
                    <a:pt x="37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" name="Freeform 379"/>
            <p:cNvSpPr>
              <a:spLocks noEditPoints="1"/>
            </p:cNvSpPr>
            <p:nvPr/>
          </p:nvSpPr>
          <p:spPr bwMode="auto">
            <a:xfrm>
              <a:off x="1238400" y="2140298"/>
              <a:ext cx="34925" cy="134938"/>
            </a:xfrm>
            <a:custGeom>
              <a:avLst/>
              <a:gdLst>
                <a:gd name="T0" fmla="*/ 0 w 8"/>
                <a:gd name="T1" fmla="*/ 26 h 32"/>
                <a:gd name="T2" fmla="*/ 2 w 8"/>
                <a:gd name="T3" fmla="*/ 32 h 32"/>
                <a:gd name="T4" fmla="*/ 2 w 8"/>
                <a:gd name="T5" fmla="*/ 32 h 32"/>
                <a:gd name="T6" fmla="*/ 3 w 8"/>
                <a:gd name="T7" fmla="*/ 32 h 32"/>
                <a:gd name="T8" fmla="*/ 5 w 8"/>
                <a:gd name="T9" fmla="*/ 32 h 32"/>
                <a:gd name="T10" fmla="*/ 4 w 8"/>
                <a:gd name="T11" fmla="*/ 27 h 32"/>
                <a:gd name="T12" fmla="*/ 0 w 8"/>
                <a:gd name="T13" fmla="*/ 26 h 32"/>
                <a:gd name="T14" fmla="*/ 4 w 8"/>
                <a:gd name="T15" fmla="*/ 0 h 32"/>
                <a:gd name="T16" fmla="*/ 1 w 8"/>
                <a:gd name="T17" fmla="*/ 8 h 32"/>
                <a:gd name="T18" fmla="*/ 4 w 8"/>
                <a:gd name="T19" fmla="*/ 7 h 32"/>
                <a:gd name="T20" fmla="*/ 6 w 8"/>
                <a:gd name="T21" fmla="*/ 7 h 32"/>
                <a:gd name="T22" fmla="*/ 8 w 8"/>
                <a:gd name="T23" fmla="*/ 1 h 32"/>
                <a:gd name="T24" fmla="*/ 4 w 8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32">
                  <a:moveTo>
                    <a:pt x="0" y="26"/>
                  </a:moveTo>
                  <a:cubicBezTo>
                    <a:pt x="0" y="28"/>
                    <a:pt x="1" y="31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3" y="32"/>
                  </a:cubicBezTo>
                  <a:cubicBezTo>
                    <a:pt x="4" y="32"/>
                    <a:pt x="4" y="32"/>
                    <a:pt x="5" y="32"/>
                  </a:cubicBezTo>
                  <a:cubicBezTo>
                    <a:pt x="5" y="30"/>
                    <a:pt x="4" y="29"/>
                    <a:pt x="4" y="27"/>
                  </a:cubicBezTo>
                  <a:cubicBezTo>
                    <a:pt x="3" y="27"/>
                    <a:pt x="1" y="27"/>
                    <a:pt x="0" y="26"/>
                  </a:cubicBezTo>
                  <a:moveTo>
                    <a:pt x="4" y="0"/>
                  </a:moveTo>
                  <a:cubicBezTo>
                    <a:pt x="3" y="2"/>
                    <a:pt x="2" y="5"/>
                    <a:pt x="1" y="8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5"/>
                    <a:pt x="7" y="3"/>
                    <a:pt x="8" y="1"/>
                  </a:cubicBezTo>
                  <a:cubicBezTo>
                    <a:pt x="7" y="0"/>
                    <a:pt x="6" y="0"/>
                    <a:pt x="4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0" name="Freeform 380"/>
            <p:cNvSpPr>
              <a:spLocks/>
            </p:cNvSpPr>
            <p:nvPr/>
          </p:nvSpPr>
          <p:spPr bwMode="auto">
            <a:xfrm>
              <a:off x="1235225" y="2170461"/>
              <a:ext cx="28575" cy="84138"/>
            </a:xfrm>
            <a:custGeom>
              <a:avLst/>
              <a:gdLst>
                <a:gd name="T0" fmla="*/ 5 w 7"/>
                <a:gd name="T1" fmla="*/ 0 h 20"/>
                <a:gd name="T2" fmla="*/ 2 w 7"/>
                <a:gd name="T3" fmla="*/ 1 h 20"/>
                <a:gd name="T4" fmla="*/ 1 w 7"/>
                <a:gd name="T5" fmla="*/ 8 h 20"/>
                <a:gd name="T6" fmla="*/ 1 w 7"/>
                <a:gd name="T7" fmla="*/ 19 h 20"/>
                <a:gd name="T8" fmla="*/ 5 w 7"/>
                <a:gd name="T9" fmla="*/ 20 h 20"/>
                <a:gd name="T10" fmla="*/ 5 w 7"/>
                <a:gd name="T11" fmla="*/ 13 h 20"/>
                <a:gd name="T12" fmla="*/ 7 w 7"/>
                <a:gd name="T13" fmla="*/ 0 h 20"/>
                <a:gd name="T14" fmla="*/ 5 w 7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0">
                  <a:moveTo>
                    <a:pt x="5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1" y="6"/>
                    <a:pt x="1" y="8"/>
                  </a:cubicBezTo>
                  <a:cubicBezTo>
                    <a:pt x="0" y="12"/>
                    <a:pt x="0" y="15"/>
                    <a:pt x="1" y="19"/>
                  </a:cubicBezTo>
                  <a:cubicBezTo>
                    <a:pt x="2" y="20"/>
                    <a:pt x="4" y="20"/>
                    <a:pt x="5" y="20"/>
                  </a:cubicBezTo>
                  <a:cubicBezTo>
                    <a:pt x="5" y="18"/>
                    <a:pt x="4" y="15"/>
                    <a:pt x="5" y="13"/>
                  </a:cubicBezTo>
                  <a:cubicBezTo>
                    <a:pt x="5" y="9"/>
                    <a:pt x="5" y="4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1" name="Freeform 381"/>
            <p:cNvSpPr>
              <a:spLocks noEditPoints="1"/>
            </p:cNvSpPr>
            <p:nvPr/>
          </p:nvSpPr>
          <p:spPr bwMode="auto">
            <a:xfrm>
              <a:off x="1247925" y="2130773"/>
              <a:ext cx="25400" cy="149225"/>
            </a:xfrm>
            <a:custGeom>
              <a:avLst/>
              <a:gdLst>
                <a:gd name="T0" fmla="*/ 3 w 6"/>
                <a:gd name="T1" fmla="*/ 34 h 35"/>
                <a:gd name="T2" fmla="*/ 1 w 6"/>
                <a:gd name="T3" fmla="*/ 34 h 35"/>
                <a:gd name="T4" fmla="*/ 0 w 6"/>
                <a:gd name="T5" fmla="*/ 34 h 35"/>
                <a:gd name="T6" fmla="*/ 0 w 6"/>
                <a:gd name="T7" fmla="*/ 34 h 35"/>
                <a:gd name="T8" fmla="*/ 0 w 6"/>
                <a:gd name="T9" fmla="*/ 35 h 35"/>
                <a:gd name="T10" fmla="*/ 3 w 6"/>
                <a:gd name="T11" fmla="*/ 35 h 35"/>
                <a:gd name="T12" fmla="*/ 3 w 6"/>
                <a:gd name="T13" fmla="*/ 34 h 35"/>
                <a:gd name="T14" fmla="*/ 5 w 6"/>
                <a:gd name="T15" fmla="*/ 0 h 35"/>
                <a:gd name="T16" fmla="*/ 2 w 6"/>
                <a:gd name="T17" fmla="*/ 2 h 35"/>
                <a:gd name="T18" fmla="*/ 6 w 6"/>
                <a:gd name="T19" fmla="*/ 3 h 35"/>
                <a:gd name="T20" fmla="*/ 6 w 6"/>
                <a:gd name="T21" fmla="*/ 2 h 35"/>
                <a:gd name="T22" fmla="*/ 5 w 6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35">
                  <a:moveTo>
                    <a:pt x="3" y="34"/>
                  </a:moveTo>
                  <a:cubicBezTo>
                    <a:pt x="2" y="34"/>
                    <a:pt x="2" y="34"/>
                    <a:pt x="1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3" y="35"/>
                    <a:pt x="3" y="34"/>
                  </a:cubicBezTo>
                  <a:moveTo>
                    <a:pt x="5" y="0"/>
                  </a:moveTo>
                  <a:cubicBezTo>
                    <a:pt x="4" y="1"/>
                    <a:pt x="3" y="1"/>
                    <a:pt x="2" y="2"/>
                  </a:cubicBezTo>
                  <a:cubicBezTo>
                    <a:pt x="4" y="2"/>
                    <a:pt x="5" y="2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2" name="Oval 382"/>
            <p:cNvSpPr>
              <a:spLocks noChangeArrowheads="1"/>
            </p:cNvSpPr>
            <p:nvPr/>
          </p:nvSpPr>
          <p:spPr bwMode="auto">
            <a:xfrm>
              <a:off x="1260625" y="2046636"/>
              <a:ext cx="360363" cy="3571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3" name="Freeform 383"/>
            <p:cNvSpPr>
              <a:spLocks/>
            </p:cNvSpPr>
            <p:nvPr/>
          </p:nvSpPr>
          <p:spPr bwMode="auto">
            <a:xfrm>
              <a:off x="1433662" y="2054573"/>
              <a:ext cx="179388" cy="220663"/>
            </a:xfrm>
            <a:custGeom>
              <a:avLst/>
              <a:gdLst>
                <a:gd name="T0" fmla="*/ 2 w 42"/>
                <a:gd name="T1" fmla="*/ 0 h 52"/>
                <a:gd name="T2" fmla="*/ 1 w 42"/>
                <a:gd name="T3" fmla="*/ 0 h 52"/>
                <a:gd name="T4" fmla="*/ 0 w 42"/>
                <a:gd name="T5" fmla="*/ 0 h 52"/>
                <a:gd name="T6" fmla="*/ 32 w 42"/>
                <a:gd name="T7" fmla="*/ 24 h 52"/>
                <a:gd name="T8" fmla="*/ 40 w 42"/>
                <a:gd name="T9" fmla="*/ 51 h 52"/>
                <a:gd name="T10" fmla="*/ 40 w 42"/>
                <a:gd name="T11" fmla="*/ 52 h 52"/>
                <a:gd name="T12" fmla="*/ 42 w 42"/>
                <a:gd name="T13" fmla="*/ 40 h 52"/>
                <a:gd name="T14" fmla="*/ 42 w 42"/>
                <a:gd name="T15" fmla="*/ 40 h 52"/>
                <a:gd name="T16" fmla="*/ 42 w 42"/>
                <a:gd name="T17" fmla="*/ 40 h 52"/>
                <a:gd name="T18" fmla="*/ 2 w 42"/>
                <a:gd name="T1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52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4" y="2"/>
                    <a:pt x="26" y="11"/>
                    <a:pt x="32" y="24"/>
                  </a:cubicBezTo>
                  <a:cubicBezTo>
                    <a:pt x="38" y="30"/>
                    <a:pt x="42" y="40"/>
                    <a:pt x="40" y="51"/>
                  </a:cubicBezTo>
                  <a:cubicBezTo>
                    <a:pt x="40" y="51"/>
                    <a:pt x="40" y="52"/>
                    <a:pt x="40" y="52"/>
                  </a:cubicBezTo>
                  <a:cubicBezTo>
                    <a:pt x="41" y="48"/>
                    <a:pt x="42" y="44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1" y="19"/>
                    <a:pt x="24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4" name="Freeform 384"/>
            <p:cNvSpPr>
              <a:spLocks/>
            </p:cNvSpPr>
            <p:nvPr/>
          </p:nvSpPr>
          <p:spPr bwMode="auto">
            <a:xfrm>
              <a:off x="1251100" y="2118073"/>
              <a:ext cx="379413" cy="285750"/>
            </a:xfrm>
            <a:custGeom>
              <a:avLst/>
              <a:gdLst>
                <a:gd name="T0" fmla="*/ 8 w 89"/>
                <a:gd name="T1" fmla="*/ 42 h 67"/>
                <a:gd name="T2" fmla="*/ 20 w 89"/>
                <a:gd name="T3" fmla="*/ 5 h 67"/>
                <a:gd name="T4" fmla="*/ 46 w 89"/>
                <a:gd name="T5" fmla="*/ 14 h 67"/>
                <a:gd name="T6" fmla="*/ 67 w 89"/>
                <a:gd name="T7" fmla="*/ 4 h 67"/>
                <a:gd name="T8" fmla="*/ 79 w 89"/>
                <a:gd name="T9" fmla="*/ 46 h 67"/>
                <a:gd name="T10" fmla="*/ 63 w 89"/>
                <a:gd name="T11" fmla="*/ 63 h 67"/>
                <a:gd name="T12" fmla="*/ 41 w 89"/>
                <a:gd name="T13" fmla="*/ 67 h 67"/>
                <a:gd name="T14" fmla="*/ 27 w 89"/>
                <a:gd name="T15" fmla="*/ 63 h 67"/>
                <a:gd name="T16" fmla="*/ 17 w 89"/>
                <a:gd name="T17" fmla="*/ 57 h 67"/>
                <a:gd name="T18" fmla="*/ 8 w 89"/>
                <a:gd name="T19" fmla="*/ 4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67">
                  <a:moveTo>
                    <a:pt x="8" y="42"/>
                  </a:moveTo>
                  <a:cubicBezTo>
                    <a:pt x="8" y="42"/>
                    <a:pt x="0" y="12"/>
                    <a:pt x="20" y="5"/>
                  </a:cubicBezTo>
                  <a:cubicBezTo>
                    <a:pt x="34" y="0"/>
                    <a:pt x="44" y="7"/>
                    <a:pt x="46" y="14"/>
                  </a:cubicBezTo>
                  <a:cubicBezTo>
                    <a:pt x="46" y="14"/>
                    <a:pt x="53" y="2"/>
                    <a:pt x="67" y="4"/>
                  </a:cubicBezTo>
                  <a:cubicBezTo>
                    <a:pt x="80" y="7"/>
                    <a:pt x="89" y="29"/>
                    <a:pt x="79" y="46"/>
                  </a:cubicBezTo>
                  <a:cubicBezTo>
                    <a:pt x="69" y="64"/>
                    <a:pt x="63" y="63"/>
                    <a:pt x="63" y="63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8" y="42"/>
                    <a:pt x="8" y="42"/>
                    <a:pt x="8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5" name="Freeform 385"/>
            <p:cNvSpPr>
              <a:spLocks/>
            </p:cNvSpPr>
            <p:nvPr/>
          </p:nvSpPr>
          <p:spPr bwMode="auto">
            <a:xfrm>
              <a:off x="1251100" y="2038698"/>
              <a:ext cx="374650" cy="373063"/>
            </a:xfrm>
            <a:custGeom>
              <a:avLst/>
              <a:gdLst>
                <a:gd name="T0" fmla="*/ 85 w 88"/>
                <a:gd name="T1" fmla="*/ 44 h 88"/>
                <a:gd name="T2" fmla="*/ 44 w 88"/>
                <a:gd name="T3" fmla="*/ 84 h 88"/>
                <a:gd name="T4" fmla="*/ 4 w 88"/>
                <a:gd name="T5" fmla="*/ 44 h 88"/>
                <a:gd name="T6" fmla="*/ 44 w 88"/>
                <a:gd name="T7" fmla="*/ 4 h 88"/>
                <a:gd name="T8" fmla="*/ 85 w 88"/>
                <a:gd name="T9" fmla="*/ 44 h 88"/>
                <a:gd name="T10" fmla="*/ 88 w 88"/>
                <a:gd name="T11" fmla="*/ 44 h 88"/>
                <a:gd name="T12" fmla="*/ 44 w 88"/>
                <a:gd name="T13" fmla="*/ 0 h 88"/>
                <a:gd name="T14" fmla="*/ 1 w 88"/>
                <a:gd name="T15" fmla="*/ 44 h 88"/>
                <a:gd name="T16" fmla="*/ 44 w 88"/>
                <a:gd name="T17" fmla="*/ 88 h 88"/>
                <a:gd name="T18" fmla="*/ 88 w 88"/>
                <a:gd name="T19" fmla="*/ 44 h 88"/>
                <a:gd name="T20" fmla="*/ 85 w 88"/>
                <a:gd name="T21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88">
                  <a:moveTo>
                    <a:pt x="85" y="44"/>
                  </a:moveTo>
                  <a:cubicBezTo>
                    <a:pt x="84" y="66"/>
                    <a:pt x="67" y="84"/>
                    <a:pt x="44" y="84"/>
                  </a:cubicBezTo>
                  <a:cubicBezTo>
                    <a:pt x="22" y="85"/>
                    <a:pt x="5" y="66"/>
                    <a:pt x="4" y="44"/>
                  </a:cubicBezTo>
                  <a:cubicBezTo>
                    <a:pt x="4" y="22"/>
                    <a:pt x="23" y="4"/>
                    <a:pt x="44" y="4"/>
                  </a:cubicBezTo>
                  <a:cubicBezTo>
                    <a:pt x="67" y="3"/>
                    <a:pt x="84" y="22"/>
                    <a:pt x="85" y="44"/>
                  </a:cubicBezTo>
                  <a:cubicBezTo>
                    <a:pt x="85" y="46"/>
                    <a:pt x="88" y="46"/>
                    <a:pt x="88" y="44"/>
                  </a:cubicBezTo>
                  <a:cubicBezTo>
                    <a:pt x="88" y="20"/>
                    <a:pt x="69" y="0"/>
                    <a:pt x="44" y="0"/>
                  </a:cubicBezTo>
                  <a:cubicBezTo>
                    <a:pt x="20" y="0"/>
                    <a:pt x="1" y="20"/>
                    <a:pt x="1" y="44"/>
                  </a:cubicBezTo>
                  <a:cubicBezTo>
                    <a:pt x="0" y="68"/>
                    <a:pt x="21" y="87"/>
                    <a:pt x="44" y="88"/>
                  </a:cubicBezTo>
                  <a:cubicBezTo>
                    <a:pt x="69" y="88"/>
                    <a:pt x="88" y="68"/>
                    <a:pt x="88" y="44"/>
                  </a:cubicBezTo>
                  <a:cubicBezTo>
                    <a:pt x="88" y="42"/>
                    <a:pt x="85" y="42"/>
                    <a:pt x="85" y="4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6" name="Freeform 386"/>
            <p:cNvSpPr>
              <a:spLocks/>
            </p:cNvSpPr>
            <p:nvPr/>
          </p:nvSpPr>
          <p:spPr bwMode="auto">
            <a:xfrm>
              <a:off x="1443187" y="1999011"/>
              <a:ext cx="17463" cy="90488"/>
            </a:xfrm>
            <a:custGeom>
              <a:avLst/>
              <a:gdLst>
                <a:gd name="T0" fmla="*/ 4 w 4"/>
                <a:gd name="T1" fmla="*/ 18 h 21"/>
                <a:gd name="T2" fmla="*/ 4 w 4"/>
                <a:gd name="T3" fmla="*/ 3 h 21"/>
                <a:gd name="T4" fmla="*/ 0 w 4"/>
                <a:gd name="T5" fmla="*/ 3 h 21"/>
                <a:gd name="T6" fmla="*/ 0 w 4"/>
                <a:gd name="T7" fmla="*/ 18 h 21"/>
                <a:gd name="T8" fmla="*/ 4 w 4"/>
                <a:gd name="T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1">
                  <a:moveTo>
                    <a:pt x="4" y="18"/>
                  </a:moveTo>
                  <a:cubicBezTo>
                    <a:pt x="4" y="13"/>
                    <a:pt x="4" y="8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8"/>
                    <a:pt x="0" y="13"/>
                    <a:pt x="0" y="18"/>
                  </a:cubicBezTo>
                  <a:cubicBezTo>
                    <a:pt x="0" y="21"/>
                    <a:pt x="4" y="21"/>
                    <a:pt x="4" y="18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7" name="Freeform 387"/>
            <p:cNvSpPr>
              <a:spLocks/>
            </p:cNvSpPr>
            <p:nvPr/>
          </p:nvSpPr>
          <p:spPr bwMode="auto">
            <a:xfrm>
              <a:off x="1362225" y="1932336"/>
              <a:ext cx="98425" cy="93663"/>
            </a:xfrm>
            <a:custGeom>
              <a:avLst/>
              <a:gdLst>
                <a:gd name="T0" fmla="*/ 23 w 23"/>
                <a:gd name="T1" fmla="*/ 19 h 22"/>
                <a:gd name="T2" fmla="*/ 0 w 23"/>
                <a:gd name="T3" fmla="*/ 5 h 22"/>
                <a:gd name="T4" fmla="*/ 23 w 23"/>
                <a:gd name="T5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2">
                  <a:moveTo>
                    <a:pt x="23" y="19"/>
                  </a:moveTo>
                  <a:cubicBezTo>
                    <a:pt x="23" y="19"/>
                    <a:pt x="3" y="22"/>
                    <a:pt x="0" y="5"/>
                  </a:cubicBezTo>
                  <a:cubicBezTo>
                    <a:pt x="0" y="5"/>
                    <a:pt x="18" y="0"/>
                    <a:pt x="23" y="19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388"/>
            <p:cNvSpPr>
              <a:spLocks/>
            </p:cNvSpPr>
            <p:nvPr/>
          </p:nvSpPr>
          <p:spPr bwMode="auto">
            <a:xfrm>
              <a:off x="1447950" y="1945036"/>
              <a:ext cx="109538" cy="114300"/>
            </a:xfrm>
            <a:custGeom>
              <a:avLst/>
              <a:gdLst>
                <a:gd name="T0" fmla="*/ 0 w 26"/>
                <a:gd name="T1" fmla="*/ 16 h 27"/>
                <a:gd name="T2" fmla="*/ 26 w 26"/>
                <a:gd name="T3" fmla="*/ 10 h 27"/>
                <a:gd name="T4" fmla="*/ 0 w 26"/>
                <a:gd name="T5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7">
                  <a:moveTo>
                    <a:pt x="0" y="16"/>
                  </a:moveTo>
                  <a:cubicBezTo>
                    <a:pt x="0" y="16"/>
                    <a:pt x="12" y="0"/>
                    <a:pt x="26" y="10"/>
                  </a:cubicBezTo>
                  <a:cubicBezTo>
                    <a:pt x="26" y="10"/>
                    <a:pt x="16" y="27"/>
                    <a:pt x="0" y="16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99" name="Picture 389"/>
            <p:cNvPicPr>
              <a:picLocks noChangeAspect="1" noChangeArrowheads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037" y="2240311"/>
              <a:ext cx="381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0" name="Picture 390"/>
            <p:cNvPicPr>
              <a:picLocks noChangeAspect="1" noChangeArrowheads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212" y="2211736"/>
              <a:ext cx="1524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1" name="Picture 391"/>
            <p:cNvPicPr>
              <a:picLocks noChangeAspect="1" noChangeArrowheads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862" y="2248248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2" name="Picture 392"/>
            <p:cNvPicPr>
              <a:picLocks noChangeAspect="1" noChangeArrowheads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200" y="2245073"/>
              <a:ext cx="889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3" name="Picture 393"/>
            <p:cNvPicPr>
              <a:picLocks noChangeAspect="1" noChangeArrowheads="1"/>
            </p:cNvPicPr>
            <p:nvPr/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2887" y="2253011"/>
              <a:ext cx="381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4" name="Picture 394"/>
            <p:cNvPicPr>
              <a:picLocks noChangeAspect="1" noChangeArrowheads="1"/>
            </p:cNvPicPr>
            <p:nvPr/>
          </p:nvPicPr>
          <p:blipFill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412" y="2211736"/>
              <a:ext cx="153988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5" name="Picture 395"/>
            <p:cNvPicPr>
              <a:picLocks noChangeAspect="1" noChangeArrowheads="1"/>
            </p:cNvPicPr>
            <p:nvPr/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4787" y="2259361"/>
              <a:ext cx="7620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6" name="Picture 396"/>
            <p:cNvPicPr>
              <a:picLocks noChangeAspect="1" noChangeArrowheads="1"/>
            </p:cNvPicPr>
            <p:nvPr/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337" y="2245073"/>
              <a:ext cx="85725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7" name="Freeform 397"/>
            <p:cNvSpPr>
              <a:spLocks/>
            </p:cNvSpPr>
            <p:nvPr/>
          </p:nvSpPr>
          <p:spPr bwMode="auto">
            <a:xfrm>
              <a:off x="1303487" y="2199036"/>
              <a:ext cx="63500" cy="68263"/>
            </a:xfrm>
            <a:custGeom>
              <a:avLst/>
              <a:gdLst>
                <a:gd name="T0" fmla="*/ 5 w 15"/>
                <a:gd name="T1" fmla="*/ 2 h 16"/>
                <a:gd name="T2" fmla="*/ 13 w 15"/>
                <a:gd name="T3" fmla="*/ 12 h 16"/>
                <a:gd name="T4" fmla="*/ 13 w 15"/>
                <a:gd name="T5" fmla="*/ 11 h 16"/>
                <a:gd name="T6" fmla="*/ 1 w 15"/>
                <a:gd name="T7" fmla="*/ 14 h 16"/>
                <a:gd name="T8" fmla="*/ 2 w 15"/>
                <a:gd name="T9" fmla="*/ 16 h 16"/>
                <a:gd name="T10" fmla="*/ 14 w 15"/>
                <a:gd name="T11" fmla="*/ 13 h 16"/>
                <a:gd name="T12" fmla="*/ 15 w 15"/>
                <a:gd name="T13" fmla="*/ 11 h 16"/>
                <a:gd name="T14" fmla="*/ 7 w 15"/>
                <a:gd name="T15" fmla="*/ 1 h 16"/>
                <a:gd name="T16" fmla="*/ 5 w 15"/>
                <a:gd name="T17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5" y="2"/>
                  </a:moveTo>
                  <a:cubicBezTo>
                    <a:pt x="8" y="5"/>
                    <a:pt x="10" y="9"/>
                    <a:pt x="13" y="12"/>
                  </a:cubicBezTo>
                  <a:cubicBezTo>
                    <a:pt x="13" y="12"/>
                    <a:pt x="13" y="11"/>
                    <a:pt x="13" y="11"/>
                  </a:cubicBezTo>
                  <a:cubicBezTo>
                    <a:pt x="9" y="12"/>
                    <a:pt x="5" y="13"/>
                    <a:pt x="1" y="14"/>
                  </a:cubicBezTo>
                  <a:cubicBezTo>
                    <a:pt x="0" y="14"/>
                    <a:pt x="0" y="16"/>
                    <a:pt x="2" y="16"/>
                  </a:cubicBezTo>
                  <a:cubicBezTo>
                    <a:pt x="6" y="15"/>
                    <a:pt x="10" y="14"/>
                    <a:pt x="14" y="13"/>
                  </a:cubicBezTo>
                  <a:cubicBezTo>
                    <a:pt x="15" y="12"/>
                    <a:pt x="15" y="12"/>
                    <a:pt x="15" y="11"/>
                  </a:cubicBezTo>
                  <a:cubicBezTo>
                    <a:pt x="12" y="8"/>
                    <a:pt x="10" y="4"/>
                    <a:pt x="7" y="1"/>
                  </a:cubicBezTo>
                  <a:cubicBezTo>
                    <a:pt x="6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398"/>
            <p:cNvSpPr>
              <a:spLocks/>
            </p:cNvSpPr>
            <p:nvPr/>
          </p:nvSpPr>
          <p:spPr bwMode="auto">
            <a:xfrm>
              <a:off x="1303487" y="2224436"/>
              <a:ext cx="63500" cy="30163"/>
            </a:xfrm>
            <a:custGeom>
              <a:avLst/>
              <a:gdLst>
                <a:gd name="T0" fmla="*/ 14 w 15"/>
                <a:gd name="T1" fmla="*/ 5 h 7"/>
                <a:gd name="T2" fmla="*/ 2 w 15"/>
                <a:gd name="T3" fmla="*/ 0 h 7"/>
                <a:gd name="T4" fmla="*/ 2 w 15"/>
                <a:gd name="T5" fmla="*/ 2 h 7"/>
                <a:gd name="T6" fmla="*/ 13 w 15"/>
                <a:gd name="T7" fmla="*/ 7 h 7"/>
                <a:gd name="T8" fmla="*/ 14 w 15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4" y="5"/>
                  </a:moveTo>
                  <a:cubicBezTo>
                    <a:pt x="10" y="3"/>
                    <a:pt x="6" y="2"/>
                    <a:pt x="2" y="0"/>
                  </a:cubicBezTo>
                  <a:cubicBezTo>
                    <a:pt x="1" y="0"/>
                    <a:pt x="0" y="2"/>
                    <a:pt x="2" y="2"/>
                  </a:cubicBezTo>
                  <a:cubicBezTo>
                    <a:pt x="6" y="4"/>
                    <a:pt x="9" y="5"/>
                    <a:pt x="13" y="7"/>
                  </a:cubicBezTo>
                  <a:cubicBezTo>
                    <a:pt x="15" y="7"/>
                    <a:pt x="15" y="5"/>
                    <a:pt x="14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399"/>
            <p:cNvSpPr>
              <a:spLocks/>
            </p:cNvSpPr>
            <p:nvPr/>
          </p:nvSpPr>
          <p:spPr bwMode="auto">
            <a:xfrm>
              <a:off x="1514625" y="2211736"/>
              <a:ext cx="63500" cy="73025"/>
            </a:xfrm>
            <a:custGeom>
              <a:avLst/>
              <a:gdLst>
                <a:gd name="T0" fmla="*/ 9 w 15"/>
                <a:gd name="T1" fmla="*/ 2 h 17"/>
                <a:gd name="T2" fmla="*/ 2 w 15"/>
                <a:gd name="T3" fmla="*/ 13 h 17"/>
                <a:gd name="T4" fmla="*/ 1 w 15"/>
                <a:gd name="T5" fmla="*/ 11 h 17"/>
                <a:gd name="T6" fmla="*/ 14 w 15"/>
                <a:gd name="T7" fmla="*/ 14 h 17"/>
                <a:gd name="T8" fmla="*/ 13 w 15"/>
                <a:gd name="T9" fmla="*/ 16 h 17"/>
                <a:gd name="T10" fmla="*/ 1 w 15"/>
                <a:gd name="T11" fmla="*/ 13 h 17"/>
                <a:gd name="T12" fmla="*/ 0 w 15"/>
                <a:gd name="T13" fmla="*/ 12 h 17"/>
                <a:gd name="T14" fmla="*/ 8 w 15"/>
                <a:gd name="T15" fmla="*/ 1 h 17"/>
                <a:gd name="T16" fmla="*/ 9 w 15"/>
                <a:gd name="T1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7">
                  <a:moveTo>
                    <a:pt x="9" y="2"/>
                  </a:moveTo>
                  <a:cubicBezTo>
                    <a:pt x="7" y="6"/>
                    <a:pt x="4" y="9"/>
                    <a:pt x="2" y="13"/>
                  </a:cubicBezTo>
                  <a:cubicBezTo>
                    <a:pt x="2" y="12"/>
                    <a:pt x="2" y="12"/>
                    <a:pt x="1" y="11"/>
                  </a:cubicBezTo>
                  <a:cubicBezTo>
                    <a:pt x="5" y="12"/>
                    <a:pt x="10" y="13"/>
                    <a:pt x="14" y="14"/>
                  </a:cubicBezTo>
                  <a:cubicBezTo>
                    <a:pt x="15" y="15"/>
                    <a:pt x="14" y="17"/>
                    <a:pt x="13" y="16"/>
                  </a:cubicBezTo>
                  <a:cubicBezTo>
                    <a:pt x="9" y="15"/>
                    <a:pt x="5" y="14"/>
                    <a:pt x="1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3" y="8"/>
                    <a:pt x="5" y="5"/>
                    <a:pt x="8" y="1"/>
                  </a:cubicBezTo>
                  <a:cubicBezTo>
                    <a:pt x="8" y="0"/>
                    <a:pt x="10" y="1"/>
                    <a:pt x="9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400"/>
            <p:cNvSpPr>
              <a:spLocks/>
            </p:cNvSpPr>
            <p:nvPr/>
          </p:nvSpPr>
          <p:spPr bwMode="auto">
            <a:xfrm>
              <a:off x="1514625" y="2237136"/>
              <a:ext cx="60325" cy="34925"/>
            </a:xfrm>
            <a:custGeom>
              <a:avLst/>
              <a:gdLst>
                <a:gd name="T0" fmla="*/ 1 w 14"/>
                <a:gd name="T1" fmla="*/ 5 h 8"/>
                <a:gd name="T2" fmla="*/ 13 w 14"/>
                <a:gd name="T3" fmla="*/ 1 h 8"/>
                <a:gd name="T4" fmla="*/ 13 w 14"/>
                <a:gd name="T5" fmla="*/ 3 h 8"/>
                <a:gd name="T6" fmla="*/ 1 w 14"/>
                <a:gd name="T7" fmla="*/ 7 h 8"/>
                <a:gd name="T8" fmla="*/ 1 w 14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" y="5"/>
                  </a:moveTo>
                  <a:cubicBezTo>
                    <a:pt x="5" y="4"/>
                    <a:pt x="9" y="2"/>
                    <a:pt x="13" y="1"/>
                  </a:cubicBezTo>
                  <a:cubicBezTo>
                    <a:pt x="14" y="0"/>
                    <a:pt x="14" y="2"/>
                    <a:pt x="13" y="3"/>
                  </a:cubicBezTo>
                  <a:cubicBezTo>
                    <a:pt x="9" y="4"/>
                    <a:pt x="5" y="6"/>
                    <a:pt x="1" y="7"/>
                  </a:cubicBezTo>
                  <a:cubicBezTo>
                    <a:pt x="0" y="8"/>
                    <a:pt x="0" y="6"/>
                    <a:pt x="1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401"/>
            <p:cNvSpPr>
              <a:spLocks/>
            </p:cNvSpPr>
            <p:nvPr/>
          </p:nvSpPr>
          <p:spPr bwMode="auto">
            <a:xfrm>
              <a:off x="1366987" y="2246661"/>
              <a:ext cx="134938" cy="131763"/>
            </a:xfrm>
            <a:custGeom>
              <a:avLst/>
              <a:gdLst>
                <a:gd name="T0" fmla="*/ 4 w 32"/>
                <a:gd name="T1" fmla="*/ 2 h 31"/>
                <a:gd name="T2" fmla="*/ 13 w 32"/>
                <a:gd name="T3" fmla="*/ 10 h 31"/>
                <a:gd name="T4" fmla="*/ 28 w 32"/>
                <a:gd name="T5" fmla="*/ 10 h 31"/>
                <a:gd name="T6" fmla="*/ 31 w 32"/>
                <a:gd name="T7" fmla="*/ 6 h 31"/>
                <a:gd name="T8" fmla="*/ 28 w 32"/>
                <a:gd name="T9" fmla="*/ 5 h 31"/>
                <a:gd name="T10" fmla="*/ 20 w 32"/>
                <a:gd name="T11" fmla="*/ 27 h 31"/>
                <a:gd name="T12" fmla="*/ 4 w 32"/>
                <a:gd name="T13" fmla="*/ 19 h 31"/>
                <a:gd name="T14" fmla="*/ 6 w 32"/>
                <a:gd name="T15" fmla="*/ 2 h 31"/>
                <a:gd name="T16" fmla="*/ 4 w 32"/>
                <a:gd name="T17" fmla="*/ 2 h 31"/>
                <a:gd name="T18" fmla="*/ 2 w 32"/>
                <a:gd name="T19" fmla="*/ 22 h 31"/>
                <a:gd name="T20" fmla="*/ 19 w 32"/>
                <a:gd name="T21" fmla="*/ 30 h 31"/>
                <a:gd name="T22" fmla="*/ 31 w 32"/>
                <a:gd name="T23" fmla="*/ 5 h 31"/>
                <a:gd name="T24" fmla="*/ 28 w 32"/>
                <a:gd name="T25" fmla="*/ 5 h 31"/>
                <a:gd name="T26" fmla="*/ 27 w 32"/>
                <a:gd name="T27" fmla="*/ 8 h 31"/>
                <a:gd name="T28" fmla="*/ 18 w 32"/>
                <a:gd name="T29" fmla="*/ 8 h 31"/>
                <a:gd name="T30" fmla="*/ 6 w 32"/>
                <a:gd name="T31" fmla="*/ 2 h 31"/>
                <a:gd name="T32" fmla="*/ 4 w 32"/>
                <a:gd name="T33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31">
                  <a:moveTo>
                    <a:pt x="4" y="2"/>
                  </a:moveTo>
                  <a:cubicBezTo>
                    <a:pt x="2" y="7"/>
                    <a:pt x="9" y="9"/>
                    <a:pt x="13" y="10"/>
                  </a:cubicBezTo>
                  <a:cubicBezTo>
                    <a:pt x="17" y="10"/>
                    <a:pt x="23" y="11"/>
                    <a:pt x="28" y="10"/>
                  </a:cubicBezTo>
                  <a:cubicBezTo>
                    <a:pt x="30" y="10"/>
                    <a:pt x="30" y="7"/>
                    <a:pt x="31" y="6"/>
                  </a:cubicBezTo>
                  <a:cubicBezTo>
                    <a:pt x="30" y="5"/>
                    <a:pt x="29" y="5"/>
                    <a:pt x="28" y="5"/>
                  </a:cubicBezTo>
                  <a:cubicBezTo>
                    <a:pt x="29" y="13"/>
                    <a:pt x="28" y="24"/>
                    <a:pt x="20" y="27"/>
                  </a:cubicBezTo>
                  <a:cubicBezTo>
                    <a:pt x="13" y="30"/>
                    <a:pt x="4" y="26"/>
                    <a:pt x="4" y="19"/>
                  </a:cubicBezTo>
                  <a:cubicBezTo>
                    <a:pt x="4" y="13"/>
                    <a:pt x="6" y="8"/>
                    <a:pt x="6" y="2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3" y="9"/>
                    <a:pt x="0" y="16"/>
                    <a:pt x="2" y="22"/>
                  </a:cubicBezTo>
                  <a:cubicBezTo>
                    <a:pt x="4" y="29"/>
                    <a:pt x="13" y="31"/>
                    <a:pt x="19" y="30"/>
                  </a:cubicBezTo>
                  <a:cubicBezTo>
                    <a:pt x="30" y="28"/>
                    <a:pt x="32" y="14"/>
                    <a:pt x="31" y="5"/>
                  </a:cubicBezTo>
                  <a:cubicBezTo>
                    <a:pt x="31" y="4"/>
                    <a:pt x="29" y="4"/>
                    <a:pt x="28" y="5"/>
                  </a:cubicBezTo>
                  <a:cubicBezTo>
                    <a:pt x="28" y="6"/>
                    <a:pt x="28" y="8"/>
                    <a:pt x="27" y="8"/>
                  </a:cubicBezTo>
                  <a:cubicBezTo>
                    <a:pt x="24" y="8"/>
                    <a:pt x="21" y="8"/>
                    <a:pt x="18" y="8"/>
                  </a:cubicBezTo>
                  <a:cubicBezTo>
                    <a:pt x="16" y="8"/>
                    <a:pt x="4" y="7"/>
                    <a:pt x="6" y="2"/>
                  </a:cubicBezTo>
                  <a:cubicBezTo>
                    <a:pt x="7" y="1"/>
                    <a:pt x="5" y="0"/>
                    <a:pt x="4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402"/>
            <p:cNvSpPr>
              <a:spLocks/>
            </p:cNvSpPr>
            <p:nvPr/>
          </p:nvSpPr>
          <p:spPr bwMode="auto">
            <a:xfrm>
              <a:off x="1400325" y="2284761"/>
              <a:ext cx="25400" cy="84138"/>
            </a:xfrm>
            <a:custGeom>
              <a:avLst/>
              <a:gdLst>
                <a:gd name="T0" fmla="*/ 0 w 16"/>
                <a:gd name="T1" fmla="*/ 51 h 53"/>
                <a:gd name="T2" fmla="*/ 11 w 16"/>
                <a:gd name="T3" fmla="*/ 0 h 53"/>
                <a:gd name="T4" fmla="*/ 16 w 16"/>
                <a:gd name="T5" fmla="*/ 0 h 53"/>
                <a:gd name="T6" fmla="*/ 5 w 16"/>
                <a:gd name="T7" fmla="*/ 53 h 53"/>
                <a:gd name="T8" fmla="*/ 0 w 16"/>
                <a:gd name="T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3">
                  <a:moveTo>
                    <a:pt x="0" y="51"/>
                  </a:moveTo>
                  <a:lnTo>
                    <a:pt x="11" y="0"/>
                  </a:lnTo>
                  <a:lnTo>
                    <a:pt x="16" y="0"/>
                  </a:lnTo>
                  <a:lnTo>
                    <a:pt x="5" y="53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403"/>
            <p:cNvSpPr>
              <a:spLocks/>
            </p:cNvSpPr>
            <p:nvPr/>
          </p:nvSpPr>
          <p:spPr bwMode="auto">
            <a:xfrm>
              <a:off x="1451125" y="2284761"/>
              <a:ext cx="17463" cy="84138"/>
            </a:xfrm>
            <a:custGeom>
              <a:avLst/>
              <a:gdLst>
                <a:gd name="T0" fmla="*/ 0 w 11"/>
                <a:gd name="T1" fmla="*/ 0 h 53"/>
                <a:gd name="T2" fmla="*/ 8 w 11"/>
                <a:gd name="T3" fmla="*/ 0 h 53"/>
                <a:gd name="T4" fmla="*/ 11 w 11"/>
                <a:gd name="T5" fmla="*/ 53 h 53"/>
                <a:gd name="T6" fmla="*/ 3 w 11"/>
                <a:gd name="T7" fmla="*/ 53 h 53"/>
                <a:gd name="T8" fmla="*/ 0 w 11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3">
                  <a:moveTo>
                    <a:pt x="0" y="0"/>
                  </a:moveTo>
                  <a:lnTo>
                    <a:pt x="8" y="0"/>
                  </a:lnTo>
                  <a:lnTo>
                    <a:pt x="11" y="53"/>
                  </a:lnTo>
                  <a:lnTo>
                    <a:pt x="3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404"/>
            <p:cNvSpPr>
              <a:spLocks/>
            </p:cNvSpPr>
            <p:nvPr/>
          </p:nvSpPr>
          <p:spPr bwMode="auto">
            <a:xfrm>
              <a:off x="1328887" y="2538761"/>
              <a:ext cx="84138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1 h 31"/>
                <a:gd name="T4" fmla="*/ 19 w 20"/>
                <a:gd name="T5" fmla="*/ 16 h 31"/>
                <a:gd name="T6" fmla="*/ 12 w 20"/>
                <a:gd name="T7" fmla="*/ 31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1"/>
                  </a:cubicBezTo>
                  <a:cubicBezTo>
                    <a:pt x="20" y="0"/>
                    <a:pt x="18" y="11"/>
                    <a:pt x="19" y="16"/>
                  </a:cubicBezTo>
                  <a:cubicBezTo>
                    <a:pt x="20" y="20"/>
                    <a:pt x="20" y="30"/>
                    <a:pt x="12" y="31"/>
                  </a:cubicBezTo>
                  <a:cubicBezTo>
                    <a:pt x="5" y="31"/>
                    <a:pt x="3" y="28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405"/>
            <p:cNvSpPr>
              <a:spLocks/>
            </p:cNvSpPr>
            <p:nvPr/>
          </p:nvSpPr>
          <p:spPr bwMode="auto">
            <a:xfrm>
              <a:off x="1341587" y="2632423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9 h 9"/>
                <a:gd name="T4" fmla="*/ 16 w 16"/>
                <a:gd name="T5" fmla="*/ 1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9"/>
                  </a:cubicBezTo>
                  <a:cubicBezTo>
                    <a:pt x="14" y="8"/>
                    <a:pt x="16" y="5"/>
                    <a:pt x="16" y="1"/>
                  </a:cubicBezTo>
                  <a:cubicBezTo>
                    <a:pt x="11" y="2"/>
                    <a:pt x="5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6" name="Freeform 407"/>
            <p:cNvSpPr>
              <a:spLocks noEditPoints="1"/>
            </p:cNvSpPr>
            <p:nvPr/>
          </p:nvSpPr>
          <p:spPr bwMode="auto">
            <a:xfrm>
              <a:off x="1370162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1 w 1"/>
                <a:gd name="T5" fmla="*/ 1 w 1"/>
                <a:gd name="T6" fmla="*/ 1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408"/>
            <p:cNvSpPr>
              <a:spLocks noEditPoints="1"/>
            </p:cNvSpPr>
            <p:nvPr/>
          </p:nvSpPr>
          <p:spPr bwMode="auto">
            <a:xfrm>
              <a:off x="1374924" y="2602261"/>
              <a:ext cx="33337" cy="68263"/>
            </a:xfrm>
            <a:custGeom>
              <a:avLst/>
              <a:gdLst>
                <a:gd name="T0" fmla="*/ 1 w 8"/>
                <a:gd name="T1" fmla="*/ 16 h 16"/>
                <a:gd name="T2" fmla="*/ 0 w 8"/>
                <a:gd name="T3" fmla="*/ 16 h 16"/>
                <a:gd name="T4" fmla="*/ 0 w 8"/>
                <a:gd name="T5" fmla="*/ 16 h 16"/>
                <a:gd name="T6" fmla="*/ 0 w 8"/>
                <a:gd name="T7" fmla="*/ 16 h 16"/>
                <a:gd name="T8" fmla="*/ 1 w 8"/>
                <a:gd name="T9" fmla="*/ 16 h 16"/>
                <a:gd name="T10" fmla="*/ 8 w 8"/>
                <a:gd name="T11" fmla="*/ 0 h 16"/>
                <a:gd name="T12" fmla="*/ 8 w 8"/>
                <a:gd name="T13" fmla="*/ 0 h 16"/>
                <a:gd name="T14" fmla="*/ 8 w 8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6">
                  <a:moveTo>
                    <a:pt x="1" y="16"/>
                  </a:moveTo>
                  <a:cubicBezTo>
                    <a:pt x="1" y="16"/>
                    <a:pt x="1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8" name="Freeform 409"/>
            <p:cNvSpPr>
              <a:spLocks/>
            </p:cNvSpPr>
            <p:nvPr/>
          </p:nvSpPr>
          <p:spPr bwMode="auto">
            <a:xfrm>
              <a:off x="1357462" y="2543523"/>
              <a:ext cx="55562" cy="127000"/>
            </a:xfrm>
            <a:custGeom>
              <a:avLst/>
              <a:gdLst>
                <a:gd name="T0" fmla="*/ 4 w 13"/>
                <a:gd name="T1" fmla="*/ 0 h 30"/>
                <a:gd name="T2" fmla="*/ 4 w 13"/>
                <a:gd name="T3" fmla="*/ 0 h 30"/>
                <a:gd name="T4" fmla="*/ 3 w 13"/>
                <a:gd name="T5" fmla="*/ 0 h 30"/>
                <a:gd name="T6" fmla="*/ 3 w 13"/>
                <a:gd name="T7" fmla="*/ 0 h 30"/>
                <a:gd name="T8" fmla="*/ 0 w 13"/>
                <a:gd name="T9" fmla="*/ 0 h 30"/>
                <a:gd name="T10" fmla="*/ 5 w 13"/>
                <a:gd name="T11" fmla="*/ 15 h 30"/>
                <a:gd name="T12" fmla="*/ 5 w 13"/>
                <a:gd name="T13" fmla="*/ 22 h 30"/>
                <a:gd name="T14" fmla="*/ 12 w 13"/>
                <a:gd name="T15" fmla="*/ 22 h 30"/>
                <a:gd name="T16" fmla="*/ 12 w 13"/>
                <a:gd name="T17" fmla="*/ 22 h 30"/>
                <a:gd name="T18" fmla="*/ 12 w 13"/>
                <a:gd name="T19" fmla="*/ 22 h 30"/>
                <a:gd name="T20" fmla="*/ 5 w 13"/>
                <a:gd name="T21" fmla="*/ 30 h 30"/>
                <a:gd name="T22" fmla="*/ 12 w 13"/>
                <a:gd name="T23" fmla="*/ 19 h 30"/>
                <a:gd name="T24" fmla="*/ 12 w 13"/>
                <a:gd name="T25" fmla="*/ 15 h 30"/>
                <a:gd name="T26" fmla="*/ 12 w 13"/>
                <a:gd name="T27" fmla="*/ 15 h 30"/>
                <a:gd name="T28" fmla="*/ 12 w 13"/>
                <a:gd name="T29" fmla="*/ 14 h 30"/>
                <a:gd name="T30" fmla="*/ 12 w 13"/>
                <a:gd name="T31" fmla="*/ 14 h 30"/>
                <a:gd name="T32" fmla="*/ 4 w 13"/>
                <a:gd name="T33" fmla="*/ 0 h 30"/>
                <a:gd name="T34" fmla="*/ 4 w 13"/>
                <a:gd name="T3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3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6" y="3"/>
                    <a:pt x="4" y="11"/>
                    <a:pt x="5" y="15"/>
                  </a:cubicBezTo>
                  <a:cubicBezTo>
                    <a:pt x="6" y="17"/>
                    <a:pt x="6" y="20"/>
                    <a:pt x="5" y="22"/>
                  </a:cubicBezTo>
                  <a:cubicBezTo>
                    <a:pt x="7" y="22"/>
                    <a:pt x="10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6"/>
                    <a:pt x="10" y="29"/>
                    <a:pt x="5" y="30"/>
                  </a:cubicBezTo>
                  <a:cubicBezTo>
                    <a:pt x="11" y="29"/>
                    <a:pt x="12" y="23"/>
                    <a:pt x="12" y="19"/>
                  </a:cubicBezTo>
                  <a:cubicBezTo>
                    <a:pt x="12" y="17"/>
                    <a:pt x="12" y="16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0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9" name="Freeform 410"/>
            <p:cNvSpPr>
              <a:spLocks/>
            </p:cNvSpPr>
            <p:nvPr/>
          </p:nvSpPr>
          <p:spPr bwMode="auto">
            <a:xfrm>
              <a:off x="1362224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0 h 8"/>
                <a:gd name="T4" fmla="*/ 0 w 11"/>
                <a:gd name="T5" fmla="*/ 7 h 8"/>
                <a:gd name="T6" fmla="*/ 3 w 11"/>
                <a:gd name="T7" fmla="*/ 8 h 8"/>
                <a:gd name="T8" fmla="*/ 3 w 11"/>
                <a:gd name="T9" fmla="*/ 8 h 8"/>
                <a:gd name="T10" fmla="*/ 4 w 11"/>
                <a:gd name="T11" fmla="*/ 8 h 8"/>
                <a:gd name="T12" fmla="*/ 4 w 11"/>
                <a:gd name="T13" fmla="*/ 8 h 8"/>
                <a:gd name="T14" fmla="*/ 4 w 11"/>
                <a:gd name="T15" fmla="*/ 8 h 8"/>
                <a:gd name="T16" fmla="*/ 11 w 11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0"/>
                    <a:pt x="6" y="0"/>
                    <a:pt x="4" y="0"/>
                  </a:cubicBezTo>
                  <a:cubicBezTo>
                    <a:pt x="4" y="3"/>
                    <a:pt x="2" y="6"/>
                    <a:pt x="0" y="7"/>
                  </a:cubicBezTo>
                  <a:cubicBezTo>
                    <a:pt x="1" y="7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7"/>
                    <a:pt x="11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0" name="Freeform 411"/>
            <p:cNvSpPr>
              <a:spLocks/>
            </p:cNvSpPr>
            <p:nvPr/>
          </p:nvSpPr>
          <p:spPr bwMode="auto">
            <a:xfrm>
              <a:off x="1328887" y="2526061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10 h 35"/>
                <a:gd name="T6" fmla="*/ 18 w 23"/>
                <a:gd name="T7" fmla="*/ 17 h 35"/>
                <a:gd name="T8" fmla="*/ 11 w 23"/>
                <a:gd name="T9" fmla="*/ 33 h 35"/>
                <a:gd name="T10" fmla="*/ 5 w 23"/>
                <a:gd name="T11" fmla="*/ 17 h 35"/>
                <a:gd name="T12" fmla="*/ 2 w 23"/>
                <a:gd name="T13" fmla="*/ 17 h 35"/>
                <a:gd name="T14" fmla="*/ 11 w 23"/>
                <a:gd name="T15" fmla="*/ 35 h 35"/>
                <a:gd name="T16" fmla="*/ 20 w 23"/>
                <a:gd name="T17" fmla="*/ 17 h 35"/>
                <a:gd name="T18" fmla="*/ 8 w 23"/>
                <a:gd name="T19" fmla="*/ 3 h 35"/>
                <a:gd name="T20" fmla="*/ 2 w 23"/>
                <a:gd name="T21" fmla="*/ 18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4"/>
                    <a:pt x="4" y="9"/>
                    <a:pt x="6" y="6"/>
                  </a:cubicBezTo>
                  <a:cubicBezTo>
                    <a:pt x="10" y="1"/>
                    <a:pt x="16" y="6"/>
                    <a:pt x="17" y="10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2"/>
                    <a:pt x="20" y="32"/>
                    <a:pt x="11" y="33"/>
                  </a:cubicBezTo>
                  <a:cubicBezTo>
                    <a:pt x="3" y="33"/>
                    <a:pt x="4" y="21"/>
                    <a:pt x="5" y="17"/>
                  </a:cubicBezTo>
                  <a:cubicBezTo>
                    <a:pt x="5" y="16"/>
                    <a:pt x="2" y="16"/>
                    <a:pt x="2" y="17"/>
                  </a:cubicBezTo>
                  <a:cubicBezTo>
                    <a:pt x="2" y="23"/>
                    <a:pt x="0" y="34"/>
                    <a:pt x="11" y="35"/>
                  </a:cubicBezTo>
                  <a:cubicBezTo>
                    <a:pt x="23" y="35"/>
                    <a:pt x="20" y="22"/>
                    <a:pt x="20" y="17"/>
                  </a:cubicBezTo>
                  <a:cubicBezTo>
                    <a:pt x="20" y="11"/>
                    <a:pt x="20" y="0"/>
                    <a:pt x="8" y="3"/>
                  </a:cubicBezTo>
                  <a:cubicBezTo>
                    <a:pt x="1" y="5"/>
                    <a:pt x="1" y="13"/>
                    <a:pt x="2" y="18"/>
                  </a:cubicBezTo>
                  <a:cubicBezTo>
                    <a:pt x="2" y="19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1" name="Freeform 412"/>
            <p:cNvSpPr>
              <a:spLocks/>
            </p:cNvSpPr>
            <p:nvPr/>
          </p:nvSpPr>
          <p:spPr bwMode="auto">
            <a:xfrm>
              <a:off x="1460649" y="2543523"/>
              <a:ext cx="84137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0 h 31"/>
                <a:gd name="T4" fmla="*/ 19 w 20"/>
                <a:gd name="T5" fmla="*/ 15 h 31"/>
                <a:gd name="T6" fmla="*/ 12 w 20"/>
                <a:gd name="T7" fmla="*/ 30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0"/>
                  </a:cubicBezTo>
                  <a:cubicBezTo>
                    <a:pt x="20" y="0"/>
                    <a:pt x="18" y="11"/>
                    <a:pt x="19" y="15"/>
                  </a:cubicBezTo>
                  <a:cubicBezTo>
                    <a:pt x="20" y="20"/>
                    <a:pt x="19" y="30"/>
                    <a:pt x="12" y="30"/>
                  </a:cubicBezTo>
                  <a:cubicBezTo>
                    <a:pt x="5" y="31"/>
                    <a:pt x="3" y="27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2" name="Freeform 413"/>
            <p:cNvSpPr>
              <a:spLocks/>
            </p:cNvSpPr>
            <p:nvPr/>
          </p:nvSpPr>
          <p:spPr bwMode="auto">
            <a:xfrm>
              <a:off x="1473349" y="2637186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8 h 9"/>
                <a:gd name="T4" fmla="*/ 16 w 16"/>
                <a:gd name="T5" fmla="*/ 0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8"/>
                  </a:cubicBezTo>
                  <a:cubicBezTo>
                    <a:pt x="14" y="8"/>
                    <a:pt x="15" y="4"/>
                    <a:pt x="16" y="0"/>
                  </a:cubicBezTo>
                  <a:cubicBezTo>
                    <a:pt x="11" y="1"/>
                    <a:pt x="5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3" name="Freeform 414"/>
            <p:cNvSpPr>
              <a:spLocks noEditPoints="1"/>
            </p:cNvSpPr>
            <p:nvPr/>
          </p:nvSpPr>
          <p:spPr bwMode="auto">
            <a:xfrm>
              <a:off x="1501924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  <a:gd name="T4" fmla="*/ 1 w 1"/>
                <a:gd name="T5" fmla="*/ 1 w 1"/>
                <a:gd name="T6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4" name="Freeform 415"/>
            <p:cNvSpPr>
              <a:spLocks noEditPoints="1"/>
            </p:cNvSpPr>
            <p:nvPr/>
          </p:nvSpPr>
          <p:spPr bwMode="auto">
            <a:xfrm>
              <a:off x="1498749" y="2670523"/>
              <a:ext cx="12700" cy="0"/>
            </a:xfrm>
            <a:custGeom>
              <a:avLst/>
              <a:gdLst>
                <a:gd name="T0" fmla="*/ 0 w 3"/>
                <a:gd name="T1" fmla="*/ 2 w 3"/>
                <a:gd name="T2" fmla="*/ 3 w 3"/>
                <a:gd name="T3" fmla="*/ 2 w 3"/>
                <a:gd name="T4" fmla="*/ 0 w 3"/>
                <a:gd name="T5" fmla="*/ 0 w 3"/>
                <a:gd name="T6" fmla="*/ 0 w 3"/>
                <a:gd name="T7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5" name="Freeform 416"/>
            <p:cNvSpPr>
              <a:spLocks noEditPoints="1"/>
            </p:cNvSpPr>
            <p:nvPr/>
          </p:nvSpPr>
          <p:spPr bwMode="auto">
            <a:xfrm>
              <a:off x="1489224" y="2543523"/>
              <a:ext cx="55562" cy="127000"/>
            </a:xfrm>
            <a:custGeom>
              <a:avLst/>
              <a:gdLst>
                <a:gd name="T0" fmla="*/ 1 w 13"/>
                <a:gd name="T1" fmla="*/ 30 h 30"/>
                <a:gd name="T2" fmla="*/ 1 w 13"/>
                <a:gd name="T3" fmla="*/ 30 h 30"/>
                <a:gd name="T4" fmla="*/ 1 w 13"/>
                <a:gd name="T5" fmla="*/ 30 h 30"/>
                <a:gd name="T6" fmla="*/ 1 w 13"/>
                <a:gd name="T7" fmla="*/ 30 h 30"/>
                <a:gd name="T8" fmla="*/ 1 w 13"/>
                <a:gd name="T9" fmla="*/ 30 h 30"/>
                <a:gd name="T10" fmla="*/ 1 w 13"/>
                <a:gd name="T11" fmla="*/ 30 h 30"/>
                <a:gd name="T12" fmla="*/ 1 w 13"/>
                <a:gd name="T13" fmla="*/ 30 h 30"/>
                <a:gd name="T14" fmla="*/ 4 w 13"/>
                <a:gd name="T15" fmla="*/ 0 h 30"/>
                <a:gd name="T16" fmla="*/ 4 w 13"/>
                <a:gd name="T17" fmla="*/ 0 h 30"/>
                <a:gd name="T18" fmla="*/ 3 w 13"/>
                <a:gd name="T19" fmla="*/ 0 h 30"/>
                <a:gd name="T20" fmla="*/ 3 w 13"/>
                <a:gd name="T21" fmla="*/ 0 h 30"/>
                <a:gd name="T22" fmla="*/ 3 w 13"/>
                <a:gd name="T23" fmla="*/ 0 h 30"/>
                <a:gd name="T24" fmla="*/ 3 w 13"/>
                <a:gd name="T25" fmla="*/ 0 h 30"/>
                <a:gd name="T26" fmla="*/ 0 w 13"/>
                <a:gd name="T27" fmla="*/ 1 h 30"/>
                <a:gd name="T28" fmla="*/ 5 w 13"/>
                <a:gd name="T29" fmla="*/ 15 h 30"/>
                <a:gd name="T30" fmla="*/ 5 w 13"/>
                <a:gd name="T31" fmla="*/ 23 h 30"/>
                <a:gd name="T32" fmla="*/ 12 w 13"/>
                <a:gd name="T33" fmla="*/ 22 h 30"/>
                <a:gd name="T34" fmla="*/ 12 w 13"/>
                <a:gd name="T35" fmla="*/ 22 h 30"/>
                <a:gd name="T36" fmla="*/ 12 w 13"/>
                <a:gd name="T37" fmla="*/ 22 h 30"/>
                <a:gd name="T38" fmla="*/ 5 w 13"/>
                <a:gd name="T39" fmla="*/ 30 h 30"/>
                <a:gd name="T40" fmla="*/ 12 w 13"/>
                <a:gd name="T41" fmla="*/ 19 h 30"/>
                <a:gd name="T42" fmla="*/ 12 w 13"/>
                <a:gd name="T43" fmla="*/ 15 h 30"/>
                <a:gd name="T44" fmla="*/ 12 w 13"/>
                <a:gd name="T45" fmla="*/ 15 h 30"/>
                <a:gd name="T46" fmla="*/ 4 w 13"/>
                <a:gd name="T47" fmla="*/ 0 h 30"/>
                <a:gd name="T48" fmla="*/ 4 w 13"/>
                <a:gd name="T4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" h="30"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6" y="3"/>
                    <a:pt x="4" y="12"/>
                    <a:pt x="5" y="15"/>
                  </a:cubicBezTo>
                  <a:cubicBezTo>
                    <a:pt x="5" y="17"/>
                    <a:pt x="6" y="20"/>
                    <a:pt x="5" y="23"/>
                  </a:cubicBezTo>
                  <a:cubicBezTo>
                    <a:pt x="7" y="23"/>
                    <a:pt x="10" y="23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6"/>
                    <a:pt x="10" y="30"/>
                    <a:pt x="5" y="30"/>
                  </a:cubicBezTo>
                  <a:cubicBezTo>
                    <a:pt x="11" y="30"/>
                    <a:pt x="12" y="24"/>
                    <a:pt x="12" y="19"/>
                  </a:cubicBezTo>
                  <a:cubicBezTo>
                    <a:pt x="12" y="18"/>
                    <a:pt x="12" y="17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1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6" name="Freeform 417"/>
            <p:cNvSpPr>
              <a:spLocks/>
            </p:cNvSpPr>
            <p:nvPr/>
          </p:nvSpPr>
          <p:spPr bwMode="auto">
            <a:xfrm>
              <a:off x="1493987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1 h 8"/>
                <a:gd name="T4" fmla="*/ 0 w 11"/>
                <a:gd name="T5" fmla="*/ 8 h 8"/>
                <a:gd name="T6" fmla="*/ 0 w 11"/>
                <a:gd name="T7" fmla="*/ 8 h 8"/>
                <a:gd name="T8" fmla="*/ 0 w 11"/>
                <a:gd name="T9" fmla="*/ 8 h 8"/>
                <a:gd name="T10" fmla="*/ 0 w 11"/>
                <a:gd name="T11" fmla="*/ 8 h 8"/>
                <a:gd name="T12" fmla="*/ 1 w 11"/>
                <a:gd name="T13" fmla="*/ 8 h 8"/>
                <a:gd name="T14" fmla="*/ 1 w 11"/>
                <a:gd name="T15" fmla="*/ 8 h 8"/>
                <a:gd name="T16" fmla="*/ 1 w 11"/>
                <a:gd name="T17" fmla="*/ 8 h 8"/>
                <a:gd name="T18" fmla="*/ 3 w 11"/>
                <a:gd name="T19" fmla="*/ 8 h 8"/>
                <a:gd name="T20" fmla="*/ 4 w 11"/>
                <a:gd name="T21" fmla="*/ 8 h 8"/>
                <a:gd name="T22" fmla="*/ 4 w 11"/>
                <a:gd name="T23" fmla="*/ 8 h 8"/>
                <a:gd name="T24" fmla="*/ 4 w 11"/>
                <a:gd name="T25" fmla="*/ 8 h 8"/>
                <a:gd name="T26" fmla="*/ 11 w 11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1"/>
                    <a:pt x="6" y="1"/>
                    <a:pt x="4" y="1"/>
                  </a:cubicBezTo>
                  <a:cubicBezTo>
                    <a:pt x="4" y="4"/>
                    <a:pt x="2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8"/>
                    <a:pt x="10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7" name="Freeform 418"/>
            <p:cNvSpPr>
              <a:spLocks/>
            </p:cNvSpPr>
            <p:nvPr/>
          </p:nvSpPr>
          <p:spPr bwMode="auto">
            <a:xfrm>
              <a:off x="1460649" y="2530823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9 h 35"/>
                <a:gd name="T6" fmla="*/ 18 w 23"/>
                <a:gd name="T7" fmla="*/ 17 h 35"/>
                <a:gd name="T8" fmla="*/ 11 w 23"/>
                <a:gd name="T9" fmla="*/ 32 h 35"/>
                <a:gd name="T10" fmla="*/ 4 w 23"/>
                <a:gd name="T11" fmla="*/ 17 h 35"/>
                <a:gd name="T12" fmla="*/ 2 w 23"/>
                <a:gd name="T13" fmla="*/ 17 h 35"/>
                <a:gd name="T14" fmla="*/ 11 w 23"/>
                <a:gd name="T15" fmla="*/ 34 h 35"/>
                <a:gd name="T16" fmla="*/ 20 w 23"/>
                <a:gd name="T17" fmla="*/ 16 h 35"/>
                <a:gd name="T18" fmla="*/ 8 w 23"/>
                <a:gd name="T19" fmla="*/ 3 h 35"/>
                <a:gd name="T20" fmla="*/ 2 w 23"/>
                <a:gd name="T21" fmla="*/ 17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3"/>
                    <a:pt x="4" y="9"/>
                    <a:pt x="6" y="6"/>
                  </a:cubicBezTo>
                  <a:cubicBezTo>
                    <a:pt x="10" y="1"/>
                    <a:pt x="16" y="6"/>
                    <a:pt x="17" y="9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1"/>
                    <a:pt x="20" y="32"/>
                    <a:pt x="11" y="32"/>
                  </a:cubicBezTo>
                  <a:cubicBezTo>
                    <a:pt x="3" y="33"/>
                    <a:pt x="4" y="21"/>
                    <a:pt x="4" y="17"/>
                  </a:cubicBezTo>
                  <a:cubicBezTo>
                    <a:pt x="4" y="16"/>
                    <a:pt x="2" y="16"/>
                    <a:pt x="2" y="17"/>
                  </a:cubicBezTo>
                  <a:cubicBezTo>
                    <a:pt x="2" y="23"/>
                    <a:pt x="0" y="34"/>
                    <a:pt x="11" y="34"/>
                  </a:cubicBezTo>
                  <a:cubicBezTo>
                    <a:pt x="23" y="35"/>
                    <a:pt x="20" y="22"/>
                    <a:pt x="20" y="16"/>
                  </a:cubicBezTo>
                  <a:cubicBezTo>
                    <a:pt x="20" y="11"/>
                    <a:pt x="19" y="0"/>
                    <a:pt x="8" y="3"/>
                  </a:cubicBezTo>
                  <a:cubicBezTo>
                    <a:pt x="1" y="4"/>
                    <a:pt x="1" y="13"/>
                    <a:pt x="2" y="17"/>
                  </a:cubicBezTo>
                  <a:cubicBezTo>
                    <a:pt x="2" y="18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647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6 IMAGES, PHOTOS ET ILLUSTRATIONS VECTORIELLES STOCK APPROPRIÉES SUR LE  THÈME &amp;quot;Cupcake Cartoon&amp;quot; | Adobe Stock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5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3271">
            <a:off x="325440" y="3850330"/>
            <a:ext cx="2164502" cy="2164503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011" y="-487650"/>
            <a:ext cx="2275300" cy="2275300"/>
          </a:xfrm>
          <a:prstGeom prst="rect">
            <a:avLst/>
          </a:prstGeom>
        </p:spPr>
      </p:pic>
      <p:pic>
        <p:nvPicPr>
          <p:cNvPr id="8" name="Picture 4" descr="Number 3/4 illustration, Fraction fun Fraction Pizza, Learning Fractions s,  text, logo, sign png | PNGW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75" b="100000" l="76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112" y="5282930"/>
            <a:ext cx="1047888" cy="123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raction png images | PNGWi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96" y="201933"/>
            <a:ext cx="1005264" cy="120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4AE6CC-918D-4268-82B5-62DFC12E17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34060" y="2139204"/>
            <a:ext cx="8114479" cy="256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38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820">
              <a:srgbClr val="DFEBF7"/>
            </a:gs>
            <a:gs pos="72269">
              <a:srgbClr val="A1C6E7"/>
            </a:gs>
            <a:gs pos="64126">
              <a:srgbClr val="B6D2EC"/>
            </a:gs>
            <a:gs pos="58140">
              <a:srgbClr val="C5DBF0"/>
            </a:gs>
            <a:gs pos="0">
              <a:srgbClr val="00B0F0"/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4552765" y="-267777"/>
            <a:ext cx="11200789" cy="11655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734519" y="-278253"/>
            <a:ext cx="10104414" cy="11655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6158">
            <a:off x="3840550" y="-125276"/>
            <a:ext cx="8118208" cy="81182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6497"/>
            <a:ext cx="3909059" cy="5830137"/>
          </a:xfrm>
          <a:prstGeom prst="rect">
            <a:avLst/>
          </a:prstGeom>
        </p:spPr>
      </p:pic>
      <p:pic>
        <p:nvPicPr>
          <p:cNvPr id="6" name="Picture 8" descr="Cute happy smiling cupcake Royalty Free Vector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37" b="90000" l="29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467" y="4725916"/>
            <a:ext cx="2477533" cy="267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C51DFEB-D01F-4963-BC24-FBD2F49F88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05994" y="1194325"/>
            <a:ext cx="11937003" cy="566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15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78" b="3178"/>
          <a:stretch/>
        </p:blipFill>
        <p:spPr>
          <a:xfrm>
            <a:off x="0" y="-10215"/>
            <a:ext cx="12192000" cy="6858000"/>
          </a:xfrm>
          <a:prstGeom prst="rect">
            <a:avLst/>
          </a:prstGeom>
        </p:spPr>
      </p:pic>
      <p:pic>
        <p:nvPicPr>
          <p:cNvPr id="9" name="图片 2">
            <a:extLst>
              <a:ext uri="{FF2B5EF4-FFF2-40B4-BE49-F238E27FC236}">
                <a16:creationId xmlns:a16="http://schemas.microsoft.com/office/drawing/2014/main" id="{9A7A2051-2B77-4AE9-AED5-29AF4CE20E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45500" flipH="1">
            <a:off x="102928" y="44335"/>
            <a:ext cx="6926692" cy="37123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77" b="89988" l="3519" r="99090">
                        <a14:foregroundMark x1="48604" y1="14381" x2="48604" y2="36226"/>
                        <a14:foregroundMark x1="75303" y1="14684" x2="83495" y2="11650"/>
                        <a14:foregroundMark x1="40109" y1="16080" x2="54126" y2="11286"/>
                        <a14:foregroundMark x1="46905" y1="30097" x2="42112" y2="34527"/>
                        <a14:foregroundMark x1="53398" y1="28701" x2="53398" y2="31432"/>
                        <a14:foregroundMark x1="53398" y1="31796" x2="58859" y2="35558"/>
                        <a14:foregroundMark x1="48301" y1="37621" x2="47633" y2="45813"/>
                        <a14:foregroundMark x1="53095" y1="36893" x2="53095" y2="36893"/>
                        <a14:foregroundMark x1="53095" y1="36893" x2="53095" y2="36893"/>
                        <a14:foregroundMark x1="53762" y1="53701" x2="48968" y2="820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778" b="52803"/>
          <a:stretch/>
        </p:blipFill>
        <p:spPr>
          <a:xfrm>
            <a:off x="9639242" y="1579952"/>
            <a:ext cx="2209799" cy="32367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77" b="89988" l="3519" r="99090">
                        <a14:foregroundMark x1="48604" y1="14381" x2="48604" y2="36226"/>
                        <a14:foregroundMark x1="75303" y1="14684" x2="83495" y2="11650"/>
                        <a14:foregroundMark x1="40109" y1="16080" x2="54126" y2="11286"/>
                        <a14:foregroundMark x1="46905" y1="30097" x2="42112" y2="34527"/>
                        <a14:foregroundMark x1="53398" y1="28701" x2="53398" y2="31432"/>
                        <a14:foregroundMark x1="53398" y1="31796" x2="58859" y2="35558"/>
                        <a14:foregroundMark x1="48301" y1="37621" x2="47633" y2="45813"/>
                        <a14:foregroundMark x1="53095" y1="36893" x2="53095" y2="36893"/>
                        <a14:foregroundMark x1="53095" y1="36893" x2="53095" y2="36893"/>
                        <a14:foregroundMark x1="53762" y1="53701" x2="48968" y2="820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496" t="46787" r="34786" b="10478"/>
          <a:stretch/>
        </p:blipFill>
        <p:spPr>
          <a:xfrm>
            <a:off x="7021196" y="1774588"/>
            <a:ext cx="1969476" cy="29307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77" b="89988" l="3519" r="99090">
                        <a14:foregroundMark x1="48604" y1="14381" x2="48604" y2="36226"/>
                        <a14:foregroundMark x1="75303" y1="14684" x2="83495" y2="11650"/>
                        <a14:foregroundMark x1="40109" y1="16080" x2="54126" y2="11286"/>
                        <a14:foregroundMark x1="46905" y1="30097" x2="42112" y2="34527"/>
                        <a14:foregroundMark x1="53398" y1="28701" x2="53398" y2="31432"/>
                        <a14:foregroundMark x1="53398" y1="31796" x2="58859" y2="35558"/>
                        <a14:foregroundMark x1="48301" y1="37621" x2="47633" y2="45813"/>
                        <a14:foregroundMark x1="53095" y1="36893" x2="53095" y2="36893"/>
                        <a14:foregroundMark x1="53095" y1="36893" x2="53095" y2="36893"/>
                        <a14:foregroundMark x1="53762" y1="53701" x2="48968" y2="820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037" t="4395" r="34510" b="50477"/>
          <a:stretch/>
        </p:blipFill>
        <p:spPr>
          <a:xfrm>
            <a:off x="8143805" y="3675227"/>
            <a:ext cx="2157046" cy="30948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46" b="96361" l="9316" r="89908">
                        <a14:backgroundMark x1="26201" y1="16919" x2="21786" y2="53305"/>
                        <a14:backgroundMark x1="63998" y1="4973" x2="82678" y2="48636"/>
                        <a14:backgroundMark x1="39981" y1="58581" x2="42018" y2="585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57" y="2463758"/>
            <a:ext cx="5604270" cy="44832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D618DB0-02A6-472D-90B8-6BF6886D7929}"/>
              </a:ext>
            </a:extLst>
          </p:cNvPr>
          <p:cNvSpPr txBox="1"/>
          <p:nvPr/>
        </p:nvSpPr>
        <p:spPr>
          <a:xfrm rot="20876838">
            <a:off x="1090276" y="864341"/>
            <a:ext cx="512616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giúp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mình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nướng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bánh pizza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mình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nhé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8583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35" b="94967" l="9947" r="94372">
                        <a14:foregroundMark x1="45803" y1="60340" x2="49830" y2="59976"/>
                        <a14:foregroundMark x1="66618" y1="60340" x2="91703" y2="66646"/>
                        <a14:foregroundMark x1="65551" y1="52638" x2="58370" y2="58642"/>
                        <a14:foregroundMark x1="58370" y1="58642" x2="58370" y2="58642"/>
                        <a14:foregroundMark x1="67152" y1="53305" x2="77293" y2="51001"/>
                        <a14:foregroundMark x1="79136" y1="51001" x2="84231" y2="55003"/>
                        <a14:foregroundMark x1="86608" y1="54336" x2="94372" y2="62644"/>
                        <a14:backgroundMark x1="26880" y1="19648" x2="14896" y2="37659"/>
                        <a14:backgroundMark x1="14896" y1="38326" x2="21834" y2="67010"/>
                        <a14:backgroundMark x1="21834" y1="67010" x2="37555" y2="86659"/>
                        <a14:backgroundMark x1="60747" y1="87022" x2="70888" y2="72650"/>
                        <a14:backgroundMark x1="66909" y1="11643" x2="81562" y2="480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3409" y="3361413"/>
            <a:ext cx="4622015" cy="3697434"/>
          </a:xfrm>
          <a:prstGeom prst="rect">
            <a:avLst/>
          </a:prstGeom>
        </p:spPr>
      </p:pic>
      <p:pic>
        <p:nvPicPr>
          <p:cNvPr id="5" name="Picture 4" descr="26 IMAGES, PHOTOS ET ILLUSTRATIONS VECTORIELLES STOCK APPROPRIÉES SUR LE  THÈME &amp;quot;Cupcake Cartoon&amp;quot; | Adobe Stoc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5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3271">
            <a:off x="11042774" y="5680328"/>
            <a:ext cx="1004570" cy="100457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ute Cartoon Cupcake Vector Illustration Stock Vector (Royalty Free)  574552861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57" b="9857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0097">
            <a:off x="10981176" y="-173669"/>
            <a:ext cx="1187515" cy="1278862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6" t="62626" r="20454" b="10303"/>
          <a:stretch/>
        </p:blipFill>
        <p:spPr>
          <a:xfrm>
            <a:off x="1466671" y="-273392"/>
            <a:ext cx="4366260" cy="15316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6" t="62626" r="20454" b="10303"/>
          <a:stretch/>
        </p:blipFill>
        <p:spPr>
          <a:xfrm>
            <a:off x="5269231" y="-359415"/>
            <a:ext cx="4366260" cy="1531620"/>
          </a:xfrm>
          <a:prstGeom prst="rect">
            <a:avLst/>
          </a:prstGeom>
        </p:spPr>
      </p:pic>
      <p:pic>
        <p:nvPicPr>
          <p:cNvPr id="4100" name="Picture 4" descr="Muffin Kawaii Design SVG Cut file by Creative Fabrica Crafts · Creative  Fabric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845" b="9533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3099">
            <a:off x="-22695" y="365949"/>
            <a:ext cx="1390472" cy="97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5B695175-5999-442A-B1AC-DF3D3369D5D2}"/>
              </a:ext>
            </a:extLst>
          </p:cNvPr>
          <p:cNvSpPr/>
          <p:nvPr/>
        </p:nvSpPr>
        <p:spPr>
          <a:xfrm>
            <a:off x="3695700" y="963892"/>
            <a:ext cx="77092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đỏ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gấp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mấy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lần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xanh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0451E50-882B-4489-8ABC-C8002989EB31}"/>
              </a:ext>
            </a:extLst>
          </p:cNvPr>
          <p:cNvSpPr/>
          <p:nvPr/>
        </p:nvSpPr>
        <p:spPr>
          <a:xfrm>
            <a:off x="3705226" y="4569852"/>
            <a:ext cx="659130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Đáp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án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Gấp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lần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E8102E-6656-4A38-85B6-804EEBABEE5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64907" y="2602416"/>
            <a:ext cx="4071937" cy="1898572"/>
          </a:xfrm>
          <a:prstGeom prst="rect">
            <a:avLst/>
          </a:prstGeom>
        </p:spPr>
      </p:pic>
      <p:pic>
        <p:nvPicPr>
          <p:cNvPr id="36" name="Picture 10" descr="Cooking utensils Free Vector">
            <a:extLst>
              <a:ext uri="{FF2B5EF4-FFF2-40B4-BE49-F238E27FC236}">
                <a16:creationId xmlns:a16="http://schemas.microsoft.com/office/drawing/2014/main" id="{677E0C20-AD05-4A5C-842A-CB8962BC7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foregroundMark x1="15016" y1="38019" x2="14696" y2="56709"/>
                        <a14:foregroundMark x1="14217" y1="36741" x2="14696" y2="61342"/>
                        <a14:backgroundMark x1="34185" y1="15016" x2="64537" y2="19169"/>
                        <a14:backgroundMark x1="21885" y1="75080" x2="67093" y2="74760"/>
                        <a14:backgroundMark x1="26198" y1="79393" x2="79073" y2="79712"/>
                        <a14:backgroundMark x1="86741" y1="37540" x2="87540" y2="50160"/>
                        <a14:backgroundMark x1="86741" y1="58307" x2="86741" y2="63259"/>
                        <a14:backgroundMark x1="86741" y1="74441" x2="86741" y2="74441"/>
                        <a14:backgroundMark x1="14696" y1="39137" x2="13898" y2="567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6299" y="283552"/>
            <a:ext cx="4615558" cy="461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B20C9FD-7F36-43F5-B499-122AB9165283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24397" b="71123" l="20274" r="7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604" t="24399" r="22665" b="23521"/>
          <a:stretch/>
        </p:blipFill>
        <p:spPr>
          <a:xfrm>
            <a:off x="716149" y="1971263"/>
            <a:ext cx="1470369" cy="101040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87896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5 -0.03472 L 0.0763 0.4402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6" y="237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35" b="94967" l="9947" r="94372">
                        <a14:foregroundMark x1="45803" y1="60340" x2="49830" y2="59976"/>
                        <a14:foregroundMark x1="66618" y1="60340" x2="91703" y2="66646"/>
                        <a14:foregroundMark x1="65551" y1="52638" x2="58370" y2="58642"/>
                        <a14:foregroundMark x1="58370" y1="58642" x2="58370" y2="58642"/>
                        <a14:foregroundMark x1="67152" y1="53305" x2="77293" y2="51001"/>
                        <a14:foregroundMark x1="79136" y1="51001" x2="84231" y2="55003"/>
                        <a14:foregroundMark x1="86608" y1="54336" x2="94372" y2="62644"/>
                        <a14:backgroundMark x1="26880" y1="19648" x2="14896" y2="37659"/>
                        <a14:backgroundMark x1="14896" y1="38326" x2="21834" y2="67010"/>
                        <a14:backgroundMark x1="21834" y1="67010" x2="37555" y2="86659"/>
                        <a14:backgroundMark x1="60747" y1="87022" x2="70888" y2="72650"/>
                        <a14:backgroundMark x1="66909" y1="11643" x2="81562" y2="480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3155" y="3030565"/>
            <a:ext cx="4622015" cy="3697434"/>
          </a:xfrm>
          <a:prstGeom prst="rect">
            <a:avLst/>
          </a:prstGeom>
        </p:spPr>
      </p:pic>
      <p:pic>
        <p:nvPicPr>
          <p:cNvPr id="5" name="Picture 4" descr="26 IMAGES, PHOTOS ET ILLUSTRATIONS VECTORIELLES STOCK APPROPRIÉES SUR LE  THÈME &amp;quot;Cupcake Cartoon&amp;quot; | Adobe Stoc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5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3271">
            <a:off x="11042774" y="5680328"/>
            <a:ext cx="1004570" cy="100457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ute Cartoon Cupcake Vector Illustration Stock Vector (Royalty Free)  574552861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57" b="9857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0097">
            <a:off x="10981176" y="-173669"/>
            <a:ext cx="1187515" cy="1278862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6" t="62626" r="20454" b="10303"/>
          <a:stretch/>
        </p:blipFill>
        <p:spPr>
          <a:xfrm>
            <a:off x="1466671" y="-273392"/>
            <a:ext cx="4366260" cy="15316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6" t="62626" r="20454" b="10303"/>
          <a:stretch/>
        </p:blipFill>
        <p:spPr>
          <a:xfrm>
            <a:off x="5269231" y="-359415"/>
            <a:ext cx="4366260" cy="1531620"/>
          </a:xfrm>
          <a:prstGeom prst="rect">
            <a:avLst/>
          </a:prstGeom>
        </p:spPr>
      </p:pic>
      <p:pic>
        <p:nvPicPr>
          <p:cNvPr id="4100" name="Picture 4" descr="Muffin Kawaii Design SVG Cut file by Creative Fabrica Crafts · Creative  Fabrica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45" b="9533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3099">
            <a:off x="-22695" y="365949"/>
            <a:ext cx="1390472" cy="97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5B695175-5999-442A-B1AC-DF3D3369D5D2}"/>
              </a:ext>
            </a:extLst>
          </p:cNvPr>
          <p:cNvSpPr/>
          <p:nvPr/>
        </p:nvSpPr>
        <p:spPr>
          <a:xfrm>
            <a:off x="5286375" y="977875"/>
            <a:ext cx="67722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miến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pizza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pizza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104" name="Picture 8" descr="Pizza Đưa ra KFC thành Phần - pizza véc tơ png tải về - Miễn phí trong suốt  Món png Tải về.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25431" y1="85776" x2="12500" y2="85776"/>
                        <a14:foregroundMark x1="23707" y1="88362" x2="40948" y2="96983"/>
                        <a14:foregroundMark x1="20690" y1="84052" x2="8190" y2="71983"/>
                        <a14:foregroundMark x1="8190" y1="71983" x2="1724" y2="62931"/>
                        <a14:foregroundMark x1="1724" y1="62069" x2="431" y2="53448"/>
                        <a14:foregroundMark x1="431" y1="56466" x2="2586" y2="40948"/>
                        <a14:foregroundMark x1="1724" y1="47845" x2="6897" y2="30603"/>
                        <a14:foregroundMark x1="6897" y1="37069" x2="19828" y2="13793"/>
                        <a14:foregroundMark x1="11638" y1="23276" x2="23707" y2="7759"/>
                        <a14:foregroundMark x1="15086" y1="12931" x2="43103" y2="2155"/>
                        <a14:foregroundMark x1="28017" y1="3879" x2="63362" y2="2155"/>
                        <a14:foregroundMark x1="63362" y1="3017" x2="63362" y2="4741"/>
                        <a14:foregroundMark x1="63362" y1="4741" x2="82328" y2="15948"/>
                        <a14:foregroundMark x1="82328" y1="15948" x2="93534" y2="31466"/>
                        <a14:foregroundMark x1="93534" y1="31466" x2="95690" y2="50862"/>
                        <a14:foregroundMark x1="40948" y1="96983" x2="58621" y2="95259"/>
                        <a14:foregroundMark x1="58621" y1="95259" x2="75000" y2="89655"/>
                        <a14:foregroundMark x1="75431" y1="89655" x2="87931" y2="77586"/>
                        <a14:foregroundMark x1="87931" y1="77586" x2="87931" y2="775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3477" flipV="1">
            <a:off x="2647597" y="1553212"/>
            <a:ext cx="1369531" cy="863710"/>
          </a:xfrm>
          <a:prstGeom prst="rect">
            <a:avLst/>
          </a:prstGeom>
          <a:noFill/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ooking utensils Free Vector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foregroundMark x1="15016" y1="38019" x2="14696" y2="56709"/>
                        <a14:foregroundMark x1="14217" y1="36741" x2="14696" y2="61342"/>
                        <a14:backgroundMark x1="34185" y1="15016" x2="64537" y2="19169"/>
                        <a14:backgroundMark x1="21885" y1="75080" x2="67093" y2="74760"/>
                        <a14:backgroundMark x1="26198" y1="79393" x2="79073" y2="79712"/>
                        <a14:backgroundMark x1="86741" y1="37540" x2="87540" y2="50160"/>
                        <a14:backgroundMark x1="86741" y1="58307" x2="86741" y2="63259"/>
                        <a14:backgroundMark x1="86741" y1="74441" x2="86741" y2="74441"/>
                        <a14:backgroundMark x1="14696" y1="39137" x2="13898" y2="567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126" y="-364148"/>
            <a:ext cx="4615558" cy="461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4397" b="71123" l="20274" r="7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604" t="24399" r="22665" b="23521"/>
          <a:stretch/>
        </p:blipFill>
        <p:spPr>
          <a:xfrm>
            <a:off x="2211574" y="1323563"/>
            <a:ext cx="1470369" cy="1010407"/>
          </a:xfrm>
          <a:prstGeom prst="ellipse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4785266" y="3110743"/>
            <a:ext cx="3066051" cy="3221144"/>
            <a:chOff x="4785266" y="3110743"/>
            <a:chExt cx="3066051" cy="3221144"/>
          </a:xfrm>
        </p:grpSpPr>
        <p:grpSp>
          <p:nvGrpSpPr>
            <p:cNvPr id="34" name="Group 33"/>
            <p:cNvGrpSpPr/>
            <p:nvPr/>
          </p:nvGrpSpPr>
          <p:grpSpPr>
            <a:xfrm>
              <a:off x="4785266" y="3110743"/>
              <a:ext cx="3066051" cy="3221144"/>
              <a:chOff x="4779046" y="3160924"/>
              <a:chExt cx="3066051" cy="3221144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4779046" y="3160924"/>
                <a:ext cx="3066051" cy="3221144"/>
                <a:chOff x="1413963" y="1647884"/>
                <a:chExt cx="3066051" cy="3221144"/>
              </a:xfrm>
            </p:grpSpPr>
            <p:pic>
              <p:nvPicPr>
                <p:cNvPr id="13" name="Picture 12"/>
                <p:cNvPicPr>
                  <a:picLocks noChangeAspect="1"/>
                </p:cNvPicPr>
                <p:nvPr/>
              </p:nvPicPr>
              <p:blipFill rotWithShape="1">
                <a:blip r:embed="rId19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424" t="40236" r="33239" b="14310"/>
                <a:stretch/>
              </p:blipFill>
              <p:spPr>
                <a:xfrm>
                  <a:off x="1413963" y="1647884"/>
                  <a:ext cx="3066051" cy="3221144"/>
                </a:xfrm>
                <a:prstGeom prst="rect">
                  <a:avLst/>
                </a:prstGeom>
              </p:spPr>
            </p:pic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 rotWithShape="1">
                <a:blip r:embed="rId20" cstate="print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455" t="16969" r="70454" b="32122"/>
                <a:stretch/>
              </p:blipFill>
              <p:spPr>
                <a:xfrm rot="2857976">
                  <a:off x="3022453" y="2137746"/>
                  <a:ext cx="909386" cy="1153230"/>
                </a:xfrm>
                <a:prstGeom prst="rect">
                  <a:avLst/>
                </a:prstGeom>
              </p:spPr>
            </p:pic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 rotWithShape="1">
                <a:blip r:embed="rId21" cstate="print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455" t="16969" r="70454" b="32122"/>
                <a:stretch/>
              </p:blipFill>
              <p:spPr>
                <a:xfrm rot="5400000">
                  <a:off x="3267619" y="2637993"/>
                  <a:ext cx="920076" cy="1101743"/>
                </a:xfrm>
                <a:prstGeom prst="rect">
                  <a:avLst/>
                </a:prstGeom>
              </p:spPr>
            </p:pic>
          </p:grpSp>
          <p:pic>
            <p:nvPicPr>
              <p:cNvPr id="4108" name="Picture 12" descr="Fraction Calculator - onlinecalculator.wiki"/>
              <p:cNvPicPr>
                <a:picLocks noChangeAspect="1" noChangeArrowheads="1"/>
              </p:cNvPicPr>
              <p:nvPr/>
            </p:nvPicPr>
            <p:blipFill rotWithShape="1">
              <a:blip r:embed="rId2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backgroundRemoval t="0" b="48810" l="15758" r="5939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454" t="-5131" r="44767" b="51834"/>
              <a:stretch/>
            </p:blipFill>
            <p:spPr bwMode="auto">
              <a:xfrm rot="20226199">
                <a:off x="5375672" y="3725050"/>
                <a:ext cx="785800" cy="11917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12" descr="Fraction Calculator - onlinecalculator.wiki"/>
              <p:cNvPicPr>
                <a:picLocks noChangeAspect="1" noChangeArrowheads="1"/>
              </p:cNvPicPr>
              <p:nvPr/>
            </p:nvPicPr>
            <p:blipFill rotWithShape="1">
              <a:blip r:embed="rId2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backgroundRemoval t="0" b="48810" l="15758" r="5939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454" t="-5131" r="44767" b="51834"/>
              <a:stretch/>
            </p:blipFill>
            <p:spPr bwMode="auto">
              <a:xfrm rot="17626516">
                <a:off x="5227418" y="4275509"/>
                <a:ext cx="785800" cy="11917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12" descr="Fraction Calculator - onlinecalculator.wiki"/>
              <p:cNvPicPr>
                <a:picLocks noChangeAspect="1" noChangeArrowheads="1"/>
              </p:cNvPicPr>
              <p:nvPr/>
            </p:nvPicPr>
            <p:blipFill rotWithShape="1">
              <a:blip r:embed="rId2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backgroundRemoval t="0" b="48810" l="15758" r="5939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454" t="-5131" r="44767" b="51834"/>
              <a:stretch/>
            </p:blipFill>
            <p:spPr bwMode="auto">
              <a:xfrm rot="14574546">
                <a:off x="5528752" y="4815212"/>
                <a:ext cx="785800" cy="11917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12" descr="Fraction Calculator - onlinecalculator.wiki"/>
              <p:cNvPicPr>
                <a:picLocks noChangeAspect="1" noChangeArrowheads="1"/>
              </p:cNvPicPr>
              <p:nvPr/>
            </p:nvPicPr>
            <p:blipFill rotWithShape="1">
              <a:blip r:embed="rId2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backgroundRemoval t="0" b="48810" l="15758" r="5939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454" t="-5131" r="44767" b="51834"/>
              <a:stretch/>
            </p:blipFill>
            <p:spPr bwMode="auto">
              <a:xfrm rot="12186113">
                <a:off x="6080815" y="4968412"/>
                <a:ext cx="785800" cy="11917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12" descr="Fraction Calculator - onlinecalculator.wiki">
                <a:extLst>
                  <a:ext uri="{FF2B5EF4-FFF2-40B4-BE49-F238E27FC236}">
                    <a16:creationId xmlns:a16="http://schemas.microsoft.com/office/drawing/2014/main" id="{0C2F0D56-1CBD-476E-AD33-EB8DC4E422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backgroundRemoval t="0" b="48810" l="15758" r="5939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454" t="-5131" r="44767" b="51834"/>
              <a:stretch/>
            </p:blipFill>
            <p:spPr bwMode="auto">
              <a:xfrm rot="1475002">
                <a:off x="5899547" y="3448825"/>
                <a:ext cx="785800" cy="11917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5" name="Picture 12" descr="Fraction Calculator - onlinecalculator.wiki"/>
            <p:cNvPicPr>
              <a:picLocks noChangeAspect="1" noChangeArrowheads="1"/>
            </p:cNvPicPr>
            <p:nvPr/>
          </p:nvPicPr>
          <p:blipFill rotWithShape="1">
            <a:blip r:embed="rId2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0" b="48810" l="15758" r="593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54" t="-5131" r="44767" b="51834"/>
            <a:stretch/>
          </p:blipFill>
          <p:spPr bwMode="auto">
            <a:xfrm rot="9488744">
              <a:off x="6642256" y="4660689"/>
              <a:ext cx="785800" cy="1191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461AF016-C0AE-43A6-9E40-F5203C2C4FA5}"/>
              </a:ext>
            </a:extLst>
          </p:cNvPr>
          <p:cNvSpPr/>
          <p:nvPr/>
        </p:nvSpPr>
        <p:spPr>
          <a:xfrm>
            <a:off x="7153274" y="2474352"/>
            <a:ext cx="5038726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Đáp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án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Gấp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lần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5339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20000" decel="66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15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6 -0.03473 L 0.00351 0.5023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" y="268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35" b="94967" l="9947" r="94372">
                        <a14:foregroundMark x1="45803" y1="60340" x2="49830" y2="59976"/>
                        <a14:foregroundMark x1="66618" y1="60340" x2="91703" y2="66646"/>
                        <a14:foregroundMark x1="65551" y1="52638" x2="58370" y2="58642"/>
                        <a14:foregroundMark x1="58370" y1="58642" x2="58370" y2="58642"/>
                        <a14:foregroundMark x1="67152" y1="53305" x2="77293" y2="51001"/>
                        <a14:foregroundMark x1="79136" y1="51001" x2="84231" y2="55003"/>
                        <a14:foregroundMark x1="86608" y1="54336" x2="94372" y2="62644"/>
                        <a14:backgroundMark x1="26880" y1="19648" x2="14896" y2="37659"/>
                        <a14:backgroundMark x1="14896" y1="38326" x2="21834" y2="67010"/>
                        <a14:backgroundMark x1="21834" y1="67010" x2="37555" y2="86659"/>
                        <a14:backgroundMark x1="60747" y1="87022" x2="70888" y2="72650"/>
                        <a14:backgroundMark x1="66909" y1="11643" x2="81562" y2="480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3155" y="3030565"/>
            <a:ext cx="4622015" cy="3697434"/>
          </a:xfrm>
          <a:prstGeom prst="rect">
            <a:avLst/>
          </a:prstGeom>
        </p:spPr>
      </p:pic>
      <p:pic>
        <p:nvPicPr>
          <p:cNvPr id="5" name="Picture 4" descr="26 IMAGES, PHOTOS ET ILLUSTRATIONS VECTORIELLES STOCK APPROPRIÉES SUR LE  THÈME &amp;quot;Cupcake Cartoon&amp;quot; | Adobe Stoc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5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3271">
            <a:off x="11042774" y="5680328"/>
            <a:ext cx="1004570" cy="100457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ute Cartoon Cupcake Vector Illustration Stock Vector (Royalty Free)  574552861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57" b="9857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0097">
            <a:off x="10981176" y="-173669"/>
            <a:ext cx="1187515" cy="1278862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6" t="62626" r="20454" b="10303"/>
          <a:stretch/>
        </p:blipFill>
        <p:spPr>
          <a:xfrm>
            <a:off x="1466671" y="-273392"/>
            <a:ext cx="4366260" cy="15316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6" t="62626" r="20454" b="10303"/>
          <a:stretch/>
        </p:blipFill>
        <p:spPr>
          <a:xfrm>
            <a:off x="5269231" y="-359415"/>
            <a:ext cx="4366260" cy="1531620"/>
          </a:xfrm>
          <a:prstGeom prst="rect">
            <a:avLst/>
          </a:prstGeom>
        </p:spPr>
      </p:pic>
      <p:pic>
        <p:nvPicPr>
          <p:cNvPr id="4100" name="Picture 4" descr="Muffin Kawaii Design SVG Cut file by Creative Fabrica Crafts · Creative  Fabric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845" b="9533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3099">
            <a:off x="-22695" y="365949"/>
            <a:ext cx="1390472" cy="97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5B695175-5999-442A-B1AC-DF3D3369D5D2}"/>
              </a:ext>
            </a:extLst>
          </p:cNvPr>
          <p:cNvSpPr/>
          <p:nvPr/>
        </p:nvSpPr>
        <p:spPr>
          <a:xfrm>
            <a:off x="5265550" y="1200793"/>
            <a:ext cx="58124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40,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8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gấp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mấy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lần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104" name="Picture 8" descr="Pizza Đưa ra KFC thành Phần - pizza véc tơ png tải về - Miễn phí trong suốt  Món png Tải về.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5431" y1="85776" x2="12500" y2="85776"/>
                        <a14:foregroundMark x1="23707" y1="88362" x2="40948" y2="96983"/>
                        <a14:foregroundMark x1="20690" y1="84052" x2="8190" y2="71983"/>
                        <a14:foregroundMark x1="8190" y1="71983" x2="1724" y2="62931"/>
                        <a14:foregroundMark x1="1724" y1="62069" x2="431" y2="53448"/>
                        <a14:foregroundMark x1="431" y1="56466" x2="2586" y2="40948"/>
                        <a14:foregroundMark x1="1724" y1="47845" x2="6897" y2="30603"/>
                        <a14:foregroundMark x1="6897" y1="37069" x2="19828" y2="13793"/>
                        <a14:foregroundMark x1="11638" y1="23276" x2="23707" y2="7759"/>
                        <a14:foregroundMark x1="15086" y1="12931" x2="43103" y2="2155"/>
                        <a14:foregroundMark x1="28017" y1="3879" x2="63362" y2="2155"/>
                        <a14:foregroundMark x1="63362" y1="3017" x2="63362" y2="4741"/>
                        <a14:foregroundMark x1="63362" y1="4741" x2="82328" y2="15948"/>
                        <a14:foregroundMark x1="82328" y1="15948" x2="93534" y2="31466"/>
                        <a14:foregroundMark x1="93534" y1="31466" x2="95690" y2="50862"/>
                        <a14:foregroundMark x1="40948" y1="96983" x2="58621" y2="95259"/>
                        <a14:foregroundMark x1="58621" y1="95259" x2="75000" y2="89655"/>
                        <a14:foregroundMark x1="75431" y1="89655" x2="87931" y2="77586"/>
                        <a14:foregroundMark x1="87931" y1="77586" x2="87931" y2="775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3477" flipV="1">
            <a:off x="2647597" y="1553212"/>
            <a:ext cx="1369531" cy="863710"/>
          </a:xfrm>
          <a:prstGeom prst="rect">
            <a:avLst/>
          </a:prstGeom>
          <a:noFill/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ooking utensils Free Vector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foregroundMark x1="15016" y1="38019" x2="14696" y2="56709"/>
                        <a14:foregroundMark x1="14217" y1="36741" x2="14696" y2="61342"/>
                        <a14:backgroundMark x1="34185" y1="15016" x2="64537" y2="19169"/>
                        <a14:backgroundMark x1="21885" y1="75080" x2="67093" y2="74760"/>
                        <a14:backgroundMark x1="26198" y1="79393" x2="79073" y2="79712"/>
                        <a14:backgroundMark x1="86741" y1="37540" x2="87540" y2="50160"/>
                        <a14:backgroundMark x1="86741" y1="58307" x2="86741" y2="63259"/>
                        <a14:backgroundMark x1="86741" y1="74441" x2="86741" y2="74441"/>
                        <a14:backgroundMark x1="14696" y1="39137" x2="13898" y2="567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126" y="-364148"/>
            <a:ext cx="4615558" cy="461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24397" b="71123" l="20274" r="7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604" t="24399" r="22665" b="23521"/>
          <a:stretch/>
        </p:blipFill>
        <p:spPr>
          <a:xfrm>
            <a:off x="2211574" y="1323563"/>
            <a:ext cx="1470369" cy="1010407"/>
          </a:xfrm>
          <a:prstGeom prst="ellipse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5800726" y="2989280"/>
            <a:ext cx="4715702" cy="815463"/>
            <a:chOff x="2679831" y="2100457"/>
            <a:chExt cx="3215541" cy="815463"/>
          </a:xfrm>
          <a:solidFill>
            <a:schemeClr val="accent2">
              <a:lumMod val="20000"/>
              <a:lumOff val="80000"/>
            </a:schemeClr>
          </a:solidFill>
        </p:grpSpPr>
        <p:grpSp>
          <p:nvGrpSpPr>
            <p:cNvPr id="34" name="组合 40"/>
            <p:cNvGrpSpPr/>
            <p:nvPr/>
          </p:nvGrpSpPr>
          <p:grpSpPr>
            <a:xfrm>
              <a:off x="2679831" y="2100457"/>
              <a:ext cx="3215541" cy="815463"/>
              <a:chOff x="1360229" y="-894320"/>
              <a:chExt cx="1449788" cy="455360"/>
            </a:xfrm>
            <a:grpFill/>
          </p:grpSpPr>
          <p:sp>
            <p:nvSpPr>
              <p:cNvPr id="36" name="矩形 45"/>
              <p:cNvSpPr/>
              <p:nvPr/>
            </p:nvSpPr>
            <p:spPr>
              <a:xfrm>
                <a:off x="1381267" y="-858060"/>
                <a:ext cx="1428750" cy="4191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76号-创粗圆" panose="00000500000000000000" pitchFamily="2" charset="-122"/>
                  <a:ea typeface="字魂176号-创粗圆" panose="00000500000000000000" pitchFamily="2" charset="-122"/>
                  <a:cs typeface="+mn-cs"/>
                </a:endParaRPr>
              </a:p>
            </p:txBody>
          </p:sp>
          <p:sp>
            <p:nvSpPr>
              <p:cNvPr id="39" name="矩形 46"/>
              <p:cNvSpPr/>
              <p:nvPr/>
            </p:nvSpPr>
            <p:spPr>
              <a:xfrm>
                <a:off x="1360229" y="-894320"/>
                <a:ext cx="1428750" cy="4191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600" b="1" i="1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76号-创粗圆" panose="00000500000000000000" pitchFamily="2" charset="-122"/>
                  <a:ea typeface="字魂176号-创粗圆" panose="00000500000000000000" pitchFamily="2" charset="-122"/>
                  <a:cs typeface="字魂105号-简雅黑" panose="00000500000000000000" pitchFamily="2" charset="-122"/>
                </a:endParaRPr>
              </a:p>
            </p:txBody>
          </p:sp>
        </p:grpSp>
        <p:sp>
          <p:nvSpPr>
            <p:cNvPr id="35" name="Rectangle 34"/>
            <p:cNvSpPr/>
            <p:nvPr/>
          </p:nvSpPr>
          <p:spPr>
            <a:xfrm>
              <a:off x="2794855" y="2166554"/>
              <a:ext cx="2993185" cy="70788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Đáp</a:t>
              </a:r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án</a:t>
              </a:r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 </a:t>
              </a:r>
              <a:r>
                <a:rPr lang="en-US" sz="40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Gấp</a:t>
              </a:r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5 </a:t>
              </a:r>
              <a:r>
                <a:rPr lang="en-US" sz="40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lần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948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20000" decel="66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6 -0.03473 L 0.00351 0.5023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" y="268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78" b="3178"/>
          <a:stretch/>
        </p:blipFill>
        <p:spPr>
          <a:xfrm>
            <a:off x="0" y="-10215"/>
            <a:ext cx="12192000" cy="6858000"/>
          </a:xfrm>
          <a:prstGeom prst="rect">
            <a:avLst/>
          </a:prstGeom>
        </p:spPr>
      </p:pic>
      <p:pic>
        <p:nvPicPr>
          <p:cNvPr id="9" name="图片 2">
            <a:extLst>
              <a:ext uri="{FF2B5EF4-FFF2-40B4-BE49-F238E27FC236}">
                <a16:creationId xmlns:a16="http://schemas.microsoft.com/office/drawing/2014/main" id="{9A7A2051-2B77-4AE9-AED5-29AF4CE20E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45500" flipH="1">
            <a:off x="124246" y="43856"/>
            <a:ext cx="6926692" cy="46613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77" b="89988" l="3519" r="99090">
                        <a14:foregroundMark x1="48604" y1="14381" x2="48604" y2="36226"/>
                        <a14:foregroundMark x1="75303" y1="14684" x2="83495" y2="11650"/>
                        <a14:foregroundMark x1="40109" y1="16080" x2="54126" y2="11286"/>
                        <a14:foregroundMark x1="46905" y1="30097" x2="42112" y2="34527"/>
                        <a14:foregroundMark x1="53398" y1="28701" x2="53398" y2="31432"/>
                        <a14:foregroundMark x1="53398" y1="31796" x2="58859" y2="35558"/>
                        <a14:foregroundMark x1="48301" y1="37621" x2="47633" y2="45813"/>
                        <a14:foregroundMark x1="53095" y1="36893" x2="53095" y2="36893"/>
                        <a14:foregroundMark x1="53095" y1="36893" x2="53095" y2="36893"/>
                        <a14:foregroundMark x1="53762" y1="53701" x2="48968" y2="820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778" b="52803"/>
          <a:stretch/>
        </p:blipFill>
        <p:spPr>
          <a:xfrm>
            <a:off x="9639242" y="1579952"/>
            <a:ext cx="2209799" cy="32367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77" b="89988" l="3519" r="99090">
                        <a14:foregroundMark x1="48604" y1="14381" x2="48604" y2="36226"/>
                        <a14:foregroundMark x1="75303" y1="14684" x2="83495" y2="11650"/>
                        <a14:foregroundMark x1="40109" y1="16080" x2="54126" y2="11286"/>
                        <a14:foregroundMark x1="46905" y1="30097" x2="42112" y2="34527"/>
                        <a14:foregroundMark x1="53398" y1="28701" x2="53398" y2="31432"/>
                        <a14:foregroundMark x1="53398" y1="31796" x2="58859" y2="35558"/>
                        <a14:foregroundMark x1="48301" y1="37621" x2="47633" y2="45813"/>
                        <a14:foregroundMark x1="53095" y1="36893" x2="53095" y2="36893"/>
                        <a14:foregroundMark x1="53095" y1="36893" x2="53095" y2="36893"/>
                        <a14:foregroundMark x1="53762" y1="53701" x2="48968" y2="820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496" t="46787" r="34786" b="10478"/>
          <a:stretch/>
        </p:blipFill>
        <p:spPr>
          <a:xfrm>
            <a:off x="7021196" y="1774588"/>
            <a:ext cx="1969476" cy="29307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77" b="89988" l="3519" r="99090">
                        <a14:foregroundMark x1="48604" y1="14381" x2="48604" y2="36226"/>
                        <a14:foregroundMark x1="75303" y1="14684" x2="83495" y2="11650"/>
                        <a14:foregroundMark x1="40109" y1="16080" x2="54126" y2="11286"/>
                        <a14:foregroundMark x1="46905" y1="30097" x2="42112" y2="34527"/>
                        <a14:foregroundMark x1="53398" y1="28701" x2="53398" y2="31432"/>
                        <a14:foregroundMark x1="53398" y1="31796" x2="58859" y2="35558"/>
                        <a14:foregroundMark x1="48301" y1="37621" x2="47633" y2="45813"/>
                        <a14:foregroundMark x1="53095" y1="36893" x2="53095" y2="36893"/>
                        <a14:foregroundMark x1="53095" y1="36893" x2="53095" y2="36893"/>
                        <a14:foregroundMark x1="53762" y1="53701" x2="48968" y2="820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037" t="4395" r="34510" b="50477"/>
          <a:stretch/>
        </p:blipFill>
        <p:spPr>
          <a:xfrm>
            <a:off x="7991405" y="3694277"/>
            <a:ext cx="2157046" cy="30948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46" b="96361" l="9316" r="89908">
                        <a14:backgroundMark x1="26201" y1="16919" x2="21786" y2="53305"/>
                        <a14:backgroundMark x1="63998" y1="4973" x2="82678" y2="48636"/>
                        <a14:backgroundMark x1="39981" y1="58581" x2="42018" y2="585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52" y="3910400"/>
            <a:ext cx="3758703" cy="30068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D618DB0-02A6-472D-90B8-6BF6886D7929}"/>
              </a:ext>
            </a:extLst>
          </p:cNvPr>
          <p:cNvSpPr txBox="1"/>
          <p:nvPr/>
        </p:nvSpPr>
        <p:spPr>
          <a:xfrm rot="20690741">
            <a:off x="1111594" y="1677771"/>
            <a:ext cx="512616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</a:t>
            </a:r>
            <a:r>
              <a:rPr kumimoji="0" lang="en-US" altLang="en-US" sz="3600" b="1" i="1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3600" b="1" i="1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altLang="en-US" sz="3600" b="1" i="1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altLang="en-US" sz="3600" b="1" i="1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ngon</a:t>
            </a:r>
            <a:r>
              <a:rPr kumimoji="0" lang="en-US" altLang="en-US" sz="3600" b="1" i="1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miệng</a:t>
            </a:r>
            <a:r>
              <a:rPr kumimoji="0" lang="en-US" altLang="en-US" sz="3600" b="1" i="1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nhé</a:t>
            </a:r>
            <a:r>
              <a:rPr kumimoji="0" lang="en-US" altLang="en-US" sz="3600" b="1" i="1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  <a:endParaRPr kumimoji="0" lang="en-US" altLang="en-US" sz="3600" b="1" i="1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3263162-60E5-4F86-BD51-3BA52F458F6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4397" b="71123" l="20274" r="7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604" t="24399" r="22665" b="23521"/>
          <a:stretch/>
        </p:blipFill>
        <p:spPr>
          <a:xfrm>
            <a:off x="8364724" y="5381213"/>
            <a:ext cx="1470369" cy="1010407"/>
          </a:xfrm>
          <a:prstGeom prst="ellipse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7C7DA46-6976-410B-8C61-3FD7DABAD96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4397" b="71123" l="20274" r="7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604" t="24399" r="22665" b="23521"/>
          <a:stretch/>
        </p:blipFill>
        <p:spPr>
          <a:xfrm>
            <a:off x="7240774" y="3571463"/>
            <a:ext cx="1470369" cy="1010407"/>
          </a:xfrm>
          <a:prstGeom prst="ellipse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5EEE64E-0B08-49E9-861F-A4CA7B42EC6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4397" b="71123" l="20274" r="7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604" t="24399" r="22665" b="23521"/>
          <a:stretch/>
        </p:blipFill>
        <p:spPr>
          <a:xfrm>
            <a:off x="9831574" y="3619088"/>
            <a:ext cx="1470369" cy="101040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07982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57" r="40316"/>
          <a:stretch/>
        </p:blipFill>
        <p:spPr>
          <a:xfrm rot="10800000">
            <a:off x="-1760734" y="1556071"/>
            <a:ext cx="14252300" cy="5558459"/>
          </a:xfrm>
          <a:prstGeom prst="rect">
            <a:avLst/>
          </a:prstGeom>
        </p:spPr>
      </p:pic>
      <p:grpSp>
        <p:nvGrpSpPr>
          <p:cNvPr id="441" name="Group 440">
            <a:extLst>
              <a:ext uri="{FF2B5EF4-FFF2-40B4-BE49-F238E27FC236}">
                <a16:creationId xmlns:a16="http://schemas.microsoft.com/office/drawing/2014/main" id="{8D16A9C1-F0E2-47FE-96E1-A6058F76ED01}"/>
              </a:ext>
            </a:extLst>
          </p:cNvPr>
          <p:cNvGrpSpPr/>
          <p:nvPr/>
        </p:nvGrpSpPr>
        <p:grpSpPr>
          <a:xfrm>
            <a:off x="1627357" y="576422"/>
            <a:ext cx="9544744" cy="5223723"/>
            <a:chOff x="1049038" y="2472425"/>
            <a:chExt cx="5016485" cy="1646544"/>
          </a:xfrm>
        </p:grpSpPr>
        <p:grpSp>
          <p:nvGrpSpPr>
            <p:cNvPr id="442" name="Group 441">
              <a:extLst>
                <a:ext uri="{FF2B5EF4-FFF2-40B4-BE49-F238E27FC236}">
                  <a16:creationId xmlns:a16="http://schemas.microsoft.com/office/drawing/2014/main" id="{F0D9DBC7-3450-4D1F-B07F-5929CA7F1344}"/>
                </a:ext>
              </a:extLst>
            </p:cNvPr>
            <p:cNvGrpSpPr/>
            <p:nvPr/>
          </p:nvGrpSpPr>
          <p:grpSpPr>
            <a:xfrm>
              <a:off x="1049038" y="2472425"/>
              <a:ext cx="5016485" cy="1646544"/>
              <a:chOff x="1027384" y="404137"/>
              <a:chExt cx="10642347" cy="5935878"/>
            </a:xfrm>
          </p:grpSpPr>
          <p:sp>
            <p:nvSpPr>
              <p:cNvPr id="445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DEE9D9CE-9125-44D5-97D1-77D51998A95E}"/>
                  </a:ext>
                </a:extLst>
              </p:cNvPr>
              <p:cNvSpPr/>
              <p:nvPr/>
            </p:nvSpPr>
            <p:spPr>
              <a:xfrm>
                <a:off x="1153351" y="404137"/>
                <a:ext cx="10516380" cy="5789740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pattFill prst="pct5">
                <a:fgClr>
                  <a:schemeClr val="bg1"/>
                </a:fgClr>
                <a:bgClr>
                  <a:schemeClr val="accent4">
                    <a:lumMod val="60000"/>
                    <a:lumOff val="40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6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2EC82148-1066-4474-A1B3-51892874E7AC}"/>
                  </a:ext>
                </a:extLst>
              </p:cNvPr>
              <p:cNvSpPr/>
              <p:nvPr/>
            </p:nvSpPr>
            <p:spPr>
              <a:xfrm>
                <a:off x="1027384" y="684748"/>
                <a:ext cx="10448355" cy="5655267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20000"/>
                      <a:lumOff val="80000"/>
                    </a:schemeClr>
                  </a:gs>
                  <a:gs pos="37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3" name="Rectangle 33">
              <a:extLst>
                <a:ext uri="{FF2B5EF4-FFF2-40B4-BE49-F238E27FC236}">
                  <a16:creationId xmlns:a16="http://schemas.microsoft.com/office/drawing/2014/main" id="{C2AD223D-BD71-4221-AD68-A313426C84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9166" y="2969788"/>
              <a:ext cx="3541678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434" name="图片 42"/>
          <p:cNvPicPr>
            <a:picLocks noChangeAspect="1"/>
          </p:cNvPicPr>
          <p:nvPr/>
        </p:nvPicPr>
        <p:blipFill rotWithShape="1">
          <a:blip r:embed="rId5"/>
          <a:srcRect t="6195"/>
          <a:stretch/>
        </p:blipFill>
        <p:spPr>
          <a:xfrm>
            <a:off x="1495031" y="3283276"/>
            <a:ext cx="4014716" cy="2286375"/>
          </a:xfrm>
          <a:prstGeom prst="rect">
            <a:avLst/>
          </a:prstGeom>
        </p:spPr>
      </p:pic>
      <p:pic>
        <p:nvPicPr>
          <p:cNvPr id="437" name="图片 41">
            <a:extLst>
              <a:ext uri="{FF2B5EF4-FFF2-40B4-BE49-F238E27FC236}">
                <a16:creationId xmlns:a16="http://schemas.microsoft.com/office/drawing/2014/main" id="{99232056-4D13-4002-A19C-80C1632DD71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7910" r="39403"/>
          <a:stretch/>
        </p:blipFill>
        <p:spPr>
          <a:xfrm>
            <a:off x="9255400" y="-33210"/>
            <a:ext cx="3220396" cy="2182943"/>
          </a:xfrm>
          <a:prstGeom prst="rect">
            <a:avLst/>
          </a:prstGeom>
        </p:spPr>
      </p:pic>
      <p:pic>
        <p:nvPicPr>
          <p:cNvPr id="439" name="图片 43">
            <a:extLst>
              <a:ext uri="{FF2B5EF4-FFF2-40B4-BE49-F238E27FC236}">
                <a16:creationId xmlns:a16="http://schemas.microsoft.com/office/drawing/2014/main" id="{5FBAE2AB-D611-44A4-880E-F1274E5F584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537" t="7043" r="35112" b="18399"/>
          <a:stretch/>
        </p:blipFill>
        <p:spPr>
          <a:xfrm>
            <a:off x="7203100" y="2223525"/>
            <a:ext cx="4840224" cy="39582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20" t="14036"/>
          <a:stretch/>
        </p:blipFill>
        <p:spPr>
          <a:xfrm rot="16200000" flipV="1">
            <a:off x="4240859" y="-4449446"/>
            <a:ext cx="3686909" cy="12331150"/>
          </a:xfrm>
          <a:prstGeom prst="rect">
            <a:avLst/>
          </a:prstGeom>
        </p:spPr>
      </p:pic>
      <p:grpSp>
        <p:nvGrpSpPr>
          <p:cNvPr id="436" name="Group 435"/>
          <p:cNvGrpSpPr/>
          <p:nvPr/>
        </p:nvGrpSpPr>
        <p:grpSpPr>
          <a:xfrm>
            <a:off x="9911783" y="3408553"/>
            <a:ext cx="2543747" cy="3778327"/>
            <a:chOff x="9802396" y="3173150"/>
            <a:chExt cx="2694829" cy="3542563"/>
          </a:xfrm>
        </p:grpSpPr>
        <p:pic>
          <p:nvPicPr>
            <p:cNvPr id="13" name="PA_图片 50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319703" y="3342691"/>
              <a:ext cx="2177522" cy="3373022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Picture 4" descr="Number 3/4 illustration, Fraction fun Fraction Pizza, Learning Fractions s,  text, logo, sign png | PNGWi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875" b="100000" l="761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2396" y="3173150"/>
              <a:ext cx="1268322" cy="1102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5" name="Group 434"/>
          <p:cNvGrpSpPr/>
          <p:nvPr/>
        </p:nvGrpSpPr>
        <p:grpSpPr>
          <a:xfrm>
            <a:off x="-1287289" y="-103975"/>
            <a:ext cx="4225477" cy="5618077"/>
            <a:chOff x="-4492785" y="-1378472"/>
            <a:chExt cx="11071517" cy="11071515"/>
          </a:xfrm>
        </p:grpSpPr>
        <p:pic>
          <p:nvPicPr>
            <p:cNvPr id="8" name="Picture 2" descr="Fraction png images | PNGWi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601" y="2427962"/>
              <a:ext cx="2654577" cy="3060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492785" y="-1378472"/>
              <a:ext cx="11071517" cy="11071515"/>
            </a:xfrm>
            <a:prstGeom prst="rect">
              <a:avLst/>
            </a:prstGeom>
          </p:spPr>
        </p:pic>
      </p:grpSp>
      <p:pic>
        <p:nvPicPr>
          <p:cNvPr id="2050" name="Picture 2" descr="Happy cute smiling funny kawaii cupcake Royalty Free Vector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2016">
            <a:off x="9532275" y="533663"/>
            <a:ext cx="1625543" cy="175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7" name="图片 42">
            <a:extLst>
              <a:ext uri="{FF2B5EF4-FFF2-40B4-BE49-F238E27FC236}">
                <a16:creationId xmlns:a16="http://schemas.microsoft.com/office/drawing/2014/main" id="{E32091FC-E844-42D1-89E6-02D1BFE230C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195"/>
          <a:stretch/>
        </p:blipFill>
        <p:spPr>
          <a:xfrm>
            <a:off x="-3831288" y="-2406790"/>
            <a:ext cx="7016698" cy="3995999"/>
          </a:xfrm>
          <a:prstGeom prst="rect">
            <a:avLst/>
          </a:prstGeom>
        </p:spPr>
      </p:pic>
      <p:pic>
        <p:nvPicPr>
          <p:cNvPr id="448" name="Picture 447" descr="26 IMAGES, PHOTOS ET ILLUSTRATIONS VECTORIELLES STOCK APPROPRIÉES SUR LE  THÈME &amp;quot;Cupcake Cartoon&amp;quot; | Adobe Stock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5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3271">
            <a:off x="11242116" y="1683922"/>
            <a:ext cx="1153770" cy="115377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9" name="Picture 6" descr="Cute Cartoon Cupcake Vector Illustration Stock Vector (Royalty Free)  574552861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357" b="9857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0097">
            <a:off x="5808603" y="5017077"/>
            <a:ext cx="1733770" cy="1867137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" name="Picture 4" descr="Muffin Kawaii Design SVG Cut file by Creative Fabrica Crafts · Creative  Fabrica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9845" b="9533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3099">
            <a:off x="1068517" y="4249250"/>
            <a:ext cx="2089142" cy="146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6B4619-294A-436E-B504-8C27CFF1B083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661232" y="2240991"/>
            <a:ext cx="7724301" cy="19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40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roup 420"/>
          <p:cNvGrpSpPr/>
          <p:nvPr/>
        </p:nvGrpSpPr>
        <p:grpSpPr>
          <a:xfrm>
            <a:off x="3248091" y="-780570"/>
            <a:ext cx="7363621" cy="6858000"/>
            <a:chOff x="4223838" y="5386449"/>
            <a:chExt cx="7363621" cy="6858000"/>
          </a:xfrm>
        </p:grpSpPr>
        <p:sp>
          <p:nvSpPr>
            <p:cNvPr id="420" name="Rounded Rectangle 419"/>
            <p:cNvSpPr/>
            <p:nvPr/>
          </p:nvSpPr>
          <p:spPr>
            <a:xfrm>
              <a:off x="4695791" y="7049902"/>
              <a:ext cx="5948954" cy="380560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19" name="Picture 4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3838" y="5386449"/>
              <a:ext cx="7363621" cy="6858000"/>
            </a:xfrm>
            <a:prstGeom prst="rect">
              <a:avLst/>
            </a:prstGeom>
          </p:spPr>
        </p:pic>
      </p:grpSp>
      <p:pic>
        <p:nvPicPr>
          <p:cNvPr id="3" name="PA_图片 52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47124" y="1309807"/>
            <a:ext cx="2133600" cy="291960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5" name="组合 1476"/>
          <p:cNvGrpSpPr/>
          <p:nvPr/>
        </p:nvGrpSpPr>
        <p:grpSpPr>
          <a:xfrm>
            <a:off x="9360526" y="3000982"/>
            <a:ext cx="3279775" cy="3987801"/>
            <a:chOff x="236687" y="-17115"/>
            <a:chExt cx="3279775" cy="3987801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584350" y="-4415"/>
              <a:ext cx="433387" cy="573088"/>
            </a:xfrm>
            <a:custGeom>
              <a:avLst/>
              <a:gdLst>
                <a:gd name="T0" fmla="*/ 95 w 102"/>
                <a:gd name="T1" fmla="*/ 58 h 135"/>
                <a:gd name="T2" fmla="*/ 65 w 102"/>
                <a:gd name="T3" fmla="*/ 130 h 135"/>
                <a:gd name="T4" fmla="*/ 8 w 102"/>
                <a:gd name="T5" fmla="*/ 77 h 135"/>
                <a:gd name="T6" fmla="*/ 38 w 102"/>
                <a:gd name="T7" fmla="*/ 5 h 135"/>
                <a:gd name="T8" fmla="*/ 95 w 102"/>
                <a:gd name="T9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35">
                  <a:moveTo>
                    <a:pt x="95" y="58"/>
                  </a:moveTo>
                  <a:cubicBezTo>
                    <a:pt x="102" y="93"/>
                    <a:pt x="89" y="125"/>
                    <a:pt x="65" y="130"/>
                  </a:cubicBezTo>
                  <a:cubicBezTo>
                    <a:pt x="41" y="135"/>
                    <a:pt x="15" y="111"/>
                    <a:pt x="8" y="77"/>
                  </a:cubicBezTo>
                  <a:cubicBezTo>
                    <a:pt x="0" y="42"/>
                    <a:pt x="14" y="10"/>
                    <a:pt x="38" y="5"/>
                  </a:cubicBezTo>
                  <a:cubicBezTo>
                    <a:pt x="62" y="0"/>
                    <a:pt x="87" y="23"/>
                    <a:pt x="95" y="58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720875" y="-4415"/>
              <a:ext cx="296862" cy="555625"/>
            </a:xfrm>
            <a:custGeom>
              <a:avLst/>
              <a:gdLst>
                <a:gd name="T0" fmla="*/ 6 w 70"/>
                <a:gd name="T1" fmla="*/ 5 h 131"/>
                <a:gd name="T2" fmla="*/ 0 w 70"/>
                <a:gd name="T3" fmla="*/ 7 h 131"/>
                <a:gd name="T4" fmla="*/ 45 w 70"/>
                <a:gd name="T5" fmla="*/ 60 h 131"/>
                <a:gd name="T6" fmla="*/ 20 w 70"/>
                <a:gd name="T7" fmla="*/ 130 h 131"/>
                <a:gd name="T8" fmla="*/ 33 w 70"/>
                <a:gd name="T9" fmla="*/ 130 h 131"/>
                <a:gd name="T10" fmla="*/ 63 w 70"/>
                <a:gd name="T11" fmla="*/ 58 h 131"/>
                <a:gd name="T12" fmla="*/ 6 w 70"/>
                <a:gd name="T13" fmla="*/ 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31">
                  <a:moveTo>
                    <a:pt x="6" y="5"/>
                  </a:moveTo>
                  <a:cubicBezTo>
                    <a:pt x="4" y="5"/>
                    <a:pt x="2" y="6"/>
                    <a:pt x="0" y="7"/>
                  </a:cubicBezTo>
                  <a:cubicBezTo>
                    <a:pt x="20" y="10"/>
                    <a:pt x="38" y="31"/>
                    <a:pt x="45" y="60"/>
                  </a:cubicBezTo>
                  <a:cubicBezTo>
                    <a:pt x="51" y="92"/>
                    <a:pt x="41" y="121"/>
                    <a:pt x="20" y="130"/>
                  </a:cubicBezTo>
                  <a:cubicBezTo>
                    <a:pt x="25" y="131"/>
                    <a:pt x="29" y="131"/>
                    <a:pt x="33" y="130"/>
                  </a:cubicBezTo>
                  <a:cubicBezTo>
                    <a:pt x="57" y="125"/>
                    <a:pt x="70" y="93"/>
                    <a:pt x="63" y="58"/>
                  </a:cubicBezTo>
                  <a:cubicBezTo>
                    <a:pt x="55" y="23"/>
                    <a:pt x="30" y="0"/>
                    <a:pt x="6" y="5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584350" y="-17115"/>
              <a:ext cx="433387" cy="598488"/>
            </a:xfrm>
            <a:custGeom>
              <a:avLst/>
              <a:gdLst>
                <a:gd name="T0" fmla="*/ 93 w 102"/>
                <a:gd name="T1" fmla="*/ 61 h 141"/>
                <a:gd name="T2" fmla="*/ 66 w 102"/>
                <a:gd name="T3" fmla="*/ 130 h 141"/>
                <a:gd name="T4" fmla="*/ 10 w 102"/>
                <a:gd name="T5" fmla="*/ 81 h 141"/>
                <a:gd name="T6" fmla="*/ 37 w 102"/>
                <a:gd name="T7" fmla="*/ 10 h 141"/>
                <a:gd name="T8" fmla="*/ 93 w 102"/>
                <a:gd name="T9" fmla="*/ 62 h 141"/>
                <a:gd name="T10" fmla="*/ 97 w 102"/>
                <a:gd name="T11" fmla="*/ 60 h 141"/>
                <a:gd name="T12" fmla="*/ 38 w 102"/>
                <a:gd name="T13" fmla="*/ 6 h 141"/>
                <a:gd name="T14" fmla="*/ 6 w 102"/>
                <a:gd name="T15" fmla="*/ 80 h 141"/>
                <a:gd name="T16" fmla="*/ 65 w 102"/>
                <a:gd name="T17" fmla="*/ 135 h 141"/>
                <a:gd name="T18" fmla="*/ 97 w 102"/>
                <a:gd name="T19" fmla="*/ 61 h 141"/>
                <a:gd name="T20" fmla="*/ 93 w 102"/>
                <a:gd name="T21" fmla="*/ 6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141">
                  <a:moveTo>
                    <a:pt x="93" y="61"/>
                  </a:moveTo>
                  <a:cubicBezTo>
                    <a:pt x="97" y="85"/>
                    <a:pt x="94" y="122"/>
                    <a:pt x="66" y="130"/>
                  </a:cubicBezTo>
                  <a:cubicBezTo>
                    <a:pt x="37" y="139"/>
                    <a:pt x="16" y="104"/>
                    <a:pt x="10" y="81"/>
                  </a:cubicBezTo>
                  <a:cubicBezTo>
                    <a:pt x="4" y="57"/>
                    <a:pt x="9" y="19"/>
                    <a:pt x="37" y="10"/>
                  </a:cubicBezTo>
                  <a:cubicBezTo>
                    <a:pt x="67" y="1"/>
                    <a:pt x="87" y="39"/>
                    <a:pt x="93" y="62"/>
                  </a:cubicBezTo>
                  <a:cubicBezTo>
                    <a:pt x="93" y="65"/>
                    <a:pt x="98" y="63"/>
                    <a:pt x="97" y="60"/>
                  </a:cubicBezTo>
                  <a:cubicBezTo>
                    <a:pt x="91" y="34"/>
                    <a:pt x="69" y="0"/>
                    <a:pt x="38" y="6"/>
                  </a:cubicBezTo>
                  <a:cubicBezTo>
                    <a:pt x="5" y="12"/>
                    <a:pt x="0" y="54"/>
                    <a:pt x="6" y="80"/>
                  </a:cubicBezTo>
                  <a:cubicBezTo>
                    <a:pt x="11" y="107"/>
                    <a:pt x="33" y="141"/>
                    <a:pt x="65" y="135"/>
                  </a:cubicBezTo>
                  <a:cubicBezTo>
                    <a:pt x="97" y="129"/>
                    <a:pt x="102" y="87"/>
                    <a:pt x="97" y="61"/>
                  </a:cubicBezTo>
                  <a:cubicBezTo>
                    <a:pt x="96" y="58"/>
                    <a:pt x="92" y="58"/>
                    <a:pt x="93" y="6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317650" y="49560"/>
              <a:ext cx="1001712" cy="458788"/>
            </a:xfrm>
            <a:custGeom>
              <a:avLst/>
              <a:gdLst>
                <a:gd name="T0" fmla="*/ 231 w 236"/>
                <a:gd name="T1" fmla="*/ 25 h 108"/>
                <a:gd name="T2" fmla="*/ 128 w 236"/>
                <a:gd name="T3" fmla="*/ 92 h 108"/>
                <a:gd name="T4" fmla="*/ 5 w 236"/>
                <a:gd name="T5" fmla="*/ 84 h 108"/>
                <a:gd name="T6" fmla="*/ 108 w 236"/>
                <a:gd name="T7" fmla="*/ 17 h 108"/>
                <a:gd name="T8" fmla="*/ 231 w 236"/>
                <a:gd name="T9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108">
                  <a:moveTo>
                    <a:pt x="231" y="25"/>
                  </a:moveTo>
                  <a:cubicBezTo>
                    <a:pt x="236" y="46"/>
                    <a:pt x="190" y="76"/>
                    <a:pt x="128" y="92"/>
                  </a:cubicBezTo>
                  <a:cubicBezTo>
                    <a:pt x="66" y="108"/>
                    <a:pt x="11" y="105"/>
                    <a:pt x="5" y="84"/>
                  </a:cubicBezTo>
                  <a:cubicBezTo>
                    <a:pt x="0" y="63"/>
                    <a:pt x="46" y="33"/>
                    <a:pt x="108" y="17"/>
                  </a:cubicBezTo>
                  <a:cubicBezTo>
                    <a:pt x="170" y="0"/>
                    <a:pt x="225" y="4"/>
                    <a:pt x="231" y="25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090762" y="76548"/>
              <a:ext cx="207962" cy="92075"/>
            </a:xfrm>
            <a:custGeom>
              <a:avLst/>
              <a:gdLst>
                <a:gd name="T0" fmla="*/ 13 w 49"/>
                <a:gd name="T1" fmla="*/ 0 h 22"/>
                <a:gd name="T2" fmla="*/ 0 w 49"/>
                <a:gd name="T3" fmla="*/ 1 h 22"/>
                <a:gd name="T4" fmla="*/ 49 w 49"/>
                <a:gd name="T5" fmla="*/ 19 h 22"/>
                <a:gd name="T6" fmla="*/ 49 w 49"/>
                <a:gd name="T7" fmla="*/ 22 h 22"/>
                <a:gd name="T8" fmla="*/ 49 w 49"/>
                <a:gd name="T9" fmla="*/ 19 h 22"/>
                <a:gd name="T10" fmla="*/ 13 w 4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2">
                  <a:moveTo>
                    <a:pt x="13" y="0"/>
                  </a:moveTo>
                  <a:cubicBezTo>
                    <a:pt x="9" y="0"/>
                    <a:pt x="4" y="0"/>
                    <a:pt x="0" y="1"/>
                  </a:cubicBezTo>
                  <a:cubicBezTo>
                    <a:pt x="27" y="1"/>
                    <a:pt x="46" y="7"/>
                    <a:pt x="49" y="19"/>
                  </a:cubicBezTo>
                  <a:cubicBezTo>
                    <a:pt x="49" y="20"/>
                    <a:pt x="49" y="21"/>
                    <a:pt x="49" y="22"/>
                  </a:cubicBezTo>
                  <a:cubicBezTo>
                    <a:pt x="49" y="21"/>
                    <a:pt x="49" y="20"/>
                    <a:pt x="49" y="19"/>
                  </a:cubicBezTo>
                  <a:cubicBezTo>
                    <a:pt x="45" y="5"/>
                    <a:pt x="30" y="0"/>
                    <a:pt x="13" y="0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87512" y="79723"/>
              <a:ext cx="811212" cy="242888"/>
            </a:xfrm>
            <a:custGeom>
              <a:avLst/>
              <a:gdLst>
                <a:gd name="T0" fmla="*/ 142 w 191"/>
                <a:gd name="T1" fmla="*/ 0 h 57"/>
                <a:gd name="T2" fmla="*/ 100 w 191"/>
                <a:gd name="T3" fmla="*/ 17 h 57"/>
                <a:gd name="T4" fmla="*/ 71 w 191"/>
                <a:gd name="T5" fmla="*/ 37 h 57"/>
                <a:gd name="T6" fmla="*/ 47 w 191"/>
                <a:gd name="T7" fmla="*/ 41 h 57"/>
                <a:gd name="T8" fmla="*/ 32 w 191"/>
                <a:gd name="T9" fmla="*/ 39 h 57"/>
                <a:gd name="T10" fmla="*/ 17 w 191"/>
                <a:gd name="T11" fmla="*/ 37 h 57"/>
                <a:gd name="T12" fmla="*/ 0 w 191"/>
                <a:gd name="T13" fmla="*/ 44 h 57"/>
                <a:gd name="T14" fmla="*/ 10 w 191"/>
                <a:gd name="T15" fmla="*/ 42 h 57"/>
                <a:gd name="T16" fmla="*/ 23 w 191"/>
                <a:gd name="T17" fmla="*/ 46 h 57"/>
                <a:gd name="T18" fmla="*/ 33 w 191"/>
                <a:gd name="T19" fmla="*/ 57 h 57"/>
                <a:gd name="T20" fmla="*/ 110 w 191"/>
                <a:gd name="T21" fmla="*/ 34 h 57"/>
                <a:gd name="T22" fmla="*/ 109 w 191"/>
                <a:gd name="T23" fmla="*/ 28 h 57"/>
                <a:gd name="T24" fmla="*/ 114 w 191"/>
                <a:gd name="T25" fmla="*/ 17 h 57"/>
                <a:gd name="T26" fmla="*/ 135 w 191"/>
                <a:gd name="T27" fmla="*/ 6 h 57"/>
                <a:gd name="T28" fmla="*/ 136 w 191"/>
                <a:gd name="T29" fmla="*/ 6 h 57"/>
                <a:gd name="T30" fmla="*/ 165 w 191"/>
                <a:gd name="T31" fmla="*/ 45 h 57"/>
                <a:gd name="T32" fmla="*/ 170 w 191"/>
                <a:gd name="T33" fmla="*/ 50 h 57"/>
                <a:gd name="T34" fmla="*/ 191 w 191"/>
                <a:gd name="T35" fmla="*/ 21 h 57"/>
                <a:gd name="T36" fmla="*/ 191 w 191"/>
                <a:gd name="T37" fmla="*/ 18 h 57"/>
                <a:gd name="T38" fmla="*/ 142 w 191"/>
                <a:gd name="T3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1" h="57">
                  <a:moveTo>
                    <a:pt x="142" y="0"/>
                  </a:moveTo>
                  <a:cubicBezTo>
                    <a:pt x="124" y="2"/>
                    <a:pt x="106" y="9"/>
                    <a:pt x="100" y="17"/>
                  </a:cubicBezTo>
                  <a:cubicBezTo>
                    <a:pt x="91" y="29"/>
                    <a:pt x="87" y="33"/>
                    <a:pt x="71" y="37"/>
                  </a:cubicBezTo>
                  <a:cubicBezTo>
                    <a:pt x="62" y="39"/>
                    <a:pt x="55" y="41"/>
                    <a:pt x="47" y="41"/>
                  </a:cubicBezTo>
                  <a:cubicBezTo>
                    <a:pt x="43" y="41"/>
                    <a:pt x="38" y="41"/>
                    <a:pt x="32" y="39"/>
                  </a:cubicBezTo>
                  <a:cubicBezTo>
                    <a:pt x="27" y="38"/>
                    <a:pt x="22" y="37"/>
                    <a:pt x="17" y="37"/>
                  </a:cubicBezTo>
                  <a:cubicBezTo>
                    <a:pt x="11" y="37"/>
                    <a:pt x="5" y="39"/>
                    <a:pt x="0" y="44"/>
                  </a:cubicBezTo>
                  <a:cubicBezTo>
                    <a:pt x="3" y="42"/>
                    <a:pt x="6" y="42"/>
                    <a:pt x="10" y="42"/>
                  </a:cubicBezTo>
                  <a:cubicBezTo>
                    <a:pt x="14" y="42"/>
                    <a:pt x="19" y="43"/>
                    <a:pt x="23" y="46"/>
                  </a:cubicBezTo>
                  <a:cubicBezTo>
                    <a:pt x="28" y="49"/>
                    <a:pt x="31" y="52"/>
                    <a:pt x="33" y="57"/>
                  </a:cubicBezTo>
                  <a:cubicBezTo>
                    <a:pt x="59" y="50"/>
                    <a:pt x="85" y="42"/>
                    <a:pt x="110" y="34"/>
                  </a:cubicBezTo>
                  <a:cubicBezTo>
                    <a:pt x="110" y="32"/>
                    <a:pt x="110" y="30"/>
                    <a:pt x="109" y="28"/>
                  </a:cubicBezTo>
                  <a:cubicBezTo>
                    <a:pt x="109" y="25"/>
                    <a:pt x="112" y="20"/>
                    <a:pt x="114" y="17"/>
                  </a:cubicBezTo>
                  <a:cubicBezTo>
                    <a:pt x="118" y="11"/>
                    <a:pt x="127" y="6"/>
                    <a:pt x="135" y="6"/>
                  </a:cubicBezTo>
                  <a:cubicBezTo>
                    <a:pt x="135" y="6"/>
                    <a:pt x="136" y="6"/>
                    <a:pt x="136" y="6"/>
                  </a:cubicBezTo>
                  <a:cubicBezTo>
                    <a:pt x="157" y="7"/>
                    <a:pt x="169" y="26"/>
                    <a:pt x="165" y="45"/>
                  </a:cubicBezTo>
                  <a:cubicBezTo>
                    <a:pt x="167" y="47"/>
                    <a:pt x="168" y="48"/>
                    <a:pt x="170" y="50"/>
                  </a:cubicBezTo>
                  <a:cubicBezTo>
                    <a:pt x="183" y="40"/>
                    <a:pt x="191" y="30"/>
                    <a:pt x="191" y="21"/>
                  </a:cubicBezTo>
                  <a:cubicBezTo>
                    <a:pt x="191" y="20"/>
                    <a:pt x="191" y="19"/>
                    <a:pt x="191" y="18"/>
                  </a:cubicBezTo>
                  <a:cubicBezTo>
                    <a:pt x="188" y="6"/>
                    <a:pt x="169" y="0"/>
                    <a:pt x="142" y="0"/>
                  </a:cubicBezTo>
                </a:path>
              </a:pathLst>
            </a:custGeom>
            <a:solidFill>
              <a:srgbClr val="FFC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308125" y="67023"/>
              <a:ext cx="1020762" cy="428625"/>
            </a:xfrm>
            <a:custGeom>
              <a:avLst/>
              <a:gdLst>
                <a:gd name="T0" fmla="*/ 230 w 240"/>
                <a:gd name="T1" fmla="*/ 22 h 101"/>
                <a:gd name="T2" fmla="*/ 213 w 240"/>
                <a:gd name="T3" fmla="*/ 49 h 101"/>
                <a:gd name="T4" fmla="*/ 164 w 240"/>
                <a:gd name="T5" fmla="*/ 75 h 101"/>
                <a:gd name="T6" fmla="*/ 40 w 240"/>
                <a:gd name="T7" fmla="*/ 95 h 101"/>
                <a:gd name="T8" fmla="*/ 10 w 240"/>
                <a:gd name="T9" fmla="*/ 80 h 101"/>
                <a:gd name="T10" fmla="*/ 26 w 240"/>
                <a:gd name="T11" fmla="*/ 53 h 101"/>
                <a:gd name="T12" fmla="*/ 74 w 240"/>
                <a:gd name="T13" fmla="*/ 27 h 101"/>
                <a:gd name="T14" fmla="*/ 140 w 240"/>
                <a:gd name="T15" fmla="*/ 8 h 101"/>
                <a:gd name="T16" fmla="*/ 200 w 240"/>
                <a:gd name="T17" fmla="*/ 6 h 101"/>
                <a:gd name="T18" fmla="*/ 230 w 240"/>
                <a:gd name="T19" fmla="*/ 22 h 101"/>
                <a:gd name="T20" fmla="*/ 235 w 240"/>
                <a:gd name="T21" fmla="*/ 20 h 101"/>
                <a:gd name="T22" fmla="*/ 215 w 240"/>
                <a:gd name="T23" fmla="*/ 4 h 101"/>
                <a:gd name="T24" fmla="*/ 169 w 240"/>
                <a:gd name="T25" fmla="*/ 1 h 101"/>
                <a:gd name="T26" fmla="*/ 49 w 240"/>
                <a:gd name="T27" fmla="*/ 33 h 101"/>
                <a:gd name="T28" fmla="*/ 5 w 240"/>
                <a:gd name="T29" fmla="*/ 81 h 101"/>
                <a:gd name="T30" fmla="*/ 25 w 240"/>
                <a:gd name="T31" fmla="*/ 96 h 101"/>
                <a:gd name="T32" fmla="*/ 71 w 240"/>
                <a:gd name="T33" fmla="*/ 100 h 101"/>
                <a:gd name="T34" fmla="*/ 191 w 240"/>
                <a:gd name="T35" fmla="*/ 68 h 101"/>
                <a:gd name="T36" fmla="*/ 235 w 240"/>
                <a:gd name="T37" fmla="*/ 20 h 101"/>
                <a:gd name="T38" fmla="*/ 230 w 240"/>
                <a:gd name="T39" fmla="*/ 2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0" h="101">
                  <a:moveTo>
                    <a:pt x="230" y="22"/>
                  </a:moveTo>
                  <a:cubicBezTo>
                    <a:pt x="233" y="33"/>
                    <a:pt x="220" y="43"/>
                    <a:pt x="213" y="49"/>
                  </a:cubicBezTo>
                  <a:cubicBezTo>
                    <a:pt x="198" y="61"/>
                    <a:pt x="181" y="68"/>
                    <a:pt x="164" y="75"/>
                  </a:cubicBezTo>
                  <a:cubicBezTo>
                    <a:pt x="126" y="90"/>
                    <a:pt x="81" y="100"/>
                    <a:pt x="40" y="95"/>
                  </a:cubicBezTo>
                  <a:cubicBezTo>
                    <a:pt x="30" y="94"/>
                    <a:pt x="14" y="91"/>
                    <a:pt x="10" y="80"/>
                  </a:cubicBezTo>
                  <a:cubicBezTo>
                    <a:pt x="6" y="69"/>
                    <a:pt x="19" y="58"/>
                    <a:pt x="26" y="53"/>
                  </a:cubicBezTo>
                  <a:cubicBezTo>
                    <a:pt x="40" y="41"/>
                    <a:pt x="57" y="33"/>
                    <a:pt x="74" y="27"/>
                  </a:cubicBezTo>
                  <a:cubicBezTo>
                    <a:pt x="95" y="18"/>
                    <a:pt x="117" y="12"/>
                    <a:pt x="140" y="8"/>
                  </a:cubicBezTo>
                  <a:cubicBezTo>
                    <a:pt x="159" y="5"/>
                    <a:pt x="180" y="3"/>
                    <a:pt x="200" y="6"/>
                  </a:cubicBezTo>
                  <a:cubicBezTo>
                    <a:pt x="210" y="7"/>
                    <a:pt x="227" y="10"/>
                    <a:pt x="230" y="22"/>
                  </a:cubicBezTo>
                  <a:cubicBezTo>
                    <a:pt x="231" y="25"/>
                    <a:pt x="236" y="23"/>
                    <a:pt x="235" y="20"/>
                  </a:cubicBezTo>
                  <a:cubicBezTo>
                    <a:pt x="232" y="11"/>
                    <a:pt x="223" y="7"/>
                    <a:pt x="215" y="4"/>
                  </a:cubicBezTo>
                  <a:cubicBezTo>
                    <a:pt x="201" y="0"/>
                    <a:pt x="184" y="0"/>
                    <a:pt x="169" y="1"/>
                  </a:cubicBezTo>
                  <a:cubicBezTo>
                    <a:pt x="128" y="3"/>
                    <a:pt x="85" y="14"/>
                    <a:pt x="49" y="33"/>
                  </a:cubicBezTo>
                  <a:cubicBezTo>
                    <a:pt x="33" y="41"/>
                    <a:pt x="0" y="58"/>
                    <a:pt x="5" y="81"/>
                  </a:cubicBezTo>
                  <a:cubicBezTo>
                    <a:pt x="7" y="89"/>
                    <a:pt x="17" y="94"/>
                    <a:pt x="25" y="96"/>
                  </a:cubicBezTo>
                  <a:cubicBezTo>
                    <a:pt x="40" y="101"/>
                    <a:pt x="56" y="101"/>
                    <a:pt x="71" y="100"/>
                  </a:cubicBezTo>
                  <a:cubicBezTo>
                    <a:pt x="112" y="98"/>
                    <a:pt x="155" y="86"/>
                    <a:pt x="191" y="68"/>
                  </a:cubicBezTo>
                  <a:cubicBezTo>
                    <a:pt x="207" y="60"/>
                    <a:pt x="240" y="43"/>
                    <a:pt x="235" y="20"/>
                  </a:cubicBezTo>
                  <a:cubicBezTo>
                    <a:pt x="234" y="17"/>
                    <a:pt x="230" y="19"/>
                    <a:pt x="230" y="2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358925" y="317848"/>
              <a:ext cx="200025" cy="131763"/>
            </a:xfrm>
            <a:custGeom>
              <a:avLst/>
              <a:gdLst>
                <a:gd name="T0" fmla="*/ 1 w 47"/>
                <a:gd name="T1" fmla="*/ 4 h 31"/>
                <a:gd name="T2" fmla="*/ 44 w 47"/>
                <a:gd name="T3" fmla="*/ 30 h 31"/>
                <a:gd name="T4" fmla="*/ 45 w 47"/>
                <a:gd name="T5" fmla="*/ 28 h 31"/>
                <a:gd name="T6" fmla="*/ 3 w 47"/>
                <a:gd name="T7" fmla="*/ 1 h 31"/>
                <a:gd name="T8" fmla="*/ 1 w 47"/>
                <a:gd name="T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" y="4"/>
                  </a:moveTo>
                  <a:cubicBezTo>
                    <a:pt x="15" y="13"/>
                    <a:pt x="30" y="21"/>
                    <a:pt x="44" y="30"/>
                  </a:cubicBezTo>
                  <a:cubicBezTo>
                    <a:pt x="45" y="31"/>
                    <a:pt x="47" y="29"/>
                    <a:pt x="45" y="28"/>
                  </a:cubicBezTo>
                  <a:cubicBezTo>
                    <a:pt x="31" y="19"/>
                    <a:pt x="17" y="10"/>
                    <a:pt x="3" y="1"/>
                  </a:cubicBezTo>
                  <a:cubicBezTo>
                    <a:pt x="1" y="0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495450" y="216248"/>
              <a:ext cx="152400" cy="177800"/>
            </a:xfrm>
            <a:custGeom>
              <a:avLst/>
              <a:gdLst>
                <a:gd name="T0" fmla="*/ 1 w 36"/>
                <a:gd name="T1" fmla="*/ 4 h 42"/>
                <a:gd name="T2" fmla="*/ 33 w 36"/>
                <a:gd name="T3" fmla="*/ 41 h 42"/>
                <a:gd name="T4" fmla="*/ 35 w 36"/>
                <a:gd name="T5" fmla="*/ 39 h 42"/>
                <a:gd name="T6" fmla="*/ 3 w 36"/>
                <a:gd name="T7" fmla="*/ 2 h 42"/>
                <a:gd name="T8" fmla="*/ 1 w 36"/>
                <a:gd name="T9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2">
                  <a:moveTo>
                    <a:pt x="1" y="4"/>
                  </a:moveTo>
                  <a:cubicBezTo>
                    <a:pt x="12" y="16"/>
                    <a:pt x="22" y="29"/>
                    <a:pt x="33" y="41"/>
                  </a:cubicBezTo>
                  <a:cubicBezTo>
                    <a:pt x="34" y="42"/>
                    <a:pt x="36" y="40"/>
                    <a:pt x="35" y="39"/>
                  </a:cubicBezTo>
                  <a:cubicBezTo>
                    <a:pt x="24" y="26"/>
                    <a:pt x="14" y="14"/>
                    <a:pt x="3" y="2"/>
                  </a:cubicBezTo>
                  <a:cubicBezTo>
                    <a:pt x="2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609750" y="168623"/>
              <a:ext cx="119062" cy="187325"/>
            </a:xfrm>
            <a:custGeom>
              <a:avLst/>
              <a:gdLst>
                <a:gd name="T0" fmla="*/ 1 w 28"/>
                <a:gd name="T1" fmla="*/ 4 h 44"/>
                <a:gd name="T2" fmla="*/ 24 w 28"/>
                <a:gd name="T3" fmla="*/ 43 h 44"/>
                <a:gd name="T4" fmla="*/ 27 w 28"/>
                <a:gd name="T5" fmla="*/ 41 h 44"/>
                <a:gd name="T6" fmla="*/ 4 w 28"/>
                <a:gd name="T7" fmla="*/ 2 h 44"/>
                <a:gd name="T8" fmla="*/ 1 w 28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4">
                  <a:moveTo>
                    <a:pt x="1" y="4"/>
                  </a:moveTo>
                  <a:cubicBezTo>
                    <a:pt x="9" y="17"/>
                    <a:pt x="17" y="30"/>
                    <a:pt x="24" y="43"/>
                  </a:cubicBezTo>
                  <a:cubicBezTo>
                    <a:pt x="25" y="44"/>
                    <a:pt x="28" y="43"/>
                    <a:pt x="27" y="41"/>
                  </a:cubicBezTo>
                  <a:cubicBezTo>
                    <a:pt x="19" y="28"/>
                    <a:pt x="11" y="15"/>
                    <a:pt x="4" y="2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776437" y="122585"/>
              <a:ext cx="68262" cy="200025"/>
            </a:xfrm>
            <a:custGeom>
              <a:avLst/>
              <a:gdLst>
                <a:gd name="T0" fmla="*/ 0 w 16"/>
                <a:gd name="T1" fmla="*/ 2 h 47"/>
                <a:gd name="T2" fmla="*/ 13 w 16"/>
                <a:gd name="T3" fmla="*/ 45 h 47"/>
                <a:gd name="T4" fmla="*/ 16 w 16"/>
                <a:gd name="T5" fmla="*/ 44 h 47"/>
                <a:gd name="T6" fmla="*/ 3 w 16"/>
                <a:gd name="T7" fmla="*/ 1 h 47"/>
                <a:gd name="T8" fmla="*/ 0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0" y="2"/>
                  </a:moveTo>
                  <a:cubicBezTo>
                    <a:pt x="4" y="17"/>
                    <a:pt x="9" y="31"/>
                    <a:pt x="13" y="45"/>
                  </a:cubicBezTo>
                  <a:cubicBezTo>
                    <a:pt x="13" y="47"/>
                    <a:pt x="16" y="46"/>
                    <a:pt x="16" y="44"/>
                  </a:cubicBezTo>
                  <a:cubicBezTo>
                    <a:pt x="11" y="30"/>
                    <a:pt x="7" y="16"/>
                    <a:pt x="3" y="1"/>
                  </a:cubicBezTo>
                  <a:cubicBezTo>
                    <a:pt x="2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936775" y="79723"/>
              <a:ext cx="55562" cy="230188"/>
            </a:xfrm>
            <a:custGeom>
              <a:avLst/>
              <a:gdLst>
                <a:gd name="T0" fmla="*/ 10 w 13"/>
                <a:gd name="T1" fmla="*/ 2 h 54"/>
                <a:gd name="T2" fmla="*/ 0 w 13"/>
                <a:gd name="T3" fmla="*/ 51 h 54"/>
                <a:gd name="T4" fmla="*/ 3 w 13"/>
                <a:gd name="T5" fmla="*/ 52 h 54"/>
                <a:gd name="T6" fmla="*/ 13 w 13"/>
                <a:gd name="T7" fmla="*/ 3 h 54"/>
                <a:gd name="T8" fmla="*/ 10 w 13"/>
                <a:gd name="T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4">
                  <a:moveTo>
                    <a:pt x="10" y="2"/>
                  </a:moveTo>
                  <a:cubicBezTo>
                    <a:pt x="7" y="18"/>
                    <a:pt x="4" y="35"/>
                    <a:pt x="0" y="51"/>
                  </a:cubicBezTo>
                  <a:cubicBezTo>
                    <a:pt x="0" y="53"/>
                    <a:pt x="3" y="54"/>
                    <a:pt x="3" y="52"/>
                  </a:cubicBezTo>
                  <a:cubicBezTo>
                    <a:pt x="7" y="36"/>
                    <a:pt x="10" y="19"/>
                    <a:pt x="13" y="3"/>
                  </a:cubicBezTo>
                  <a:cubicBezTo>
                    <a:pt x="13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1103462" y="76548"/>
              <a:ext cx="109537" cy="249238"/>
            </a:xfrm>
            <a:custGeom>
              <a:avLst/>
              <a:gdLst>
                <a:gd name="T0" fmla="*/ 22 w 26"/>
                <a:gd name="T1" fmla="*/ 2 h 59"/>
                <a:gd name="T2" fmla="*/ 0 w 26"/>
                <a:gd name="T3" fmla="*/ 56 h 59"/>
                <a:gd name="T4" fmla="*/ 3 w 26"/>
                <a:gd name="T5" fmla="*/ 57 h 59"/>
                <a:gd name="T6" fmla="*/ 25 w 26"/>
                <a:gd name="T7" fmla="*/ 3 h 59"/>
                <a:gd name="T8" fmla="*/ 22 w 26"/>
                <a:gd name="T9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9">
                  <a:moveTo>
                    <a:pt x="22" y="2"/>
                  </a:moveTo>
                  <a:cubicBezTo>
                    <a:pt x="15" y="20"/>
                    <a:pt x="8" y="38"/>
                    <a:pt x="0" y="56"/>
                  </a:cubicBezTo>
                  <a:cubicBezTo>
                    <a:pt x="0" y="58"/>
                    <a:pt x="2" y="59"/>
                    <a:pt x="3" y="57"/>
                  </a:cubicBezTo>
                  <a:cubicBezTo>
                    <a:pt x="10" y="39"/>
                    <a:pt x="18" y="21"/>
                    <a:pt x="25" y="3"/>
                  </a:cubicBezTo>
                  <a:cubicBezTo>
                    <a:pt x="26" y="1"/>
                    <a:pt x="23" y="0"/>
                    <a:pt x="22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673250" y="11460"/>
              <a:ext cx="55562" cy="144463"/>
            </a:xfrm>
            <a:custGeom>
              <a:avLst/>
              <a:gdLst>
                <a:gd name="T0" fmla="*/ 10 w 13"/>
                <a:gd name="T1" fmla="*/ 2 h 34"/>
                <a:gd name="T2" fmla="*/ 3 w 13"/>
                <a:gd name="T3" fmla="*/ 32 h 34"/>
                <a:gd name="T4" fmla="*/ 6 w 13"/>
                <a:gd name="T5" fmla="*/ 32 h 34"/>
                <a:gd name="T6" fmla="*/ 12 w 13"/>
                <a:gd name="T7" fmla="*/ 4 h 34"/>
                <a:gd name="T8" fmla="*/ 10 w 13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4">
                  <a:moveTo>
                    <a:pt x="10" y="2"/>
                  </a:moveTo>
                  <a:cubicBezTo>
                    <a:pt x="2" y="10"/>
                    <a:pt x="0" y="22"/>
                    <a:pt x="3" y="32"/>
                  </a:cubicBezTo>
                  <a:cubicBezTo>
                    <a:pt x="3" y="34"/>
                    <a:pt x="6" y="33"/>
                    <a:pt x="6" y="32"/>
                  </a:cubicBezTo>
                  <a:cubicBezTo>
                    <a:pt x="3" y="22"/>
                    <a:pt x="5" y="11"/>
                    <a:pt x="12" y="4"/>
                  </a:cubicBezTo>
                  <a:cubicBezTo>
                    <a:pt x="13" y="2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758975" y="3523"/>
              <a:ext cx="80962" cy="114300"/>
            </a:xfrm>
            <a:custGeom>
              <a:avLst/>
              <a:gdLst>
                <a:gd name="T0" fmla="*/ 2 w 19"/>
                <a:gd name="T1" fmla="*/ 3 h 27"/>
                <a:gd name="T2" fmla="*/ 16 w 19"/>
                <a:gd name="T3" fmla="*/ 25 h 27"/>
                <a:gd name="T4" fmla="*/ 18 w 19"/>
                <a:gd name="T5" fmla="*/ 24 h 27"/>
                <a:gd name="T6" fmla="*/ 4 w 19"/>
                <a:gd name="T7" fmla="*/ 1 h 27"/>
                <a:gd name="T8" fmla="*/ 2 w 19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2" y="3"/>
                  </a:moveTo>
                  <a:cubicBezTo>
                    <a:pt x="8" y="9"/>
                    <a:pt x="14" y="16"/>
                    <a:pt x="16" y="25"/>
                  </a:cubicBezTo>
                  <a:cubicBezTo>
                    <a:pt x="16" y="27"/>
                    <a:pt x="19" y="26"/>
                    <a:pt x="18" y="24"/>
                  </a:cubicBezTo>
                  <a:cubicBezTo>
                    <a:pt x="16" y="15"/>
                    <a:pt x="11" y="7"/>
                    <a:pt x="4" y="1"/>
                  </a:cubicBezTo>
                  <a:cubicBezTo>
                    <a:pt x="2" y="0"/>
                    <a:pt x="0" y="2"/>
                    <a:pt x="2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406550" y="101948"/>
              <a:ext cx="1541462" cy="2700338"/>
            </a:xfrm>
            <a:custGeom>
              <a:avLst/>
              <a:gdLst>
                <a:gd name="T0" fmla="*/ 182 w 363"/>
                <a:gd name="T1" fmla="*/ 41 h 636"/>
                <a:gd name="T2" fmla="*/ 181 w 363"/>
                <a:gd name="T3" fmla="*/ 24 h 636"/>
                <a:gd name="T4" fmla="*/ 148 w 363"/>
                <a:gd name="T5" fmla="*/ 4 h 636"/>
                <a:gd name="T6" fmla="*/ 130 w 363"/>
                <a:gd name="T7" fmla="*/ 23 h 636"/>
                <a:gd name="T8" fmla="*/ 132 w 363"/>
                <a:gd name="T9" fmla="*/ 31 h 636"/>
                <a:gd name="T10" fmla="*/ 51 w 363"/>
                <a:gd name="T11" fmla="*/ 55 h 636"/>
                <a:gd name="T12" fmla="*/ 47 w 363"/>
                <a:gd name="T13" fmla="*/ 48 h 636"/>
                <a:gd name="T14" fmla="*/ 21 w 363"/>
                <a:gd name="T15" fmla="*/ 40 h 636"/>
                <a:gd name="T16" fmla="*/ 4 w 363"/>
                <a:gd name="T17" fmla="*/ 75 h 636"/>
                <a:gd name="T18" fmla="*/ 18 w 363"/>
                <a:gd name="T19" fmla="*/ 93 h 636"/>
                <a:gd name="T20" fmla="*/ 9 w 363"/>
                <a:gd name="T21" fmla="*/ 133 h 636"/>
                <a:gd name="T22" fmla="*/ 99 w 363"/>
                <a:gd name="T23" fmla="*/ 489 h 636"/>
                <a:gd name="T24" fmla="*/ 156 w 363"/>
                <a:gd name="T25" fmla="*/ 591 h 636"/>
                <a:gd name="T26" fmla="*/ 181 w 363"/>
                <a:gd name="T27" fmla="*/ 631 h 636"/>
                <a:gd name="T28" fmla="*/ 213 w 363"/>
                <a:gd name="T29" fmla="*/ 627 h 636"/>
                <a:gd name="T30" fmla="*/ 228 w 363"/>
                <a:gd name="T31" fmla="*/ 590 h 636"/>
                <a:gd name="T32" fmla="*/ 205 w 363"/>
                <a:gd name="T33" fmla="*/ 507 h 636"/>
                <a:gd name="T34" fmla="*/ 269 w 363"/>
                <a:gd name="T35" fmla="*/ 488 h 636"/>
                <a:gd name="T36" fmla="*/ 295 w 363"/>
                <a:gd name="T37" fmla="*/ 572 h 636"/>
                <a:gd name="T38" fmla="*/ 340 w 363"/>
                <a:gd name="T39" fmla="*/ 595 h 636"/>
                <a:gd name="T40" fmla="*/ 358 w 363"/>
                <a:gd name="T41" fmla="*/ 542 h 636"/>
                <a:gd name="T42" fmla="*/ 334 w 363"/>
                <a:gd name="T43" fmla="*/ 373 h 636"/>
                <a:gd name="T44" fmla="*/ 182 w 363"/>
                <a:gd name="T45" fmla="*/ 41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3" h="636">
                  <a:moveTo>
                    <a:pt x="182" y="41"/>
                  </a:moveTo>
                  <a:cubicBezTo>
                    <a:pt x="183" y="36"/>
                    <a:pt x="183" y="30"/>
                    <a:pt x="181" y="24"/>
                  </a:cubicBezTo>
                  <a:cubicBezTo>
                    <a:pt x="177" y="9"/>
                    <a:pt x="162" y="0"/>
                    <a:pt x="148" y="4"/>
                  </a:cubicBezTo>
                  <a:cubicBezTo>
                    <a:pt x="139" y="7"/>
                    <a:pt x="133" y="14"/>
                    <a:pt x="130" y="23"/>
                  </a:cubicBezTo>
                  <a:cubicBezTo>
                    <a:pt x="132" y="31"/>
                    <a:pt x="132" y="31"/>
                    <a:pt x="132" y="31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48" y="47"/>
                    <a:pt x="47" y="48"/>
                  </a:cubicBezTo>
                  <a:cubicBezTo>
                    <a:pt x="40" y="41"/>
                    <a:pt x="31" y="37"/>
                    <a:pt x="21" y="40"/>
                  </a:cubicBezTo>
                  <a:cubicBezTo>
                    <a:pt x="7" y="44"/>
                    <a:pt x="0" y="60"/>
                    <a:pt x="4" y="75"/>
                  </a:cubicBezTo>
                  <a:cubicBezTo>
                    <a:pt x="7" y="83"/>
                    <a:pt x="12" y="90"/>
                    <a:pt x="18" y="93"/>
                  </a:cubicBezTo>
                  <a:cubicBezTo>
                    <a:pt x="13" y="105"/>
                    <a:pt x="9" y="119"/>
                    <a:pt x="9" y="133"/>
                  </a:cubicBezTo>
                  <a:cubicBezTo>
                    <a:pt x="7" y="181"/>
                    <a:pt x="20" y="368"/>
                    <a:pt x="99" y="489"/>
                  </a:cubicBezTo>
                  <a:cubicBezTo>
                    <a:pt x="120" y="522"/>
                    <a:pt x="139" y="556"/>
                    <a:pt x="156" y="591"/>
                  </a:cubicBezTo>
                  <a:cubicBezTo>
                    <a:pt x="162" y="603"/>
                    <a:pt x="168" y="624"/>
                    <a:pt x="181" y="631"/>
                  </a:cubicBezTo>
                  <a:cubicBezTo>
                    <a:pt x="191" y="636"/>
                    <a:pt x="204" y="631"/>
                    <a:pt x="213" y="627"/>
                  </a:cubicBezTo>
                  <a:cubicBezTo>
                    <a:pt x="228" y="620"/>
                    <a:pt x="229" y="606"/>
                    <a:pt x="228" y="590"/>
                  </a:cubicBezTo>
                  <a:cubicBezTo>
                    <a:pt x="228" y="581"/>
                    <a:pt x="206" y="507"/>
                    <a:pt x="205" y="507"/>
                  </a:cubicBezTo>
                  <a:cubicBezTo>
                    <a:pt x="269" y="488"/>
                    <a:pt x="269" y="488"/>
                    <a:pt x="269" y="488"/>
                  </a:cubicBezTo>
                  <a:cubicBezTo>
                    <a:pt x="269" y="488"/>
                    <a:pt x="293" y="564"/>
                    <a:pt x="295" y="572"/>
                  </a:cubicBezTo>
                  <a:cubicBezTo>
                    <a:pt x="301" y="594"/>
                    <a:pt x="321" y="601"/>
                    <a:pt x="340" y="595"/>
                  </a:cubicBezTo>
                  <a:cubicBezTo>
                    <a:pt x="362" y="587"/>
                    <a:pt x="363" y="563"/>
                    <a:pt x="358" y="542"/>
                  </a:cubicBezTo>
                  <a:cubicBezTo>
                    <a:pt x="347" y="487"/>
                    <a:pt x="341" y="418"/>
                    <a:pt x="334" y="373"/>
                  </a:cubicBezTo>
                  <a:cubicBezTo>
                    <a:pt x="327" y="328"/>
                    <a:pt x="261" y="110"/>
                    <a:pt x="182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1017737" y="101948"/>
              <a:ext cx="930275" cy="2535238"/>
            </a:xfrm>
            <a:custGeom>
              <a:avLst/>
              <a:gdLst>
                <a:gd name="T0" fmla="*/ 38 w 219"/>
                <a:gd name="T1" fmla="*/ 41 h 597"/>
                <a:gd name="T2" fmla="*/ 37 w 219"/>
                <a:gd name="T3" fmla="*/ 24 h 597"/>
                <a:gd name="T4" fmla="*/ 4 w 219"/>
                <a:gd name="T5" fmla="*/ 4 h 597"/>
                <a:gd name="T6" fmla="*/ 0 w 219"/>
                <a:gd name="T7" fmla="*/ 5 h 597"/>
                <a:gd name="T8" fmla="*/ 22 w 219"/>
                <a:gd name="T9" fmla="*/ 26 h 597"/>
                <a:gd name="T10" fmla="*/ 22 w 219"/>
                <a:gd name="T11" fmla="*/ 43 h 597"/>
                <a:gd name="T12" fmla="*/ 175 w 219"/>
                <a:gd name="T13" fmla="*/ 374 h 597"/>
                <a:gd name="T14" fmla="*/ 199 w 219"/>
                <a:gd name="T15" fmla="*/ 544 h 597"/>
                <a:gd name="T16" fmla="*/ 181 w 219"/>
                <a:gd name="T17" fmla="*/ 596 h 597"/>
                <a:gd name="T18" fmla="*/ 180 w 219"/>
                <a:gd name="T19" fmla="*/ 597 h 597"/>
                <a:gd name="T20" fmla="*/ 196 w 219"/>
                <a:gd name="T21" fmla="*/ 595 h 597"/>
                <a:gd name="T22" fmla="*/ 214 w 219"/>
                <a:gd name="T23" fmla="*/ 542 h 597"/>
                <a:gd name="T24" fmla="*/ 190 w 219"/>
                <a:gd name="T25" fmla="*/ 373 h 597"/>
                <a:gd name="T26" fmla="*/ 38 w 219"/>
                <a:gd name="T27" fmla="*/ 41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597">
                  <a:moveTo>
                    <a:pt x="38" y="41"/>
                  </a:moveTo>
                  <a:cubicBezTo>
                    <a:pt x="39" y="36"/>
                    <a:pt x="39" y="30"/>
                    <a:pt x="37" y="24"/>
                  </a:cubicBezTo>
                  <a:cubicBezTo>
                    <a:pt x="33" y="9"/>
                    <a:pt x="18" y="0"/>
                    <a:pt x="4" y="4"/>
                  </a:cubicBezTo>
                  <a:cubicBezTo>
                    <a:pt x="3" y="4"/>
                    <a:pt x="1" y="5"/>
                    <a:pt x="0" y="5"/>
                  </a:cubicBezTo>
                  <a:cubicBezTo>
                    <a:pt x="10" y="7"/>
                    <a:pt x="19" y="15"/>
                    <a:pt x="22" y="26"/>
                  </a:cubicBezTo>
                  <a:cubicBezTo>
                    <a:pt x="24" y="32"/>
                    <a:pt x="24" y="38"/>
                    <a:pt x="22" y="43"/>
                  </a:cubicBezTo>
                  <a:cubicBezTo>
                    <a:pt x="101" y="112"/>
                    <a:pt x="168" y="330"/>
                    <a:pt x="175" y="374"/>
                  </a:cubicBezTo>
                  <a:cubicBezTo>
                    <a:pt x="182" y="420"/>
                    <a:pt x="187" y="489"/>
                    <a:pt x="199" y="544"/>
                  </a:cubicBezTo>
                  <a:cubicBezTo>
                    <a:pt x="203" y="565"/>
                    <a:pt x="203" y="589"/>
                    <a:pt x="181" y="596"/>
                  </a:cubicBezTo>
                  <a:cubicBezTo>
                    <a:pt x="181" y="597"/>
                    <a:pt x="180" y="597"/>
                    <a:pt x="180" y="597"/>
                  </a:cubicBezTo>
                  <a:cubicBezTo>
                    <a:pt x="185" y="597"/>
                    <a:pt x="191" y="597"/>
                    <a:pt x="196" y="595"/>
                  </a:cubicBezTo>
                  <a:cubicBezTo>
                    <a:pt x="218" y="587"/>
                    <a:pt x="219" y="563"/>
                    <a:pt x="214" y="542"/>
                  </a:cubicBezTo>
                  <a:cubicBezTo>
                    <a:pt x="203" y="487"/>
                    <a:pt x="197" y="418"/>
                    <a:pt x="190" y="373"/>
                  </a:cubicBezTo>
                  <a:cubicBezTo>
                    <a:pt x="183" y="328"/>
                    <a:pt x="117" y="110"/>
                    <a:pt x="38" y="41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482750" y="259110"/>
              <a:ext cx="136525" cy="84138"/>
            </a:xfrm>
            <a:custGeom>
              <a:avLst/>
              <a:gdLst>
                <a:gd name="T0" fmla="*/ 14 w 32"/>
                <a:gd name="T1" fmla="*/ 12 h 20"/>
                <a:gd name="T2" fmla="*/ 17 w 32"/>
                <a:gd name="T3" fmla="*/ 20 h 20"/>
                <a:gd name="T4" fmla="*/ 32 w 32"/>
                <a:gd name="T5" fmla="*/ 16 h 20"/>
                <a:gd name="T6" fmla="*/ 29 w 32"/>
                <a:gd name="T7" fmla="*/ 11 h 20"/>
                <a:gd name="T8" fmla="*/ 3 w 32"/>
                <a:gd name="T9" fmla="*/ 3 h 20"/>
                <a:gd name="T10" fmla="*/ 0 w 32"/>
                <a:gd name="T11" fmla="*/ 4 h 20"/>
                <a:gd name="T12" fmla="*/ 14 w 32"/>
                <a:gd name="T13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0">
                  <a:moveTo>
                    <a:pt x="14" y="12"/>
                  </a:moveTo>
                  <a:cubicBezTo>
                    <a:pt x="15" y="12"/>
                    <a:pt x="17" y="20"/>
                    <a:pt x="17" y="20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3"/>
                    <a:pt x="30" y="10"/>
                    <a:pt x="29" y="11"/>
                  </a:cubicBezTo>
                  <a:cubicBezTo>
                    <a:pt x="22" y="4"/>
                    <a:pt x="13" y="0"/>
                    <a:pt x="3" y="3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5" y="6"/>
                    <a:pt x="10" y="8"/>
                    <a:pt x="1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1205062" y="2183160"/>
              <a:ext cx="284162" cy="611188"/>
            </a:xfrm>
            <a:custGeom>
              <a:avLst/>
              <a:gdLst>
                <a:gd name="T0" fmla="*/ 2 w 67"/>
                <a:gd name="T1" fmla="*/ 19 h 144"/>
                <a:gd name="T2" fmla="*/ 25 w 67"/>
                <a:gd name="T3" fmla="*/ 102 h 144"/>
                <a:gd name="T4" fmla="*/ 10 w 67"/>
                <a:gd name="T5" fmla="*/ 139 h 144"/>
                <a:gd name="T6" fmla="*/ 0 w 67"/>
                <a:gd name="T7" fmla="*/ 143 h 144"/>
                <a:gd name="T8" fmla="*/ 25 w 67"/>
                <a:gd name="T9" fmla="*/ 137 h 144"/>
                <a:gd name="T10" fmla="*/ 40 w 67"/>
                <a:gd name="T11" fmla="*/ 100 h 144"/>
                <a:gd name="T12" fmla="*/ 17 w 67"/>
                <a:gd name="T13" fmla="*/ 17 h 144"/>
                <a:gd name="T14" fmla="*/ 67 w 67"/>
                <a:gd name="T15" fmla="*/ 3 h 144"/>
                <a:gd name="T16" fmla="*/ 66 w 67"/>
                <a:gd name="T17" fmla="*/ 0 h 144"/>
                <a:gd name="T18" fmla="*/ 2 w 67"/>
                <a:gd name="T19" fmla="*/ 1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144">
                  <a:moveTo>
                    <a:pt x="2" y="19"/>
                  </a:moveTo>
                  <a:cubicBezTo>
                    <a:pt x="2" y="19"/>
                    <a:pt x="24" y="93"/>
                    <a:pt x="25" y="102"/>
                  </a:cubicBezTo>
                  <a:cubicBezTo>
                    <a:pt x="26" y="118"/>
                    <a:pt x="24" y="132"/>
                    <a:pt x="10" y="139"/>
                  </a:cubicBezTo>
                  <a:cubicBezTo>
                    <a:pt x="7" y="140"/>
                    <a:pt x="4" y="142"/>
                    <a:pt x="0" y="143"/>
                  </a:cubicBezTo>
                  <a:cubicBezTo>
                    <a:pt x="9" y="144"/>
                    <a:pt x="18" y="140"/>
                    <a:pt x="25" y="137"/>
                  </a:cubicBezTo>
                  <a:cubicBezTo>
                    <a:pt x="40" y="130"/>
                    <a:pt x="41" y="116"/>
                    <a:pt x="40" y="100"/>
                  </a:cubicBezTo>
                  <a:cubicBezTo>
                    <a:pt x="40" y="91"/>
                    <a:pt x="18" y="17"/>
                    <a:pt x="17" y="17"/>
                  </a:cubicBezTo>
                  <a:cubicBezTo>
                    <a:pt x="17" y="17"/>
                    <a:pt x="48" y="8"/>
                    <a:pt x="67" y="3"/>
                  </a:cubicBezTo>
                  <a:cubicBezTo>
                    <a:pt x="66" y="1"/>
                    <a:pt x="66" y="0"/>
                    <a:pt x="66" y="0"/>
                  </a:cubicBezTo>
                  <a:cubicBezTo>
                    <a:pt x="2" y="19"/>
                    <a:pt x="2" y="19"/>
                    <a:pt x="2" y="19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1489225" y="2173635"/>
              <a:ext cx="293687" cy="488950"/>
            </a:xfrm>
            <a:custGeom>
              <a:avLst/>
              <a:gdLst>
                <a:gd name="T0" fmla="*/ 40 w 69"/>
                <a:gd name="T1" fmla="*/ 84 h 115"/>
                <a:gd name="T2" fmla="*/ 14 w 69"/>
                <a:gd name="T3" fmla="*/ 0 h 115"/>
                <a:gd name="T4" fmla="*/ 0 w 69"/>
                <a:gd name="T5" fmla="*/ 5 h 115"/>
                <a:gd name="T6" fmla="*/ 25 w 69"/>
                <a:gd name="T7" fmla="*/ 86 h 115"/>
                <a:gd name="T8" fmla="*/ 69 w 69"/>
                <a:gd name="T9" fmla="*/ 109 h 115"/>
                <a:gd name="T10" fmla="*/ 40 w 69"/>
                <a:gd name="T11" fmla="*/ 8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15">
                  <a:moveTo>
                    <a:pt x="40" y="84"/>
                  </a:moveTo>
                  <a:cubicBezTo>
                    <a:pt x="38" y="76"/>
                    <a:pt x="14" y="0"/>
                    <a:pt x="14" y="0"/>
                  </a:cubicBezTo>
                  <a:cubicBezTo>
                    <a:pt x="14" y="0"/>
                    <a:pt x="8" y="2"/>
                    <a:pt x="0" y="5"/>
                  </a:cubicBezTo>
                  <a:cubicBezTo>
                    <a:pt x="4" y="18"/>
                    <a:pt x="23" y="79"/>
                    <a:pt x="25" y="86"/>
                  </a:cubicBezTo>
                  <a:cubicBezTo>
                    <a:pt x="30" y="107"/>
                    <a:pt x="49" y="115"/>
                    <a:pt x="69" y="109"/>
                  </a:cubicBezTo>
                  <a:cubicBezTo>
                    <a:pt x="55" y="108"/>
                    <a:pt x="44" y="100"/>
                    <a:pt x="40" y="8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406550" y="122585"/>
              <a:ext cx="1473200" cy="2667000"/>
            </a:xfrm>
            <a:custGeom>
              <a:avLst/>
              <a:gdLst>
                <a:gd name="T0" fmla="*/ 343 w 347"/>
                <a:gd name="T1" fmla="*/ 539 h 628"/>
                <a:gd name="T2" fmla="*/ 319 w 347"/>
                <a:gd name="T3" fmla="*/ 369 h 628"/>
                <a:gd name="T4" fmla="*/ 166 w 347"/>
                <a:gd name="T5" fmla="*/ 38 h 628"/>
                <a:gd name="T6" fmla="*/ 166 w 347"/>
                <a:gd name="T7" fmla="*/ 21 h 628"/>
                <a:gd name="T8" fmla="*/ 144 w 347"/>
                <a:gd name="T9" fmla="*/ 0 h 628"/>
                <a:gd name="T10" fmla="*/ 130 w 347"/>
                <a:gd name="T11" fmla="*/ 18 h 628"/>
                <a:gd name="T12" fmla="*/ 132 w 347"/>
                <a:gd name="T13" fmla="*/ 26 h 628"/>
                <a:gd name="T14" fmla="*/ 51 w 347"/>
                <a:gd name="T15" fmla="*/ 50 h 628"/>
                <a:gd name="T16" fmla="*/ 50 w 347"/>
                <a:gd name="T17" fmla="*/ 48 h 628"/>
                <a:gd name="T18" fmla="*/ 35 w 347"/>
                <a:gd name="T19" fmla="*/ 52 h 628"/>
                <a:gd name="T20" fmla="*/ 32 w 347"/>
                <a:gd name="T21" fmla="*/ 44 h 628"/>
                <a:gd name="T22" fmla="*/ 18 w 347"/>
                <a:gd name="T23" fmla="*/ 36 h 628"/>
                <a:gd name="T24" fmla="*/ 4 w 347"/>
                <a:gd name="T25" fmla="*/ 70 h 628"/>
                <a:gd name="T26" fmla="*/ 18 w 347"/>
                <a:gd name="T27" fmla="*/ 88 h 628"/>
                <a:gd name="T28" fmla="*/ 9 w 347"/>
                <a:gd name="T29" fmla="*/ 128 h 628"/>
                <a:gd name="T30" fmla="*/ 99 w 347"/>
                <a:gd name="T31" fmla="*/ 484 h 628"/>
                <a:gd name="T32" fmla="*/ 156 w 347"/>
                <a:gd name="T33" fmla="*/ 586 h 628"/>
                <a:gd name="T34" fmla="*/ 181 w 347"/>
                <a:gd name="T35" fmla="*/ 626 h 628"/>
                <a:gd name="T36" fmla="*/ 188 w 347"/>
                <a:gd name="T37" fmla="*/ 628 h 628"/>
                <a:gd name="T38" fmla="*/ 198 w 347"/>
                <a:gd name="T39" fmla="*/ 624 h 628"/>
                <a:gd name="T40" fmla="*/ 213 w 347"/>
                <a:gd name="T41" fmla="*/ 587 h 628"/>
                <a:gd name="T42" fmla="*/ 190 w 347"/>
                <a:gd name="T43" fmla="*/ 504 h 628"/>
                <a:gd name="T44" fmla="*/ 254 w 347"/>
                <a:gd name="T45" fmla="*/ 485 h 628"/>
                <a:gd name="T46" fmla="*/ 255 w 347"/>
                <a:gd name="T47" fmla="*/ 488 h 628"/>
                <a:gd name="T48" fmla="*/ 269 w 347"/>
                <a:gd name="T49" fmla="*/ 483 h 628"/>
                <a:gd name="T50" fmla="*/ 295 w 347"/>
                <a:gd name="T51" fmla="*/ 567 h 628"/>
                <a:gd name="T52" fmla="*/ 324 w 347"/>
                <a:gd name="T53" fmla="*/ 592 h 628"/>
                <a:gd name="T54" fmla="*/ 325 w 347"/>
                <a:gd name="T55" fmla="*/ 591 h 628"/>
                <a:gd name="T56" fmla="*/ 343 w 347"/>
                <a:gd name="T57" fmla="*/ 539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7" h="628">
                  <a:moveTo>
                    <a:pt x="343" y="539"/>
                  </a:moveTo>
                  <a:cubicBezTo>
                    <a:pt x="331" y="484"/>
                    <a:pt x="326" y="415"/>
                    <a:pt x="319" y="369"/>
                  </a:cubicBezTo>
                  <a:cubicBezTo>
                    <a:pt x="312" y="325"/>
                    <a:pt x="245" y="107"/>
                    <a:pt x="166" y="38"/>
                  </a:cubicBezTo>
                  <a:cubicBezTo>
                    <a:pt x="168" y="33"/>
                    <a:pt x="168" y="27"/>
                    <a:pt x="166" y="21"/>
                  </a:cubicBezTo>
                  <a:cubicBezTo>
                    <a:pt x="163" y="10"/>
                    <a:pt x="154" y="2"/>
                    <a:pt x="144" y="0"/>
                  </a:cubicBezTo>
                  <a:cubicBezTo>
                    <a:pt x="137" y="4"/>
                    <a:pt x="132" y="10"/>
                    <a:pt x="130" y="18"/>
                  </a:cubicBezTo>
                  <a:cubicBezTo>
                    <a:pt x="132" y="26"/>
                    <a:pt x="132" y="26"/>
                    <a:pt x="132" y="26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50"/>
                    <a:pt x="50" y="49"/>
                    <a:pt x="50" y="48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52"/>
                    <a:pt x="33" y="44"/>
                    <a:pt x="32" y="44"/>
                  </a:cubicBezTo>
                  <a:cubicBezTo>
                    <a:pt x="28" y="40"/>
                    <a:pt x="23" y="38"/>
                    <a:pt x="18" y="36"/>
                  </a:cubicBezTo>
                  <a:cubicBezTo>
                    <a:pt x="6" y="42"/>
                    <a:pt x="0" y="56"/>
                    <a:pt x="4" y="70"/>
                  </a:cubicBezTo>
                  <a:cubicBezTo>
                    <a:pt x="7" y="78"/>
                    <a:pt x="12" y="85"/>
                    <a:pt x="18" y="88"/>
                  </a:cubicBezTo>
                  <a:cubicBezTo>
                    <a:pt x="13" y="100"/>
                    <a:pt x="9" y="114"/>
                    <a:pt x="9" y="128"/>
                  </a:cubicBezTo>
                  <a:cubicBezTo>
                    <a:pt x="7" y="176"/>
                    <a:pt x="20" y="363"/>
                    <a:pt x="99" y="484"/>
                  </a:cubicBezTo>
                  <a:cubicBezTo>
                    <a:pt x="120" y="517"/>
                    <a:pt x="139" y="551"/>
                    <a:pt x="156" y="586"/>
                  </a:cubicBezTo>
                  <a:cubicBezTo>
                    <a:pt x="162" y="598"/>
                    <a:pt x="168" y="619"/>
                    <a:pt x="181" y="626"/>
                  </a:cubicBezTo>
                  <a:cubicBezTo>
                    <a:pt x="183" y="627"/>
                    <a:pt x="186" y="628"/>
                    <a:pt x="188" y="628"/>
                  </a:cubicBezTo>
                  <a:cubicBezTo>
                    <a:pt x="192" y="627"/>
                    <a:pt x="195" y="625"/>
                    <a:pt x="198" y="624"/>
                  </a:cubicBezTo>
                  <a:cubicBezTo>
                    <a:pt x="212" y="617"/>
                    <a:pt x="214" y="603"/>
                    <a:pt x="213" y="587"/>
                  </a:cubicBezTo>
                  <a:cubicBezTo>
                    <a:pt x="212" y="578"/>
                    <a:pt x="190" y="504"/>
                    <a:pt x="190" y="504"/>
                  </a:cubicBezTo>
                  <a:cubicBezTo>
                    <a:pt x="254" y="485"/>
                    <a:pt x="254" y="485"/>
                    <a:pt x="254" y="485"/>
                  </a:cubicBezTo>
                  <a:cubicBezTo>
                    <a:pt x="254" y="485"/>
                    <a:pt x="254" y="486"/>
                    <a:pt x="255" y="488"/>
                  </a:cubicBezTo>
                  <a:cubicBezTo>
                    <a:pt x="263" y="485"/>
                    <a:pt x="269" y="483"/>
                    <a:pt x="269" y="483"/>
                  </a:cubicBezTo>
                  <a:cubicBezTo>
                    <a:pt x="269" y="483"/>
                    <a:pt x="293" y="559"/>
                    <a:pt x="295" y="567"/>
                  </a:cubicBezTo>
                  <a:cubicBezTo>
                    <a:pt x="299" y="583"/>
                    <a:pt x="310" y="591"/>
                    <a:pt x="324" y="592"/>
                  </a:cubicBezTo>
                  <a:cubicBezTo>
                    <a:pt x="324" y="592"/>
                    <a:pt x="325" y="592"/>
                    <a:pt x="325" y="591"/>
                  </a:cubicBezTo>
                  <a:cubicBezTo>
                    <a:pt x="347" y="584"/>
                    <a:pt x="347" y="560"/>
                    <a:pt x="343" y="53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76387" y="101948"/>
              <a:ext cx="1571625" cy="2713038"/>
            </a:xfrm>
            <a:custGeom>
              <a:avLst/>
              <a:gdLst>
                <a:gd name="T0" fmla="*/ 162 w 370"/>
                <a:gd name="T1" fmla="*/ 1 h 639"/>
                <a:gd name="T2" fmla="*/ 135 w 370"/>
                <a:gd name="T3" fmla="*/ 23 h 639"/>
                <a:gd name="T4" fmla="*/ 138 w 370"/>
                <a:gd name="T5" fmla="*/ 29 h 639"/>
                <a:gd name="T6" fmla="*/ 60 w 370"/>
                <a:gd name="T7" fmla="*/ 54 h 639"/>
                <a:gd name="T8" fmla="*/ 20 w 370"/>
                <a:gd name="T9" fmla="*/ 41 h 639"/>
                <a:gd name="T10" fmla="*/ 23 w 370"/>
                <a:gd name="T11" fmla="*/ 92 h 639"/>
                <a:gd name="T12" fmla="*/ 24 w 370"/>
                <a:gd name="T13" fmla="*/ 257 h 639"/>
                <a:gd name="T14" fmla="*/ 130 w 370"/>
                <a:gd name="T15" fmla="*/ 533 h 639"/>
                <a:gd name="T16" fmla="*/ 187 w 370"/>
                <a:gd name="T17" fmla="*/ 633 h 639"/>
                <a:gd name="T18" fmla="*/ 231 w 370"/>
                <a:gd name="T19" fmla="*/ 564 h 639"/>
                <a:gd name="T20" fmla="*/ 214 w 370"/>
                <a:gd name="T21" fmla="*/ 506 h 639"/>
                <a:gd name="T22" fmla="*/ 213 w 370"/>
                <a:gd name="T23" fmla="*/ 510 h 639"/>
                <a:gd name="T24" fmla="*/ 274 w 370"/>
                <a:gd name="T25" fmla="*/ 489 h 639"/>
                <a:gd name="T26" fmla="*/ 321 w 370"/>
                <a:gd name="T27" fmla="*/ 597 h 639"/>
                <a:gd name="T28" fmla="*/ 369 w 370"/>
                <a:gd name="T29" fmla="*/ 552 h 639"/>
                <a:gd name="T30" fmla="*/ 351 w 370"/>
                <a:gd name="T31" fmla="*/ 428 h 639"/>
                <a:gd name="T32" fmla="*/ 320 w 370"/>
                <a:gd name="T33" fmla="*/ 288 h 639"/>
                <a:gd name="T34" fmla="*/ 190 w 370"/>
                <a:gd name="T35" fmla="*/ 40 h 639"/>
                <a:gd name="T36" fmla="*/ 236 w 370"/>
                <a:gd name="T37" fmla="*/ 105 h 639"/>
                <a:gd name="T38" fmla="*/ 333 w 370"/>
                <a:gd name="T39" fmla="*/ 346 h 639"/>
                <a:gd name="T40" fmla="*/ 362 w 370"/>
                <a:gd name="T41" fmla="*/ 538 h 639"/>
                <a:gd name="T42" fmla="*/ 308 w 370"/>
                <a:gd name="T43" fmla="*/ 580 h 639"/>
                <a:gd name="T44" fmla="*/ 288 w 370"/>
                <a:gd name="T45" fmla="*/ 518 h 639"/>
                <a:gd name="T46" fmla="*/ 276 w 370"/>
                <a:gd name="T47" fmla="*/ 486 h 639"/>
                <a:gd name="T48" fmla="*/ 211 w 370"/>
                <a:gd name="T49" fmla="*/ 509 h 639"/>
                <a:gd name="T50" fmla="*/ 212 w 370"/>
                <a:gd name="T51" fmla="*/ 514 h 639"/>
                <a:gd name="T52" fmla="*/ 227 w 370"/>
                <a:gd name="T53" fmla="*/ 565 h 639"/>
                <a:gd name="T54" fmla="*/ 230 w 370"/>
                <a:gd name="T55" fmla="*/ 615 h 639"/>
                <a:gd name="T56" fmla="*/ 168 w 370"/>
                <a:gd name="T57" fmla="*/ 596 h 639"/>
                <a:gd name="T58" fmla="*/ 102 w 370"/>
                <a:gd name="T59" fmla="*/ 478 h 639"/>
                <a:gd name="T60" fmla="*/ 25 w 370"/>
                <a:gd name="T61" fmla="*/ 236 h 639"/>
                <a:gd name="T62" fmla="*/ 27 w 370"/>
                <a:gd name="T63" fmla="*/ 94 h 639"/>
                <a:gd name="T64" fmla="*/ 24 w 370"/>
                <a:gd name="T65" fmla="*/ 44 h 639"/>
                <a:gd name="T66" fmla="*/ 55 w 370"/>
                <a:gd name="T67" fmla="*/ 56 h 639"/>
                <a:gd name="T68" fmla="*/ 140 w 370"/>
                <a:gd name="T69" fmla="*/ 33 h 639"/>
                <a:gd name="T70" fmla="*/ 140 w 370"/>
                <a:gd name="T71" fmla="*/ 21 h 639"/>
                <a:gd name="T72" fmla="*/ 186 w 370"/>
                <a:gd name="T73" fmla="*/ 41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0" h="639">
                  <a:moveTo>
                    <a:pt x="191" y="42"/>
                  </a:moveTo>
                  <a:cubicBezTo>
                    <a:pt x="195" y="22"/>
                    <a:pt x="183" y="2"/>
                    <a:pt x="162" y="1"/>
                  </a:cubicBezTo>
                  <a:cubicBezTo>
                    <a:pt x="154" y="0"/>
                    <a:pt x="145" y="5"/>
                    <a:pt x="140" y="12"/>
                  </a:cubicBezTo>
                  <a:cubicBezTo>
                    <a:pt x="138" y="15"/>
                    <a:pt x="135" y="20"/>
                    <a:pt x="135" y="23"/>
                  </a:cubicBezTo>
                  <a:cubicBezTo>
                    <a:pt x="136" y="26"/>
                    <a:pt x="136" y="29"/>
                    <a:pt x="137" y="31"/>
                  </a:cubicBezTo>
                  <a:cubicBezTo>
                    <a:pt x="137" y="31"/>
                    <a:pt x="138" y="30"/>
                    <a:pt x="138" y="29"/>
                  </a:cubicBezTo>
                  <a:cubicBezTo>
                    <a:pt x="111" y="37"/>
                    <a:pt x="84" y="45"/>
                    <a:pt x="57" y="53"/>
                  </a:cubicBezTo>
                  <a:cubicBezTo>
                    <a:pt x="58" y="53"/>
                    <a:pt x="59" y="54"/>
                    <a:pt x="60" y="54"/>
                  </a:cubicBezTo>
                  <a:cubicBezTo>
                    <a:pt x="57" y="48"/>
                    <a:pt x="55" y="44"/>
                    <a:pt x="49" y="41"/>
                  </a:cubicBezTo>
                  <a:cubicBezTo>
                    <a:pt x="40" y="35"/>
                    <a:pt x="29" y="36"/>
                    <a:pt x="20" y="41"/>
                  </a:cubicBezTo>
                  <a:cubicBezTo>
                    <a:pt x="0" y="54"/>
                    <a:pt x="6" y="84"/>
                    <a:pt x="24" y="95"/>
                  </a:cubicBezTo>
                  <a:cubicBezTo>
                    <a:pt x="24" y="94"/>
                    <a:pt x="24" y="93"/>
                    <a:pt x="23" y="92"/>
                  </a:cubicBezTo>
                  <a:cubicBezTo>
                    <a:pt x="13" y="117"/>
                    <a:pt x="13" y="142"/>
                    <a:pt x="14" y="169"/>
                  </a:cubicBezTo>
                  <a:cubicBezTo>
                    <a:pt x="16" y="198"/>
                    <a:pt x="19" y="228"/>
                    <a:pt x="24" y="257"/>
                  </a:cubicBezTo>
                  <a:cubicBezTo>
                    <a:pt x="35" y="332"/>
                    <a:pt x="56" y="408"/>
                    <a:pt x="95" y="475"/>
                  </a:cubicBezTo>
                  <a:cubicBezTo>
                    <a:pt x="106" y="494"/>
                    <a:pt x="119" y="513"/>
                    <a:pt x="130" y="533"/>
                  </a:cubicBezTo>
                  <a:cubicBezTo>
                    <a:pt x="142" y="553"/>
                    <a:pt x="153" y="574"/>
                    <a:pt x="163" y="596"/>
                  </a:cubicBezTo>
                  <a:cubicBezTo>
                    <a:pt x="168" y="609"/>
                    <a:pt x="174" y="625"/>
                    <a:pt x="187" y="633"/>
                  </a:cubicBezTo>
                  <a:cubicBezTo>
                    <a:pt x="198" y="639"/>
                    <a:pt x="217" y="633"/>
                    <a:pt x="227" y="625"/>
                  </a:cubicBezTo>
                  <a:cubicBezTo>
                    <a:pt x="245" y="610"/>
                    <a:pt x="237" y="583"/>
                    <a:pt x="231" y="564"/>
                  </a:cubicBezTo>
                  <a:cubicBezTo>
                    <a:pt x="228" y="552"/>
                    <a:pt x="224" y="540"/>
                    <a:pt x="221" y="527"/>
                  </a:cubicBezTo>
                  <a:cubicBezTo>
                    <a:pt x="219" y="521"/>
                    <a:pt x="217" y="513"/>
                    <a:pt x="214" y="506"/>
                  </a:cubicBezTo>
                  <a:cubicBezTo>
                    <a:pt x="214" y="506"/>
                    <a:pt x="213" y="506"/>
                    <a:pt x="213" y="505"/>
                  </a:cubicBezTo>
                  <a:cubicBezTo>
                    <a:pt x="213" y="507"/>
                    <a:pt x="213" y="508"/>
                    <a:pt x="213" y="510"/>
                  </a:cubicBezTo>
                  <a:cubicBezTo>
                    <a:pt x="234" y="503"/>
                    <a:pt x="255" y="497"/>
                    <a:pt x="277" y="491"/>
                  </a:cubicBezTo>
                  <a:cubicBezTo>
                    <a:pt x="276" y="490"/>
                    <a:pt x="275" y="489"/>
                    <a:pt x="274" y="489"/>
                  </a:cubicBezTo>
                  <a:cubicBezTo>
                    <a:pt x="281" y="506"/>
                    <a:pt x="285" y="525"/>
                    <a:pt x="291" y="543"/>
                  </a:cubicBezTo>
                  <a:cubicBezTo>
                    <a:pt x="297" y="562"/>
                    <a:pt x="300" y="589"/>
                    <a:pt x="321" y="597"/>
                  </a:cubicBezTo>
                  <a:cubicBezTo>
                    <a:pt x="333" y="602"/>
                    <a:pt x="349" y="599"/>
                    <a:pt x="359" y="590"/>
                  </a:cubicBezTo>
                  <a:cubicBezTo>
                    <a:pt x="370" y="581"/>
                    <a:pt x="370" y="565"/>
                    <a:pt x="369" y="552"/>
                  </a:cubicBezTo>
                  <a:cubicBezTo>
                    <a:pt x="367" y="532"/>
                    <a:pt x="362" y="512"/>
                    <a:pt x="359" y="492"/>
                  </a:cubicBezTo>
                  <a:cubicBezTo>
                    <a:pt x="356" y="471"/>
                    <a:pt x="353" y="450"/>
                    <a:pt x="351" y="428"/>
                  </a:cubicBezTo>
                  <a:cubicBezTo>
                    <a:pt x="348" y="403"/>
                    <a:pt x="345" y="378"/>
                    <a:pt x="339" y="353"/>
                  </a:cubicBezTo>
                  <a:cubicBezTo>
                    <a:pt x="334" y="331"/>
                    <a:pt x="327" y="309"/>
                    <a:pt x="320" y="288"/>
                  </a:cubicBezTo>
                  <a:cubicBezTo>
                    <a:pt x="301" y="230"/>
                    <a:pt x="279" y="172"/>
                    <a:pt x="249" y="119"/>
                  </a:cubicBezTo>
                  <a:cubicBezTo>
                    <a:pt x="233" y="90"/>
                    <a:pt x="215" y="61"/>
                    <a:pt x="190" y="40"/>
                  </a:cubicBezTo>
                  <a:cubicBezTo>
                    <a:pt x="188" y="38"/>
                    <a:pt x="185" y="41"/>
                    <a:pt x="187" y="43"/>
                  </a:cubicBezTo>
                  <a:cubicBezTo>
                    <a:pt x="207" y="60"/>
                    <a:pt x="222" y="83"/>
                    <a:pt x="236" y="105"/>
                  </a:cubicBezTo>
                  <a:cubicBezTo>
                    <a:pt x="252" y="133"/>
                    <a:pt x="266" y="161"/>
                    <a:pt x="279" y="190"/>
                  </a:cubicBezTo>
                  <a:cubicBezTo>
                    <a:pt x="300" y="241"/>
                    <a:pt x="319" y="293"/>
                    <a:pt x="333" y="346"/>
                  </a:cubicBezTo>
                  <a:cubicBezTo>
                    <a:pt x="339" y="368"/>
                    <a:pt x="342" y="391"/>
                    <a:pt x="345" y="414"/>
                  </a:cubicBezTo>
                  <a:cubicBezTo>
                    <a:pt x="350" y="455"/>
                    <a:pt x="354" y="497"/>
                    <a:pt x="362" y="538"/>
                  </a:cubicBezTo>
                  <a:cubicBezTo>
                    <a:pt x="365" y="554"/>
                    <a:pt x="369" y="575"/>
                    <a:pt x="356" y="587"/>
                  </a:cubicBezTo>
                  <a:cubicBezTo>
                    <a:pt x="342" y="600"/>
                    <a:pt x="317" y="596"/>
                    <a:pt x="308" y="580"/>
                  </a:cubicBezTo>
                  <a:cubicBezTo>
                    <a:pt x="303" y="573"/>
                    <a:pt x="302" y="562"/>
                    <a:pt x="299" y="554"/>
                  </a:cubicBezTo>
                  <a:cubicBezTo>
                    <a:pt x="295" y="542"/>
                    <a:pt x="292" y="530"/>
                    <a:pt x="288" y="518"/>
                  </a:cubicBezTo>
                  <a:cubicBezTo>
                    <a:pt x="285" y="508"/>
                    <a:pt x="282" y="497"/>
                    <a:pt x="278" y="488"/>
                  </a:cubicBezTo>
                  <a:cubicBezTo>
                    <a:pt x="278" y="487"/>
                    <a:pt x="277" y="486"/>
                    <a:pt x="276" y="486"/>
                  </a:cubicBezTo>
                  <a:cubicBezTo>
                    <a:pt x="254" y="493"/>
                    <a:pt x="233" y="499"/>
                    <a:pt x="211" y="505"/>
                  </a:cubicBezTo>
                  <a:cubicBezTo>
                    <a:pt x="209" y="506"/>
                    <a:pt x="209" y="508"/>
                    <a:pt x="211" y="509"/>
                  </a:cubicBezTo>
                  <a:cubicBezTo>
                    <a:pt x="209" y="508"/>
                    <a:pt x="210" y="509"/>
                    <a:pt x="211" y="510"/>
                  </a:cubicBezTo>
                  <a:cubicBezTo>
                    <a:pt x="211" y="511"/>
                    <a:pt x="212" y="513"/>
                    <a:pt x="212" y="514"/>
                  </a:cubicBezTo>
                  <a:cubicBezTo>
                    <a:pt x="214" y="519"/>
                    <a:pt x="215" y="524"/>
                    <a:pt x="216" y="529"/>
                  </a:cubicBezTo>
                  <a:cubicBezTo>
                    <a:pt x="220" y="541"/>
                    <a:pt x="224" y="553"/>
                    <a:pt x="227" y="565"/>
                  </a:cubicBezTo>
                  <a:cubicBezTo>
                    <a:pt x="229" y="573"/>
                    <a:pt x="232" y="582"/>
                    <a:pt x="233" y="590"/>
                  </a:cubicBezTo>
                  <a:cubicBezTo>
                    <a:pt x="234" y="598"/>
                    <a:pt x="234" y="607"/>
                    <a:pt x="230" y="615"/>
                  </a:cubicBezTo>
                  <a:cubicBezTo>
                    <a:pt x="226" y="623"/>
                    <a:pt x="215" y="627"/>
                    <a:pt x="207" y="630"/>
                  </a:cubicBezTo>
                  <a:cubicBezTo>
                    <a:pt x="184" y="636"/>
                    <a:pt x="175" y="614"/>
                    <a:pt x="168" y="596"/>
                  </a:cubicBezTo>
                  <a:cubicBezTo>
                    <a:pt x="159" y="576"/>
                    <a:pt x="149" y="557"/>
                    <a:pt x="138" y="538"/>
                  </a:cubicBezTo>
                  <a:cubicBezTo>
                    <a:pt x="127" y="518"/>
                    <a:pt x="114" y="498"/>
                    <a:pt x="102" y="478"/>
                  </a:cubicBezTo>
                  <a:cubicBezTo>
                    <a:pt x="91" y="461"/>
                    <a:pt x="82" y="443"/>
                    <a:pt x="74" y="424"/>
                  </a:cubicBezTo>
                  <a:cubicBezTo>
                    <a:pt x="48" y="365"/>
                    <a:pt x="34" y="300"/>
                    <a:pt x="25" y="236"/>
                  </a:cubicBezTo>
                  <a:cubicBezTo>
                    <a:pt x="22" y="212"/>
                    <a:pt x="20" y="188"/>
                    <a:pt x="18" y="165"/>
                  </a:cubicBezTo>
                  <a:cubicBezTo>
                    <a:pt x="17" y="140"/>
                    <a:pt x="18" y="117"/>
                    <a:pt x="27" y="94"/>
                  </a:cubicBezTo>
                  <a:cubicBezTo>
                    <a:pt x="28" y="93"/>
                    <a:pt x="27" y="92"/>
                    <a:pt x="26" y="91"/>
                  </a:cubicBezTo>
                  <a:cubicBezTo>
                    <a:pt x="10" y="81"/>
                    <a:pt x="7" y="55"/>
                    <a:pt x="24" y="44"/>
                  </a:cubicBezTo>
                  <a:cubicBezTo>
                    <a:pt x="32" y="39"/>
                    <a:pt x="41" y="41"/>
                    <a:pt x="48" y="46"/>
                  </a:cubicBezTo>
                  <a:cubicBezTo>
                    <a:pt x="54" y="49"/>
                    <a:pt x="54" y="50"/>
                    <a:pt x="55" y="56"/>
                  </a:cubicBezTo>
                  <a:cubicBezTo>
                    <a:pt x="56" y="57"/>
                    <a:pt x="57" y="57"/>
                    <a:pt x="58" y="57"/>
                  </a:cubicBezTo>
                  <a:cubicBezTo>
                    <a:pt x="85" y="49"/>
                    <a:pt x="113" y="41"/>
                    <a:pt x="140" y="33"/>
                  </a:cubicBezTo>
                  <a:cubicBezTo>
                    <a:pt x="141" y="33"/>
                    <a:pt x="141" y="31"/>
                    <a:pt x="141" y="30"/>
                  </a:cubicBezTo>
                  <a:cubicBezTo>
                    <a:pt x="141" y="27"/>
                    <a:pt x="139" y="24"/>
                    <a:pt x="140" y="21"/>
                  </a:cubicBezTo>
                  <a:cubicBezTo>
                    <a:pt x="143" y="12"/>
                    <a:pt x="151" y="6"/>
                    <a:pt x="161" y="5"/>
                  </a:cubicBezTo>
                  <a:cubicBezTo>
                    <a:pt x="179" y="4"/>
                    <a:pt x="190" y="25"/>
                    <a:pt x="186" y="41"/>
                  </a:cubicBezTo>
                  <a:cubicBezTo>
                    <a:pt x="186" y="43"/>
                    <a:pt x="190" y="45"/>
                    <a:pt x="191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457350" y="317848"/>
              <a:ext cx="123825" cy="131763"/>
            </a:xfrm>
            <a:custGeom>
              <a:avLst/>
              <a:gdLst>
                <a:gd name="T0" fmla="*/ 13 w 29"/>
                <a:gd name="T1" fmla="*/ 2 h 31"/>
                <a:gd name="T2" fmla="*/ 2 w 29"/>
                <a:gd name="T3" fmla="*/ 21 h 31"/>
                <a:gd name="T4" fmla="*/ 12 w 29"/>
                <a:gd name="T5" fmla="*/ 31 h 31"/>
                <a:gd name="T6" fmla="*/ 29 w 29"/>
                <a:gd name="T7" fmla="*/ 8 h 31"/>
                <a:gd name="T8" fmla="*/ 13 w 29"/>
                <a:gd name="T9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1">
                  <a:moveTo>
                    <a:pt x="13" y="2"/>
                  </a:moveTo>
                  <a:cubicBezTo>
                    <a:pt x="5" y="5"/>
                    <a:pt x="0" y="13"/>
                    <a:pt x="2" y="21"/>
                  </a:cubicBezTo>
                  <a:cubicBezTo>
                    <a:pt x="4" y="26"/>
                    <a:pt x="8" y="29"/>
                    <a:pt x="12" y="31"/>
                  </a:cubicBezTo>
                  <a:cubicBezTo>
                    <a:pt x="17" y="23"/>
                    <a:pt x="22" y="15"/>
                    <a:pt x="29" y="8"/>
                  </a:cubicBezTo>
                  <a:cubicBezTo>
                    <a:pt x="25" y="3"/>
                    <a:pt x="19" y="0"/>
                    <a:pt x="13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1009800" y="160685"/>
              <a:ext cx="119062" cy="98425"/>
            </a:xfrm>
            <a:custGeom>
              <a:avLst/>
              <a:gdLst>
                <a:gd name="T0" fmla="*/ 10 w 28"/>
                <a:gd name="T1" fmla="*/ 2 h 23"/>
                <a:gd name="T2" fmla="*/ 27 w 28"/>
                <a:gd name="T3" fmla="*/ 11 h 23"/>
                <a:gd name="T4" fmla="*/ 24 w 28"/>
                <a:gd name="T5" fmla="*/ 23 h 23"/>
                <a:gd name="T6" fmla="*/ 0 w 28"/>
                <a:gd name="T7" fmla="*/ 14 h 23"/>
                <a:gd name="T8" fmla="*/ 10 w 28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10" y="2"/>
                  </a:moveTo>
                  <a:cubicBezTo>
                    <a:pt x="17" y="0"/>
                    <a:pt x="25" y="4"/>
                    <a:pt x="27" y="11"/>
                  </a:cubicBezTo>
                  <a:cubicBezTo>
                    <a:pt x="28" y="15"/>
                    <a:pt x="27" y="20"/>
                    <a:pt x="24" y="23"/>
                  </a:cubicBezTo>
                  <a:cubicBezTo>
                    <a:pt x="17" y="19"/>
                    <a:pt x="9" y="16"/>
                    <a:pt x="0" y="14"/>
                  </a:cubicBezTo>
                  <a:cubicBezTo>
                    <a:pt x="1" y="8"/>
                    <a:pt x="4" y="3"/>
                    <a:pt x="10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1055837" y="403573"/>
              <a:ext cx="68262" cy="66675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2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10"/>
                    <a:pt x="14" y="14"/>
                    <a:pt x="10" y="15"/>
                  </a:cubicBezTo>
                  <a:cubicBezTo>
                    <a:pt x="6" y="16"/>
                    <a:pt x="2" y="14"/>
                    <a:pt x="1" y="10"/>
                  </a:cubicBezTo>
                  <a:cubicBezTo>
                    <a:pt x="0" y="7"/>
                    <a:pt x="2" y="3"/>
                    <a:pt x="6" y="2"/>
                  </a:cubicBezTo>
                  <a:cubicBezTo>
                    <a:pt x="10" y="0"/>
                    <a:pt x="14" y="3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93875" y="543273"/>
              <a:ext cx="66675" cy="68263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1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9"/>
                    <a:pt x="14" y="13"/>
                    <a:pt x="10" y="15"/>
                  </a:cubicBezTo>
                  <a:cubicBezTo>
                    <a:pt x="6" y="16"/>
                    <a:pt x="2" y="13"/>
                    <a:pt x="1" y="10"/>
                  </a:cubicBezTo>
                  <a:cubicBezTo>
                    <a:pt x="0" y="6"/>
                    <a:pt x="2" y="2"/>
                    <a:pt x="6" y="1"/>
                  </a:cubicBezTo>
                  <a:cubicBezTo>
                    <a:pt x="10" y="0"/>
                    <a:pt x="14" y="2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2" name="Picture 3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237" y="582960"/>
              <a:ext cx="319087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875" y="584548"/>
              <a:ext cx="635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3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912" y="641698"/>
              <a:ext cx="188912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8875" y="414685"/>
              <a:ext cx="114300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3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962" y="406748"/>
              <a:ext cx="306387" cy="293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3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050" y="467073"/>
              <a:ext cx="192087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1090762" y="2067273"/>
              <a:ext cx="666750" cy="212725"/>
            </a:xfrm>
            <a:custGeom>
              <a:avLst/>
              <a:gdLst>
                <a:gd name="T0" fmla="*/ 3 w 157"/>
                <a:gd name="T1" fmla="*/ 50 h 50"/>
                <a:gd name="T2" fmla="*/ 154 w 157"/>
                <a:gd name="T3" fmla="*/ 5 h 50"/>
                <a:gd name="T4" fmla="*/ 152 w 157"/>
                <a:gd name="T5" fmla="*/ 2 h 50"/>
                <a:gd name="T6" fmla="*/ 3 w 157"/>
                <a:gd name="T7" fmla="*/ 46 h 50"/>
                <a:gd name="T8" fmla="*/ 3 w 157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50">
                  <a:moveTo>
                    <a:pt x="3" y="50"/>
                  </a:moveTo>
                  <a:cubicBezTo>
                    <a:pt x="55" y="47"/>
                    <a:pt x="109" y="31"/>
                    <a:pt x="154" y="5"/>
                  </a:cubicBezTo>
                  <a:cubicBezTo>
                    <a:pt x="157" y="4"/>
                    <a:pt x="154" y="0"/>
                    <a:pt x="152" y="2"/>
                  </a:cubicBezTo>
                  <a:cubicBezTo>
                    <a:pt x="107" y="27"/>
                    <a:pt x="54" y="42"/>
                    <a:pt x="3" y="46"/>
                  </a:cubicBezTo>
                  <a:cubicBezTo>
                    <a:pt x="0" y="46"/>
                    <a:pt x="0" y="50"/>
                    <a:pt x="3" y="5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670075" y="470248"/>
              <a:ext cx="441325" cy="293688"/>
            </a:xfrm>
            <a:custGeom>
              <a:avLst/>
              <a:gdLst>
                <a:gd name="T0" fmla="*/ 100 w 104"/>
                <a:gd name="T1" fmla="*/ 21 h 69"/>
                <a:gd name="T2" fmla="*/ 60 w 104"/>
                <a:gd name="T3" fmla="*/ 61 h 69"/>
                <a:gd name="T4" fmla="*/ 4 w 104"/>
                <a:gd name="T5" fmla="*/ 49 h 69"/>
                <a:gd name="T6" fmla="*/ 44 w 104"/>
                <a:gd name="T7" fmla="*/ 8 h 69"/>
                <a:gd name="T8" fmla="*/ 100 w 104"/>
                <a:gd name="T9" fmla="*/ 2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69">
                  <a:moveTo>
                    <a:pt x="100" y="21"/>
                  </a:moveTo>
                  <a:cubicBezTo>
                    <a:pt x="104" y="35"/>
                    <a:pt x="86" y="53"/>
                    <a:pt x="60" y="61"/>
                  </a:cubicBezTo>
                  <a:cubicBezTo>
                    <a:pt x="33" y="69"/>
                    <a:pt x="8" y="64"/>
                    <a:pt x="4" y="49"/>
                  </a:cubicBezTo>
                  <a:cubicBezTo>
                    <a:pt x="0" y="34"/>
                    <a:pt x="18" y="16"/>
                    <a:pt x="44" y="8"/>
                  </a:cubicBezTo>
                  <a:cubicBezTo>
                    <a:pt x="71" y="0"/>
                    <a:pt x="96" y="6"/>
                    <a:pt x="100" y="21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789137" y="470248"/>
              <a:ext cx="144462" cy="80963"/>
            </a:xfrm>
            <a:custGeom>
              <a:avLst/>
              <a:gdLst>
                <a:gd name="T0" fmla="*/ 33 w 34"/>
                <a:gd name="T1" fmla="*/ 4 h 19"/>
                <a:gd name="T2" fmla="*/ 19 w 34"/>
                <a:gd name="T3" fmla="*/ 16 h 19"/>
                <a:gd name="T4" fmla="*/ 1 w 34"/>
                <a:gd name="T5" fmla="*/ 14 h 19"/>
                <a:gd name="T6" fmla="*/ 15 w 34"/>
                <a:gd name="T7" fmla="*/ 2 h 19"/>
                <a:gd name="T8" fmla="*/ 33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3" y="4"/>
                  </a:moveTo>
                  <a:cubicBezTo>
                    <a:pt x="34" y="8"/>
                    <a:pt x="28" y="13"/>
                    <a:pt x="19" y="16"/>
                  </a:cubicBezTo>
                  <a:cubicBezTo>
                    <a:pt x="10" y="19"/>
                    <a:pt x="2" y="18"/>
                    <a:pt x="1" y="14"/>
                  </a:cubicBezTo>
                  <a:cubicBezTo>
                    <a:pt x="0" y="10"/>
                    <a:pt x="6" y="5"/>
                    <a:pt x="15" y="2"/>
                  </a:cubicBezTo>
                  <a:cubicBezTo>
                    <a:pt x="24" y="0"/>
                    <a:pt x="32" y="1"/>
                    <a:pt x="3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847875" y="495648"/>
              <a:ext cx="60325" cy="136525"/>
            </a:xfrm>
            <a:custGeom>
              <a:avLst/>
              <a:gdLst>
                <a:gd name="T0" fmla="*/ 1 w 14"/>
                <a:gd name="T1" fmla="*/ 4 h 32"/>
                <a:gd name="T2" fmla="*/ 8 w 14"/>
                <a:gd name="T3" fmla="*/ 29 h 32"/>
                <a:gd name="T4" fmla="*/ 13 w 14"/>
                <a:gd name="T5" fmla="*/ 28 h 32"/>
                <a:gd name="T6" fmla="*/ 5 w 14"/>
                <a:gd name="T7" fmla="*/ 2 h 32"/>
                <a:gd name="T8" fmla="*/ 1 w 14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2">
                  <a:moveTo>
                    <a:pt x="1" y="4"/>
                  </a:moveTo>
                  <a:cubicBezTo>
                    <a:pt x="3" y="12"/>
                    <a:pt x="6" y="21"/>
                    <a:pt x="8" y="29"/>
                  </a:cubicBezTo>
                  <a:cubicBezTo>
                    <a:pt x="9" y="32"/>
                    <a:pt x="14" y="31"/>
                    <a:pt x="13" y="28"/>
                  </a:cubicBezTo>
                  <a:cubicBezTo>
                    <a:pt x="10" y="19"/>
                    <a:pt x="8" y="11"/>
                    <a:pt x="5" y="2"/>
                  </a:cubicBezTo>
                  <a:cubicBezTo>
                    <a:pt x="4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746275" y="1030635"/>
              <a:ext cx="727075" cy="676275"/>
            </a:xfrm>
            <a:custGeom>
              <a:avLst/>
              <a:gdLst>
                <a:gd name="T0" fmla="*/ 26 w 171"/>
                <a:gd name="T1" fmla="*/ 106 h 159"/>
                <a:gd name="T2" fmla="*/ 8 w 171"/>
                <a:gd name="T3" fmla="*/ 78 h 159"/>
                <a:gd name="T4" fmla="*/ 52 w 171"/>
                <a:gd name="T5" fmla="*/ 41 h 159"/>
                <a:gd name="T6" fmla="*/ 87 w 171"/>
                <a:gd name="T7" fmla="*/ 69 h 159"/>
                <a:gd name="T8" fmla="*/ 89 w 171"/>
                <a:gd name="T9" fmla="*/ 42 h 159"/>
                <a:gd name="T10" fmla="*/ 101 w 171"/>
                <a:gd name="T11" fmla="*/ 18 h 159"/>
                <a:gd name="T12" fmla="*/ 147 w 171"/>
                <a:gd name="T13" fmla="*/ 15 h 159"/>
                <a:gd name="T14" fmla="*/ 128 w 171"/>
                <a:gd name="T15" fmla="*/ 124 h 159"/>
                <a:gd name="T16" fmla="*/ 26 w 171"/>
                <a:gd name="T17" fmla="*/ 10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59">
                  <a:moveTo>
                    <a:pt x="26" y="106"/>
                  </a:moveTo>
                  <a:cubicBezTo>
                    <a:pt x="17" y="98"/>
                    <a:pt x="11" y="89"/>
                    <a:pt x="8" y="78"/>
                  </a:cubicBezTo>
                  <a:cubicBezTo>
                    <a:pt x="0" y="51"/>
                    <a:pt x="24" y="28"/>
                    <a:pt x="52" y="41"/>
                  </a:cubicBezTo>
                  <a:cubicBezTo>
                    <a:pt x="65" y="47"/>
                    <a:pt x="78" y="58"/>
                    <a:pt x="87" y="69"/>
                  </a:cubicBezTo>
                  <a:cubicBezTo>
                    <a:pt x="84" y="66"/>
                    <a:pt x="88" y="47"/>
                    <a:pt x="89" y="42"/>
                  </a:cubicBezTo>
                  <a:cubicBezTo>
                    <a:pt x="91" y="32"/>
                    <a:pt x="95" y="26"/>
                    <a:pt x="101" y="18"/>
                  </a:cubicBezTo>
                  <a:cubicBezTo>
                    <a:pt x="113" y="3"/>
                    <a:pt x="134" y="0"/>
                    <a:pt x="147" y="15"/>
                  </a:cubicBezTo>
                  <a:cubicBezTo>
                    <a:pt x="171" y="43"/>
                    <a:pt x="144" y="97"/>
                    <a:pt x="128" y="124"/>
                  </a:cubicBezTo>
                  <a:cubicBezTo>
                    <a:pt x="107" y="159"/>
                    <a:pt x="46" y="125"/>
                    <a:pt x="26" y="106"/>
                  </a:cubicBezTo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597050" y="809973"/>
              <a:ext cx="468312" cy="395288"/>
            </a:xfrm>
            <a:custGeom>
              <a:avLst/>
              <a:gdLst>
                <a:gd name="T0" fmla="*/ 2 w 110"/>
                <a:gd name="T1" fmla="*/ 7 h 93"/>
                <a:gd name="T2" fmla="*/ 48 w 110"/>
                <a:gd name="T3" fmla="*/ 66 h 93"/>
                <a:gd name="T4" fmla="*/ 104 w 110"/>
                <a:gd name="T5" fmla="*/ 92 h 93"/>
                <a:gd name="T6" fmla="*/ 106 w 110"/>
                <a:gd name="T7" fmla="*/ 86 h 93"/>
                <a:gd name="T8" fmla="*/ 49 w 110"/>
                <a:gd name="T9" fmla="*/ 58 h 93"/>
                <a:gd name="T10" fmla="*/ 7 w 110"/>
                <a:gd name="T11" fmla="*/ 4 h 93"/>
                <a:gd name="T12" fmla="*/ 2 w 110"/>
                <a:gd name="T13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93">
                  <a:moveTo>
                    <a:pt x="2" y="7"/>
                  </a:moveTo>
                  <a:cubicBezTo>
                    <a:pt x="14" y="29"/>
                    <a:pt x="29" y="49"/>
                    <a:pt x="48" y="66"/>
                  </a:cubicBezTo>
                  <a:cubicBezTo>
                    <a:pt x="65" y="81"/>
                    <a:pt x="83" y="86"/>
                    <a:pt x="104" y="92"/>
                  </a:cubicBezTo>
                  <a:cubicBezTo>
                    <a:pt x="108" y="93"/>
                    <a:pt x="110" y="87"/>
                    <a:pt x="106" y="86"/>
                  </a:cubicBezTo>
                  <a:cubicBezTo>
                    <a:pt x="83" y="80"/>
                    <a:pt x="67" y="74"/>
                    <a:pt x="49" y="58"/>
                  </a:cubicBezTo>
                  <a:cubicBezTo>
                    <a:pt x="31" y="43"/>
                    <a:pt x="18" y="24"/>
                    <a:pt x="7" y="4"/>
                  </a:cubicBezTo>
                  <a:cubicBezTo>
                    <a:pt x="6" y="0"/>
                    <a:pt x="0" y="3"/>
                    <a:pt x="2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541487" y="1086198"/>
              <a:ext cx="455612" cy="488950"/>
            </a:xfrm>
            <a:custGeom>
              <a:avLst/>
              <a:gdLst>
                <a:gd name="T0" fmla="*/ 1 w 107"/>
                <a:gd name="T1" fmla="*/ 6 h 115"/>
                <a:gd name="T2" fmla="*/ 43 w 107"/>
                <a:gd name="T3" fmla="*/ 66 h 115"/>
                <a:gd name="T4" fmla="*/ 100 w 107"/>
                <a:gd name="T5" fmla="*/ 113 h 115"/>
                <a:gd name="T6" fmla="*/ 103 w 107"/>
                <a:gd name="T7" fmla="*/ 108 h 115"/>
                <a:gd name="T8" fmla="*/ 50 w 107"/>
                <a:gd name="T9" fmla="*/ 66 h 115"/>
                <a:gd name="T10" fmla="*/ 7 w 107"/>
                <a:gd name="T11" fmla="*/ 4 h 115"/>
                <a:gd name="T12" fmla="*/ 1 w 107"/>
                <a:gd name="T13" fmla="*/ 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5">
                  <a:moveTo>
                    <a:pt x="1" y="6"/>
                  </a:moveTo>
                  <a:cubicBezTo>
                    <a:pt x="10" y="28"/>
                    <a:pt x="27" y="48"/>
                    <a:pt x="43" y="66"/>
                  </a:cubicBezTo>
                  <a:cubicBezTo>
                    <a:pt x="58" y="85"/>
                    <a:pt x="77" y="103"/>
                    <a:pt x="100" y="113"/>
                  </a:cubicBezTo>
                  <a:cubicBezTo>
                    <a:pt x="103" y="115"/>
                    <a:pt x="107" y="110"/>
                    <a:pt x="103" y="108"/>
                  </a:cubicBezTo>
                  <a:cubicBezTo>
                    <a:pt x="82" y="99"/>
                    <a:pt x="65" y="83"/>
                    <a:pt x="50" y="66"/>
                  </a:cubicBezTo>
                  <a:cubicBezTo>
                    <a:pt x="34" y="48"/>
                    <a:pt x="16" y="27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1876575" y="606773"/>
              <a:ext cx="449262" cy="450850"/>
            </a:xfrm>
            <a:custGeom>
              <a:avLst/>
              <a:gdLst>
                <a:gd name="T0" fmla="*/ 97 w 106"/>
                <a:gd name="T1" fmla="*/ 37 h 106"/>
                <a:gd name="T2" fmla="*/ 69 w 106"/>
                <a:gd name="T3" fmla="*/ 97 h 106"/>
                <a:gd name="T4" fmla="*/ 9 w 106"/>
                <a:gd name="T5" fmla="*/ 70 h 106"/>
                <a:gd name="T6" fmla="*/ 37 w 106"/>
                <a:gd name="T7" fmla="*/ 9 h 106"/>
                <a:gd name="T8" fmla="*/ 97 w 106"/>
                <a:gd name="T9" fmla="*/ 3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6">
                  <a:moveTo>
                    <a:pt x="97" y="37"/>
                  </a:moveTo>
                  <a:cubicBezTo>
                    <a:pt x="106" y="61"/>
                    <a:pt x="94" y="88"/>
                    <a:pt x="69" y="97"/>
                  </a:cubicBezTo>
                  <a:cubicBezTo>
                    <a:pt x="45" y="106"/>
                    <a:pt x="18" y="94"/>
                    <a:pt x="9" y="70"/>
                  </a:cubicBezTo>
                  <a:cubicBezTo>
                    <a:pt x="0" y="46"/>
                    <a:pt x="12" y="19"/>
                    <a:pt x="37" y="9"/>
                  </a:cubicBezTo>
                  <a:cubicBezTo>
                    <a:pt x="61" y="0"/>
                    <a:pt x="88" y="13"/>
                    <a:pt x="97" y="3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2008337" y="644873"/>
              <a:ext cx="279400" cy="233363"/>
            </a:xfrm>
            <a:custGeom>
              <a:avLst/>
              <a:gdLst>
                <a:gd name="T0" fmla="*/ 22 w 66"/>
                <a:gd name="T1" fmla="*/ 0 h 55"/>
                <a:gd name="T2" fmla="*/ 7 w 66"/>
                <a:gd name="T3" fmla="*/ 3 h 55"/>
                <a:gd name="T4" fmla="*/ 0 w 66"/>
                <a:gd name="T5" fmla="*/ 7 h 55"/>
                <a:gd name="T6" fmla="*/ 42 w 66"/>
                <a:gd name="T7" fmla="*/ 37 h 55"/>
                <a:gd name="T8" fmla="*/ 45 w 66"/>
                <a:gd name="T9" fmla="*/ 54 h 55"/>
                <a:gd name="T10" fmla="*/ 55 w 66"/>
                <a:gd name="T11" fmla="*/ 55 h 55"/>
                <a:gd name="T12" fmla="*/ 66 w 66"/>
                <a:gd name="T13" fmla="*/ 45 h 55"/>
                <a:gd name="T14" fmla="*/ 63 w 66"/>
                <a:gd name="T15" fmla="*/ 29 h 55"/>
                <a:gd name="T16" fmla="*/ 63 w 66"/>
                <a:gd name="T17" fmla="*/ 29 h 55"/>
                <a:gd name="T18" fmla="*/ 22 w 66"/>
                <a:gd name="T1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55">
                  <a:moveTo>
                    <a:pt x="22" y="0"/>
                  </a:moveTo>
                  <a:cubicBezTo>
                    <a:pt x="17" y="0"/>
                    <a:pt x="12" y="1"/>
                    <a:pt x="7" y="3"/>
                  </a:cubicBezTo>
                  <a:cubicBezTo>
                    <a:pt x="4" y="4"/>
                    <a:pt x="2" y="5"/>
                    <a:pt x="0" y="7"/>
                  </a:cubicBezTo>
                  <a:cubicBezTo>
                    <a:pt x="18" y="8"/>
                    <a:pt x="35" y="19"/>
                    <a:pt x="42" y="37"/>
                  </a:cubicBezTo>
                  <a:cubicBezTo>
                    <a:pt x="44" y="43"/>
                    <a:pt x="45" y="49"/>
                    <a:pt x="45" y="54"/>
                  </a:cubicBezTo>
                  <a:cubicBezTo>
                    <a:pt x="48" y="54"/>
                    <a:pt x="51" y="55"/>
                    <a:pt x="55" y="55"/>
                  </a:cubicBezTo>
                  <a:cubicBezTo>
                    <a:pt x="58" y="51"/>
                    <a:pt x="62" y="48"/>
                    <a:pt x="66" y="45"/>
                  </a:cubicBezTo>
                  <a:cubicBezTo>
                    <a:pt x="66" y="40"/>
                    <a:pt x="65" y="35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6" y="12"/>
                    <a:pt x="40" y="0"/>
                    <a:pt x="22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1867050" y="598835"/>
              <a:ext cx="468312" cy="466725"/>
            </a:xfrm>
            <a:custGeom>
              <a:avLst/>
              <a:gdLst>
                <a:gd name="T0" fmla="*/ 96 w 110"/>
                <a:gd name="T1" fmla="*/ 40 h 110"/>
                <a:gd name="T2" fmla="*/ 70 w 110"/>
                <a:gd name="T3" fmla="*/ 97 h 110"/>
                <a:gd name="T4" fmla="*/ 14 w 110"/>
                <a:gd name="T5" fmla="*/ 71 h 110"/>
                <a:gd name="T6" fmla="*/ 40 w 110"/>
                <a:gd name="T7" fmla="*/ 14 h 110"/>
                <a:gd name="T8" fmla="*/ 96 w 110"/>
                <a:gd name="T9" fmla="*/ 40 h 110"/>
                <a:gd name="T10" fmla="*/ 102 w 110"/>
                <a:gd name="T11" fmla="*/ 38 h 110"/>
                <a:gd name="T12" fmla="*/ 38 w 110"/>
                <a:gd name="T13" fmla="*/ 9 h 110"/>
                <a:gd name="T14" fmla="*/ 8 w 110"/>
                <a:gd name="T15" fmla="*/ 73 h 110"/>
                <a:gd name="T16" fmla="*/ 72 w 110"/>
                <a:gd name="T17" fmla="*/ 102 h 110"/>
                <a:gd name="T18" fmla="*/ 102 w 110"/>
                <a:gd name="T19" fmla="*/ 38 h 110"/>
                <a:gd name="T20" fmla="*/ 96 w 110"/>
                <a:gd name="T21" fmla="*/ 4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" h="110">
                  <a:moveTo>
                    <a:pt x="96" y="40"/>
                  </a:moveTo>
                  <a:cubicBezTo>
                    <a:pt x="104" y="64"/>
                    <a:pt x="93" y="87"/>
                    <a:pt x="70" y="97"/>
                  </a:cubicBezTo>
                  <a:cubicBezTo>
                    <a:pt x="48" y="106"/>
                    <a:pt x="23" y="92"/>
                    <a:pt x="14" y="71"/>
                  </a:cubicBezTo>
                  <a:cubicBezTo>
                    <a:pt x="4" y="48"/>
                    <a:pt x="18" y="23"/>
                    <a:pt x="40" y="14"/>
                  </a:cubicBezTo>
                  <a:cubicBezTo>
                    <a:pt x="62" y="5"/>
                    <a:pt x="87" y="19"/>
                    <a:pt x="96" y="40"/>
                  </a:cubicBezTo>
                  <a:cubicBezTo>
                    <a:pt x="98" y="43"/>
                    <a:pt x="103" y="41"/>
                    <a:pt x="102" y="38"/>
                  </a:cubicBezTo>
                  <a:cubicBezTo>
                    <a:pt x="91" y="12"/>
                    <a:pt x="64" y="0"/>
                    <a:pt x="38" y="9"/>
                  </a:cubicBezTo>
                  <a:cubicBezTo>
                    <a:pt x="11" y="18"/>
                    <a:pt x="0" y="48"/>
                    <a:pt x="8" y="73"/>
                  </a:cubicBezTo>
                  <a:cubicBezTo>
                    <a:pt x="17" y="99"/>
                    <a:pt x="48" y="110"/>
                    <a:pt x="72" y="102"/>
                  </a:cubicBezTo>
                  <a:cubicBezTo>
                    <a:pt x="99" y="93"/>
                    <a:pt x="110" y="63"/>
                    <a:pt x="102" y="38"/>
                  </a:cubicBezTo>
                  <a:cubicBezTo>
                    <a:pt x="101" y="34"/>
                    <a:pt x="95" y="37"/>
                    <a:pt x="96" y="4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1940075" y="730598"/>
              <a:ext cx="58737" cy="195263"/>
            </a:xfrm>
            <a:custGeom>
              <a:avLst/>
              <a:gdLst>
                <a:gd name="T0" fmla="*/ 7 w 14"/>
                <a:gd name="T1" fmla="*/ 3 h 46"/>
                <a:gd name="T2" fmla="*/ 7 w 14"/>
                <a:gd name="T3" fmla="*/ 42 h 46"/>
                <a:gd name="T4" fmla="*/ 12 w 14"/>
                <a:gd name="T5" fmla="*/ 40 h 46"/>
                <a:gd name="T6" fmla="*/ 12 w 14"/>
                <a:gd name="T7" fmla="*/ 6 h 46"/>
                <a:gd name="T8" fmla="*/ 7 w 14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6">
                  <a:moveTo>
                    <a:pt x="7" y="3"/>
                  </a:moveTo>
                  <a:cubicBezTo>
                    <a:pt x="0" y="14"/>
                    <a:pt x="2" y="31"/>
                    <a:pt x="7" y="42"/>
                  </a:cubicBezTo>
                  <a:cubicBezTo>
                    <a:pt x="8" y="46"/>
                    <a:pt x="14" y="44"/>
                    <a:pt x="12" y="40"/>
                  </a:cubicBezTo>
                  <a:cubicBezTo>
                    <a:pt x="8" y="31"/>
                    <a:pt x="5" y="15"/>
                    <a:pt x="12" y="6"/>
                  </a:cubicBezTo>
                  <a:cubicBezTo>
                    <a:pt x="14" y="3"/>
                    <a:pt x="10" y="0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2011512" y="933798"/>
              <a:ext cx="52387" cy="42863"/>
            </a:xfrm>
            <a:custGeom>
              <a:avLst/>
              <a:gdLst>
                <a:gd name="T0" fmla="*/ 2 w 12"/>
                <a:gd name="T1" fmla="*/ 5 h 10"/>
                <a:gd name="T2" fmla="*/ 4 w 12"/>
                <a:gd name="T3" fmla="*/ 8 h 10"/>
                <a:gd name="T4" fmla="*/ 6 w 12"/>
                <a:gd name="T5" fmla="*/ 9 h 10"/>
                <a:gd name="T6" fmla="*/ 9 w 12"/>
                <a:gd name="T7" fmla="*/ 4 h 10"/>
                <a:gd name="T8" fmla="*/ 7 w 12"/>
                <a:gd name="T9" fmla="*/ 3 h 10"/>
                <a:gd name="T10" fmla="*/ 7 w 12"/>
                <a:gd name="T11" fmla="*/ 3 h 10"/>
                <a:gd name="T12" fmla="*/ 2 w 12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2" y="5"/>
                  </a:moveTo>
                  <a:cubicBezTo>
                    <a:pt x="2" y="6"/>
                    <a:pt x="3" y="7"/>
                    <a:pt x="4" y="8"/>
                  </a:cubicBezTo>
                  <a:cubicBezTo>
                    <a:pt x="5" y="8"/>
                    <a:pt x="6" y="9"/>
                    <a:pt x="6" y="9"/>
                  </a:cubicBezTo>
                  <a:cubicBezTo>
                    <a:pt x="10" y="10"/>
                    <a:pt x="12" y="5"/>
                    <a:pt x="9" y="4"/>
                  </a:cubicBezTo>
                  <a:cubicBezTo>
                    <a:pt x="8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0"/>
                    <a:pt x="0" y="2"/>
                    <a:pt x="2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2028975" y="267048"/>
              <a:ext cx="565150" cy="450850"/>
            </a:xfrm>
            <a:custGeom>
              <a:avLst/>
              <a:gdLst>
                <a:gd name="T0" fmla="*/ 7 w 133"/>
                <a:gd name="T1" fmla="*/ 102 h 106"/>
                <a:gd name="T2" fmla="*/ 130 w 133"/>
                <a:gd name="T3" fmla="*/ 6 h 106"/>
                <a:gd name="T4" fmla="*/ 128 w 133"/>
                <a:gd name="T5" fmla="*/ 1 h 106"/>
                <a:gd name="T6" fmla="*/ 1 w 133"/>
                <a:gd name="T7" fmla="*/ 101 h 106"/>
                <a:gd name="T8" fmla="*/ 7 w 133"/>
                <a:gd name="T9" fmla="*/ 10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06">
                  <a:moveTo>
                    <a:pt x="7" y="102"/>
                  </a:moveTo>
                  <a:cubicBezTo>
                    <a:pt x="23" y="47"/>
                    <a:pt x="78" y="20"/>
                    <a:pt x="130" y="6"/>
                  </a:cubicBezTo>
                  <a:cubicBezTo>
                    <a:pt x="133" y="5"/>
                    <a:pt x="131" y="0"/>
                    <a:pt x="128" y="1"/>
                  </a:cubicBezTo>
                  <a:cubicBezTo>
                    <a:pt x="74" y="15"/>
                    <a:pt x="18" y="44"/>
                    <a:pt x="1" y="101"/>
                  </a:cubicBezTo>
                  <a:cubicBezTo>
                    <a:pt x="0" y="105"/>
                    <a:pt x="6" y="106"/>
                    <a:pt x="7" y="10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1078062" y="971898"/>
              <a:ext cx="1822450" cy="1401763"/>
            </a:xfrm>
            <a:custGeom>
              <a:avLst/>
              <a:gdLst>
                <a:gd name="T0" fmla="*/ 428 w 429"/>
                <a:gd name="T1" fmla="*/ 23 h 330"/>
                <a:gd name="T2" fmla="*/ 214 w 429"/>
                <a:gd name="T3" fmla="*/ 0 h 330"/>
                <a:gd name="T4" fmla="*/ 0 w 429"/>
                <a:gd name="T5" fmla="*/ 24 h 330"/>
                <a:gd name="T6" fmla="*/ 0 w 429"/>
                <a:gd name="T7" fmla="*/ 24 h 330"/>
                <a:gd name="T8" fmla="*/ 1 w 429"/>
                <a:gd name="T9" fmla="*/ 330 h 330"/>
                <a:gd name="T10" fmla="*/ 429 w 429"/>
                <a:gd name="T11" fmla="*/ 328 h 330"/>
                <a:gd name="T12" fmla="*/ 428 w 429"/>
                <a:gd name="T13" fmla="*/ 23 h 330"/>
                <a:gd name="T14" fmla="*/ 428 w 429"/>
                <a:gd name="T15" fmla="*/ 23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9" h="330">
                  <a:moveTo>
                    <a:pt x="428" y="23"/>
                  </a:moveTo>
                  <a:cubicBezTo>
                    <a:pt x="426" y="10"/>
                    <a:pt x="331" y="0"/>
                    <a:pt x="214" y="0"/>
                  </a:cubicBezTo>
                  <a:cubicBezTo>
                    <a:pt x="97" y="0"/>
                    <a:pt x="2" y="11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330"/>
                    <a:pt x="1" y="330"/>
                    <a:pt x="1" y="330"/>
                  </a:cubicBezTo>
                  <a:cubicBezTo>
                    <a:pt x="429" y="328"/>
                    <a:pt x="429" y="328"/>
                    <a:pt x="429" y="328"/>
                  </a:cubicBezTo>
                  <a:cubicBezTo>
                    <a:pt x="428" y="23"/>
                    <a:pt x="428" y="23"/>
                    <a:pt x="428" y="23"/>
                  </a:cubicBezTo>
                  <a:cubicBezTo>
                    <a:pt x="428" y="23"/>
                    <a:pt x="428" y="23"/>
                    <a:pt x="428" y="23"/>
                  </a:cubicBezTo>
                </a:path>
              </a:pathLst>
            </a:custGeom>
            <a:solidFill>
              <a:srgbClr val="FFD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1268562" y="1040160"/>
              <a:ext cx="968375" cy="461963"/>
            </a:xfrm>
            <a:custGeom>
              <a:avLst/>
              <a:gdLst>
                <a:gd name="T0" fmla="*/ 81 w 228"/>
                <a:gd name="T1" fmla="*/ 0 h 109"/>
                <a:gd name="T2" fmla="*/ 59 w 228"/>
                <a:gd name="T3" fmla="*/ 43 h 109"/>
                <a:gd name="T4" fmla="*/ 44 w 228"/>
                <a:gd name="T5" fmla="*/ 76 h 109"/>
                <a:gd name="T6" fmla="*/ 43 w 228"/>
                <a:gd name="T7" fmla="*/ 76 h 109"/>
                <a:gd name="T8" fmla="*/ 23 w 228"/>
                <a:gd name="T9" fmla="*/ 43 h 109"/>
                <a:gd name="T10" fmla="*/ 20 w 228"/>
                <a:gd name="T11" fmla="*/ 31 h 109"/>
                <a:gd name="T12" fmla="*/ 14 w 228"/>
                <a:gd name="T13" fmla="*/ 28 h 109"/>
                <a:gd name="T14" fmla="*/ 3 w 228"/>
                <a:gd name="T15" fmla="*/ 36 h 109"/>
                <a:gd name="T16" fmla="*/ 0 w 228"/>
                <a:gd name="T17" fmla="*/ 57 h 109"/>
                <a:gd name="T18" fmla="*/ 0 w 228"/>
                <a:gd name="T19" fmla="*/ 74 h 109"/>
                <a:gd name="T20" fmla="*/ 9 w 228"/>
                <a:gd name="T21" fmla="*/ 71 h 109"/>
                <a:gd name="T22" fmla="*/ 12 w 228"/>
                <a:gd name="T23" fmla="*/ 71 h 109"/>
                <a:gd name="T24" fmla="*/ 46 w 228"/>
                <a:gd name="T25" fmla="*/ 99 h 109"/>
                <a:gd name="T26" fmla="*/ 60 w 228"/>
                <a:gd name="T27" fmla="*/ 93 h 109"/>
                <a:gd name="T28" fmla="*/ 89 w 228"/>
                <a:gd name="T29" fmla="*/ 37 h 109"/>
                <a:gd name="T30" fmla="*/ 113 w 228"/>
                <a:gd name="T31" fmla="*/ 67 h 109"/>
                <a:gd name="T32" fmla="*/ 135 w 228"/>
                <a:gd name="T33" fmla="*/ 102 h 109"/>
                <a:gd name="T34" fmla="*/ 147 w 228"/>
                <a:gd name="T35" fmla="*/ 104 h 109"/>
                <a:gd name="T36" fmla="*/ 169 w 228"/>
                <a:gd name="T37" fmla="*/ 90 h 109"/>
                <a:gd name="T38" fmla="*/ 185 w 228"/>
                <a:gd name="T39" fmla="*/ 75 h 109"/>
                <a:gd name="T40" fmla="*/ 196 w 228"/>
                <a:gd name="T41" fmla="*/ 79 h 109"/>
                <a:gd name="T42" fmla="*/ 222 w 228"/>
                <a:gd name="T43" fmla="*/ 109 h 109"/>
                <a:gd name="T44" fmla="*/ 228 w 228"/>
                <a:gd name="T45" fmla="*/ 89 h 109"/>
                <a:gd name="T46" fmla="*/ 203 w 228"/>
                <a:gd name="T47" fmla="*/ 36 h 109"/>
                <a:gd name="T48" fmla="*/ 184 w 228"/>
                <a:gd name="T49" fmla="*/ 16 h 109"/>
                <a:gd name="T50" fmla="*/ 180 w 228"/>
                <a:gd name="T51" fmla="*/ 17 h 109"/>
                <a:gd name="T52" fmla="*/ 166 w 228"/>
                <a:gd name="T53" fmla="*/ 40 h 109"/>
                <a:gd name="T54" fmla="*/ 148 w 228"/>
                <a:gd name="T55" fmla="*/ 78 h 109"/>
                <a:gd name="T56" fmla="*/ 141 w 228"/>
                <a:gd name="T57" fmla="*/ 79 h 109"/>
                <a:gd name="T58" fmla="*/ 113 w 228"/>
                <a:gd name="T59" fmla="*/ 58 h 109"/>
                <a:gd name="T60" fmla="*/ 87 w 228"/>
                <a:gd name="T61" fmla="*/ 1 h 109"/>
                <a:gd name="T62" fmla="*/ 81 w 228"/>
                <a:gd name="T6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8" h="109">
                  <a:moveTo>
                    <a:pt x="81" y="0"/>
                  </a:moveTo>
                  <a:cubicBezTo>
                    <a:pt x="62" y="0"/>
                    <a:pt x="62" y="29"/>
                    <a:pt x="59" y="43"/>
                  </a:cubicBezTo>
                  <a:cubicBezTo>
                    <a:pt x="58" y="52"/>
                    <a:pt x="56" y="76"/>
                    <a:pt x="44" y="76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26" y="76"/>
                    <a:pt x="24" y="55"/>
                    <a:pt x="23" y="43"/>
                  </a:cubicBezTo>
                  <a:cubicBezTo>
                    <a:pt x="22" y="40"/>
                    <a:pt x="22" y="34"/>
                    <a:pt x="20" y="31"/>
                  </a:cubicBezTo>
                  <a:cubicBezTo>
                    <a:pt x="18" y="29"/>
                    <a:pt x="16" y="28"/>
                    <a:pt x="14" y="28"/>
                  </a:cubicBezTo>
                  <a:cubicBezTo>
                    <a:pt x="9" y="28"/>
                    <a:pt x="4" y="32"/>
                    <a:pt x="3" y="36"/>
                  </a:cubicBezTo>
                  <a:cubicBezTo>
                    <a:pt x="1" y="43"/>
                    <a:pt x="1" y="50"/>
                    <a:pt x="0" y="57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2" y="72"/>
                    <a:pt x="5" y="71"/>
                    <a:pt x="9" y="71"/>
                  </a:cubicBezTo>
                  <a:cubicBezTo>
                    <a:pt x="10" y="71"/>
                    <a:pt x="11" y="71"/>
                    <a:pt x="12" y="71"/>
                  </a:cubicBezTo>
                  <a:cubicBezTo>
                    <a:pt x="23" y="81"/>
                    <a:pt x="32" y="99"/>
                    <a:pt x="46" y="99"/>
                  </a:cubicBezTo>
                  <a:cubicBezTo>
                    <a:pt x="50" y="99"/>
                    <a:pt x="54" y="97"/>
                    <a:pt x="60" y="93"/>
                  </a:cubicBezTo>
                  <a:cubicBezTo>
                    <a:pt x="78" y="78"/>
                    <a:pt x="63" y="48"/>
                    <a:pt x="89" y="37"/>
                  </a:cubicBezTo>
                  <a:cubicBezTo>
                    <a:pt x="103" y="47"/>
                    <a:pt x="109" y="53"/>
                    <a:pt x="113" y="67"/>
                  </a:cubicBezTo>
                  <a:cubicBezTo>
                    <a:pt x="119" y="84"/>
                    <a:pt x="115" y="94"/>
                    <a:pt x="135" y="102"/>
                  </a:cubicBezTo>
                  <a:cubicBezTo>
                    <a:pt x="139" y="104"/>
                    <a:pt x="144" y="104"/>
                    <a:pt x="147" y="104"/>
                  </a:cubicBezTo>
                  <a:cubicBezTo>
                    <a:pt x="158" y="104"/>
                    <a:pt x="164" y="97"/>
                    <a:pt x="169" y="90"/>
                  </a:cubicBezTo>
                  <a:cubicBezTo>
                    <a:pt x="174" y="83"/>
                    <a:pt x="178" y="75"/>
                    <a:pt x="185" y="75"/>
                  </a:cubicBezTo>
                  <a:cubicBezTo>
                    <a:pt x="188" y="75"/>
                    <a:pt x="192" y="77"/>
                    <a:pt x="196" y="79"/>
                  </a:cubicBezTo>
                  <a:cubicBezTo>
                    <a:pt x="207" y="87"/>
                    <a:pt x="215" y="98"/>
                    <a:pt x="222" y="109"/>
                  </a:cubicBezTo>
                  <a:cubicBezTo>
                    <a:pt x="224" y="102"/>
                    <a:pt x="226" y="96"/>
                    <a:pt x="228" y="89"/>
                  </a:cubicBezTo>
                  <a:cubicBezTo>
                    <a:pt x="216" y="74"/>
                    <a:pt x="211" y="53"/>
                    <a:pt x="203" y="36"/>
                  </a:cubicBezTo>
                  <a:cubicBezTo>
                    <a:pt x="199" y="29"/>
                    <a:pt x="193" y="16"/>
                    <a:pt x="184" y="16"/>
                  </a:cubicBezTo>
                  <a:cubicBezTo>
                    <a:pt x="183" y="16"/>
                    <a:pt x="181" y="16"/>
                    <a:pt x="180" y="17"/>
                  </a:cubicBezTo>
                  <a:cubicBezTo>
                    <a:pt x="171" y="20"/>
                    <a:pt x="168" y="31"/>
                    <a:pt x="166" y="40"/>
                  </a:cubicBezTo>
                  <a:cubicBezTo>
                    <a:pt x="163" y="51"/>
                    <a:pt x="162" y="73"/>
                    <a:pt x="148" y="78"/>
                  </a:cubicBezTo>
                  <a:cubicBezTo>
                    <a:pt x="146" y="79"/>
                    <a:pt x="144" y="79"/>
                    <a:pt x="141" y="79"/>
                  </a:cubicBezTo>
                  <a:cubicBezTo>
                    <a:pt x="129" y="79"/>
                    <a:pt x="117" y="69"/>
                    <a:pt x="113" y="58"/>
                  </a:cubicBezTo>
                  <a:cubicBezTo>
                    <a:pt x="107" y="44"/>
                    <a:pt x="105" y="5"/>
                    <a:pt x="87" y="1"/>
                  </a:cubicBezTo>
                  <a:cubicBezTo>
                    <a:pt x="85" y="0"/>
                    <a:pt x="83" y="0"/>
                    <a:pt x="81" y="0"/>
                  </a:cubicBezTo>
                </a:path>
              </a:pathLst>
            </a:custGeom>
            <a:solidFill>
              <a:srgbClr val="FFC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1060600" y="959198"/>
              <a:ext cx="1852612" cy="1422400"/>
            </a:xfrm>
            <a:custGeom>
              <a:avLst/>
              <a:gdLst>
                <a:gd name="T0" fmla="*/ 434 w 436"/>
                <a:gd name="T1" fmla="*/ 25 h 335"/>
                <a:gd name="T2" fmla="*/ 421 w 436"/>
                <a:gd name="T3" fmla="*/ 16 h 335"/>
                <a:gd name="T4" fmla="*/ 379 w 436"/>
                <a:gd name="T5" fmla="*/ 8 h 335"/>
                <a:gd name="T6" fmla="*/ 218 w 436"/>
                <a:gd name="T7" fmla="*/ 0 h 335"/>
                <a:gd name="T8" fmla="*/ 61 w 436"/>
                <a:gd name="T9" fmla="*/ 8 h 335"/>
                <a:gd name="T10" fmla="*/ 16 w 436"/>
                <a:gd name="T11" fmla="*/ 16 h 335"/>
                <a:gd name="T12" fmla="*/ 6 w 436"/>
                <a:gd name="T13" fmla="*/ 21 h 335"/>
                <a:gd name="T14" fmla="*/ 3 w 436"/>
                <a:gd name="T15" fmla="*/ 23 h 335"/>
                <a:gd name="T16" fmla="*/ 4 w 436"/>
                <a:gd name="T17" fmla="*/ 24 h 335"/>
                <a:gd name="T18" fmla="*/ 1 w 436"/>
                <a:gd name="T19" fmla="*/ 27 h 335"/>
                <a:gd name="T20" fmla="*/ 2 w 436"/>
                <a:gd name="T21" fmla="*/ 333 h 335"/>
                <a:gd name="T22" fmla="*/ 5 w 436"/>
                <a:gd name="T23" fmla="*/ 335 h 335"/>
                <a:gd name="T24" fmla="*/ 420 w 436"/>
                <a:gd name="T25" fmla="*/ 334 h 335"/>
                <a:gd name="T26" fmla="*/ 433 w 436"/>
                <a:gd name="T27" fmla="*/ 334 h 335"/>
                <a:gd name="T28" fmla="*/ 436 w 436"/>
                <a:gd name="T29" fmla="*/ 331 h 335"/>
                <a:gd name="T30" fmla="*/ 435 w 436"/>
                <a:gd name="T31" fmla="*/ 26 h 335"/>
                <a:gd name="T32" fmla="*/ 432 w 436"/>
                <a:gd name="T33" fmla="*/ 23 h 335"/>
                <a:gd name="T34" fmla="*/ 432 w 436"/>
                <a:gd name="T35" fmla="*/ 23 h 335"/>
                <a:gd name="T36" fmla="*/ 432 w 436"/>
                <a:gd name="T37" fmla="*/ 29 h 335"/>
                <a:gd name="T38" fmla="*/ 432 w 436"/>
                <a:gd name="T39" fmla="*/ 29 h 335"/>
                <a:gd name="T40" fmla="*/ 429 w 436"/>
                <a:gd name="T41" fmla="*/ 26 h 335"/>
                <a:gd name="T42" fmla="*/ 430 w 436"/>
                <a:gd name="T43" fmla="*/ 331 h 335"/>
                <a:gd name="T44" fmla="*/ 433 w 436"/>
                <a:gd name="T45" fmla="*/ 328 h 335"/>
                <a:gd name="T46" fmla="*/ 17 w 436"/>
                <a:gd name="T47" fmla="*/ 330 h 335"/>
                <a:gd name="T48" fmla="*/ 5 w 436"/>
                <a:gd name="T49" fmla="*/ 330 h 335"/>
                <a:gd name="T50" fmla="*/ 8 w 436"/>
                <a:gd name="T51" fmla="*/ 333 h 335"/>
                <a:gd name="T52" fmla="*/ 7 w 436"/>
                <a:gd name="T53" fmla="*/ 27 h 335"/>
                <a:gd name="T54" fmla="*/ 4 w 436"/>
                <a:gd name="T55" fmla="*/ 30 h 335"/>
                <a:gd name="T56" fmla="*/ 4 w 436"/>
                <a:gd name="T57" fmla="*/ 30 h 335"/>
                <a:gd name="T58" fmla="*/ 7 w 436"/>
                <a:gd name="T59" fmla="*/ 28 h 335"/>
                <a:gd name="T60" fmla="*/ 28 w 436"/>
                <a:gd name="T61" fmla="*/ 19 h 335"/>
                <a:gd name="T62" fmla="*/ 76 w 436"/>
                <a:gd name="T63" fmla="*/ 12 h 335"/>
                <a:gd name="T64" fmla="*/ 218 w 436"/>
                <a:gd name="T65" fmla="*/ 6 h 335"/>
                <a:gd name="T66" fmla="*/ 356 w 436"/>
                <a:gd name="T67" fmla="*/ 11 h 335"/>
                <a:gd name="T68" fmla="*/ 405 w 436"/>
                <a:gd name="T69" fmla="*/ 18 h 335"/>
                <a:gd name="T70" fmla="*/ 429 w 436"/>
                <a:gd name="T71" fmla="*/ 27 h 335"/>
                <a:gd name="T72" fmla="*/ 434 w 436"/>
                <a:gd name="T73" fmla="*/ 2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36" h="335">
                  <a:moveTo>
                    <a:pt x="434" y="25"/>
                  </a:moveTo>
                  <a:cubicBezTo>
                    <a:pt x="433" y="20"/>
                    <a:pt x="426" y="17"/>
                    <a:pt x="421" y="16"/>
                  </a:cubicBezTo>
                  <a:cubicBezTo>
                    <a:pt x="408" y="11"/>
                    <a:pt x="393" y="10"/>
                    <a:pt x="379" y="8"/>
                  </a:cubicBezTo>
                  <a:cubicBezTo>
                    <a:pt x="325" y="1"/>
                    <a:pt x="271" y="0"/>
                    <a:pt x="218" y="0"/>
                  </a:cubicBezTo>
                  <a:cubicBezTo>
                    <a:pt x="165" y="0"/>
                    <a:pt x="113" y="2"/>
                    <a:pt x="61" y="8"/>
                  </a:cubicBezTo>
                  <a:cubicBezTo>
                    <a:pt x="46" y="10"/>
                    <a:pt x="31" y="12"/>
                    <a:pt x="16" y="16"/>
                  </a:cubicBezTo>
                  <a:cubicBezTo>
                    <a:pt x="13" y="18"/>
                    <a:pt x="9" y="19"/>
                    <a:pt x="6" y="21"/>
                  </a:cubicBezTo>
                  <a:cubicBezTo>
                    <a:pt x="5" y="22"/>
                    <a:pt x="4" y="22"/>
                    <a:pt x="3" y="23"/>
                  </a:cubicBezTo>
                  <a:cubicBezTo>
                    <a:pt x="0" y="26"/>
                    <a:pt x="2" y="24"/>
                    <a:pt x="4" y="24"/>
                  </a:cubicBezTo>
                  <a:cubicBezTo>
                    <a:pt x="2" y="24"/>
                    <a:pt x="1" y="26"/>
                    <a:pt x="1" y="27"/>
                  </a:cubicBezTo>
                  <a:cubicBezTo>
                    <a:pt x="1" y="129"/>
                    <a:pt x="1" y="231"/>
                    <a:pt x="2" y="333"/>
                  </a:cubicBezTo>
                  <a:cubicBezTo>
                    <a:pt x="2" y="334"/>
                    <a:pt x="3" y="335"/>
                    <a:pt x="5" y="335"/>
                  </a:cubicBezTo>
                  <a:cubicBezTo>
                    <a:pt x="143" y="335"/>
                    <a:pt x="282" y="335"/>
                    <a:pt x="420" y="334"/>
                  </a:cubicBezTo>
                  <a:cubicBezTo>
                    <a:pt x="424" y="334"/>
                    <a:pt x="429" y="334"/>
                    <a:pt x="433" y="334"/>
                  </a:cubicBezTo>
                  <a:cubicBezTo>
                    <a:pt x="434" y="334"/>
                    <a:pt x="436" y="333"/>
                    <a:pt x="436" y="331"/>
                  </a:cubicBezTo>
                  <a:cubicBezTo>
                    <a:pt x="435" y="230"/>
                    <a:pt x="435" y="128"/>
                    <a:pt x="435" y="26"/>
                  </a:cubicBezTo>
                  <a:cubicBezTo>
                    <a:pt x="435" y="24"/>
                    <a:pt x="434" y="23"/>
                    <a:pt x="432" y="23"/>
                  </a:cubicBezTo>
                  <a:cubicBezTo>
                    <a:pt x="432" y="23"/>
                    <a:pt x="432" y="23"/>
                    <a:pt x="432" y="23"/>
                  </a:cubicBezTo>
                  <a:cubicBezTo>
                    <a:pt x="428" y="23"/>
                    <a:pt x="428" y="29"/>
                    <a:pt x="432" y="29"/>
                  </a:cubicBezTo>
                  <a:cubicBezTo>
                    <a:pt x="432" y="29"/>
                    <a:pt x="432" y="29"/>
                    <a:pt x="432" y="29"/>
                  </a:cubicBezTo>
                  <a:cubicBezTo>
                    <a:pt x="431" y="28"/>
                    <a:pt x="430" y="27"/>
                    <a:pt x="429" y="26"/>
                  </a:cubicBezTo>
                  <a:cubicBezTo>
                    <a:pt x="429" y="128"/>
                    <a:pt x="430" y="230"/>
                    <a:pt x="430" y="331"/>
                  </a:cubicBezTo>
                  <a:cubicBezTo>
                    <a:pt x="431" y="330"/>
                    <a:pt x="432" y="329"/>
                    <a:pt x="433" y="328"/>
                  </a:cubicBezTo>
                  <a:cubicBezTo>
                    <a:pt x="294" y="329"/>
                    <a:pt x="156" y="329"/>
                    <a:pt x="17" y="330"/>
                  </a:cubicBezTo>
                  <a:cubicBezTo>
                    <a:pt x="13" y="330"/>
                    <a:pt x="9" y="330"/>
                    <a:pt x="5" y="330"/>
                  </a:cubicBezTo>
                  <a:cubicBezTo>
                    <a:pt x="6" y="331"/>
                    <a:pt x="7" y="332"/>
                    <a:pt x="8" y="333"/>
                  </a:cubicBezTo>
                  <a:cubicBezTo>
                    <a:pt x="7" y="231"/>
                    <a:pt x="7" y="129"/>
                    <a:pt x="7" y="27"/>
                  </a:cubicBezTo>
                  <a:cubicBezTo>
                    <a:pt x="6" y="28"/>
                    <a:pt x="5" y="29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0"/>
                    <a:pt x="7" y="29"/>
                    <a:pt x="7" y="28"/>
                  </a:cubicBezTo>
                  <a:cubicBezTo>
                    <a:pt x="8" y="22"/>
                    <a:pt x="24" y="20"/>
                    <a:pt x="28" y="19"/>
                  </a:cubicBezTo>
                  <a:cubicBezTo>
                    <a:pt x="44" y="16"/>
                    <a:pt x="60" y="14"/>
                    <a:pt x="76" y="12"/>
                  </a:cubicBezTo>
                  <a:cubicBezTo>
                    <a:pt x="123" y="7"/>
                    <a:pt x="170" y="6"/>
                    <a:pt x="218" y="6"/>
                  </a:cubicBezTo>
                  <a:cubicBezTo>
                    <a:pt x="264" y="6"/>
                    <a:pt x="310" y="7"/>
                    <a:pt x="356" y="11"/>
                  </a:cubicBezTo>
                  <a:cubicBezTo>
                    <a:pt x="372" y="13"/>
                    <a:pt x="389" y="14"/>
                    <a:pt x="405" y="18"/>
                  </a:cubicBezTo>
                  <a:cubicBezTo>
                    <a:pt x="410" y="19"/>
                    <a:pt x="427" y="21"/>
                    <a:pt x="429" y="27"/>
                  </a:cubicBezTo>
                  <a:cubicBezTo>
                    <a:pt x="430" y="30"/>
                    <a:pt x="435" y="29"/>
                    <a:pt x="434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682775" y="1579910"/>
              <a:ext cx="2443162" cy="1871663"/>
            </a:xfrm>
            <a:custGeom>
              <a:avLst/>
              <a:gdLst>
                <a:gd name="T0" fmla="*/ 574 w 575"/>
                <a:gd name="T1" fmla="*/ 77 h 441"/>
                <a:gd name="T2" fmla="*/ 312 w 575"/>
                <a:gd name="T3" fmla="*/ 18 h 441"/>
                <a:gd name="T4" fmla="*/ 42 w 575"/>
                <a:gd name="T5" fmla="*/ 15 h 441"/>
                <a:gd name="T6" fmla="*/ 42 w 575"/>
                <a:gd name="T7" fmla="*/ 15 h 441"/>
                <a:gd name="T8" fmla="*/ 0 w 575"/>
                <a:gd name="T9" fmla="*/ 379 h 441"/>
                <a:gd name="T10" fmla="*/ 533 w 575"/>
                <a:gd name="T11" fmla="*/ 441 h 441"/>
                <a:gd name="T12" fmla="*/ 575 w 575"/>
                <a:gd name="T13" fmla="*/ 77 h 441"/>
                <a:gd name="T14" fmla="*/ 574 w 575"/>
                <a:gd name="T15" fmla="*/ 77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5" h="441">
                  <a:moveTo>
                    <a:pt x="574" y="77"/>
                  </a:moveTo>
                  <a:cubicBezTo>
                    <a:pt x="574" y="61"/>
                    <a:pt x="457" y="35"/>
                    <a:pt x="312" y="18"/>
                  </a:cubicBezTo>
                  <a:cubicBezTo>
                    <a:pt x="166" y="1"/>
                    <a:pt x="47" y="0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533" y="441"/>
                    <a:pt x="533" y="441"/>
                    <a:pt x="533" y="441"/>
                  </a:cubicBezTo>
                  <a:cubicBezTo>
                    <a:pt x="575" y="77"/>
                    <a:pt x="575" y="77"/>
                    <a:pt x="575" y="77"/>
                  </a:cubicBezTo>
                  <a:cubicBezTo>
                    <a:pt x="574" y="77"/>
                    <a:pt x="574" y="77"/>
                    <a:pt x="574" y="77"/>
                  </a:cubicBezTo>
                </a:path>
              </a:pathLst>
            </a:custGeom>
            <a:solidFill>
              <a:srgbClr val="FFFF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" name="Freeform 54"/>
            <p:cNvSpPr>
              <a:spLocks noEditPoints="1"/>
            </p:cNvSpPr>
            <p:nvPr/>
          </p:nvSpPr>
          <p:spPr bwMode="auto">
            <a:xfrm>
              <a:off x="1349525" y="1838673"/>
              <a:ext cx="1682750" cy="917575"/>
            </a:xfrm>
            <a:custGeom>
              <a:avLst/>
              <a:gdLst>
                <a:gd name="T0" fmla="*/ 52 w 396"/>
                <a:gd name="T1" fmla="*/ 129 h 216"/>
                <a:gd name="T2" fmla="*/ 44 w 396"/>
                <a:gd name="T3" fmla="*/ 129 h 216"/>
                <a:gd name="T4" fmla="*/ 59 w 396"/>
                <a:gd name="T5" fmla="*/ 133 h 216"/>
                <a:gd name="T6" fmla="*/ 65 w 396"/>
                <a:gd name="T7" fmla="*/ 125 h 216"/>
                <a:gd name="T8" fmla="*/ 80 w 396"/>
                <a:gd name="T9" fmla="*/ 122 h 216"/>
                <a:gd name="T10" fmla="*/ 76 w 396"/>
                <a:gd name="T11" fmla="*/ 127 h 216"/>
                <a:gd name="T12" fmla="*/ 81 w 396"/>
                <a:gd name="T13" fmla="*/ 122 h 216"/>
                <a:gd name="T14" fmla="*/ 217 w 396"/>
                <a:gd name="T15" fmla="*/ 34 h 216"/>
                <a:gd name="T16" fmla="*/ 184 w 396"/>
                <a:gd name="T17" fmla="*/ 74 h 216"/>
                <a:gd name="T18" fmla="*/ 146 w 396"/>
                <a:gd name="T19" fmla="*/ 12 h 216"/>
                <a:gd name="T20" fmla="*/ 105 w 396"/>
                <a:gd name="T21" fmla="*/ 33 h 216"/>
                <a:gd name="T22" fmla="*/ 82 w 396"/>
                <a:gd name="T23" fmla="*/ 110 h 216"/>
                <a:gd name="T24" fmla="*/ 85 w 396"/>
                <a:gd name="T25" fmla="*/ 110 h 216"/>
                <a:gd name="T26" fmla="*/ 89 w 396"/>
                <a:gd name="T27" fmla="*/ 110 h 216"/>
                <a:gd name="T28" fmla="*/ 126 w 396"/>
                <a:gd name="T29" fmla="*/ 55 h 216"/>
                <a:gd name="T30" fmla="*/ 183 w 396"/>
                <a:gd name="T31" fmla="*/ 108 h 216"/>
                <a:gd name="T32" fmla="*/ 242 w 396"/>
                <a:gd name="T33" fmla="*/ 72 h 216"/>
                <a:gd name="T34" fmla="*/ 295 w 396"/>
                <a:gd name="T35" fmla="*/ 117 h 216"/>
                <a:gd name="T36" fmla="*/ 370 w 396"/>
                <a:gd name="T37" fmla="*/ 206 h 216"/>
                <a:gd name="T38" fmla="*/ 392 w 396"/>
                <a:gd name="T39" fmla="*/ 216 h 216"/>
                <a:gd name="T40" fmla="*/ 393 w 396"/>
                <a:gd name="T41" fmla="*/ 183 h 216"/>
                <a:gd name="T42" fmla="*/ 325 w 396"/>
                <a:gd name="T43" fmla="*/ 169 h 216"/>
                <a:gd name="T44" fmla="*/ 324 w 396"/>
                <a:gd name="T45" fmla="*/ 112 h 216"/>
                <a:gd name="T46" fmla="*/ 365 w 396"/>
                <a:gd name="T47" fmla="*/ 38 h 216"/>
                <a:gd name="T48" fmla="*/ 359 w 396"/>
                <a:gd name="T49" fmla="*/ 37 h 216"/>
                <a:gd name="T50" fmla="*/ 301 w 396"/>
                <a:gd name="T51" fmla="*/ 98 h 216"/>
                <a:gd name="T52" fmla="*/ 264 w 396"/>
                <a:gd name="T53" fmla="*/ 55 h 216"/>
                <a:gd name="T54" fmla="*/ 241 w 396"/>
                <a:gd name="T55" fmla="*/ 6 h 216"/>
                <a:gd name="T56" fmla="*/ 0 w 396"/>
                <a:gd name="T57" fmla="*/ 17 h 216"/>
                <a:gd name="T58" fmla="*/ 6 w 396"/>
                <a:gd name="T59" fmla="*/ 50 h 216"/>
                <a:gd name="T60" fmla="*/ 21 w 396"/>
                <a:gd name="T61" fmla="*/ 47 h 216"/>
                <a:gd name="T62" fmla="*/ 24 w 396"/>
                <a:gd name="T63" fmla="*/ 43 h 216"/>
                <a:gd name="T64" fmla="*/ 23 w 396"/>
                <a:gd name="T6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6" h="216">
                  <a:moveTo>
                    <a:pt x="65" y="125"/>
                  </a:moveTo>
                  <a:cubicBezTo>
                    <a:pt x="61" y="127"/>
                    <a:pt x="57" y="129"/>
                    <a:pt x="52" y="129"/>
                  </a:cubicBezTo>
                  <a:cubicBezTo>
                    <a:pt x="50" y="129"/>
                    <a:pt x="48" y="128"/>
                    <a:pt x="46" y="127"/>
                  </a:cubicBezTo>
                  <a:cubicBezTo>
                    <a:pt x="45" y="128"/>
                    <a:pt x="45" y="128"/>
                    <a:pt x="44" y="129"/>
                  </a:cubicBezTo>
                  <a:cubicBezTo>
                    <a:pt x="45" y="129"/>
                    <a:pt x="46" y="130"/>
                    <a:pt x="47" y="131"/>
                  </a:cubicBezTo>
                  <a:cubicBezTo>
                    <a:pt x="51" y="133"/>
                    <a:pt x="55" y="133"/>
                    <a:pt x="59" y="133"/>
                  </a:cubicBezTo>
                  <a:cubicBezTo>
                    <a:pt x="61" y="133"/>
                    <a:pt x="63" y="133"/>
                    <a:pt x="64" y="133"/>
                  </a:cubicBezTo>
                  <a:cubicBezTo>
                    <a:pt x="64" y="130"/>
                    <a:pt x="64" y="128"/>
                    <a:pt x="65" y="125"/>
                  </a:cubicBezTo>
                  <a:moveTo>
                    <a:pt x="81" y="122"/>
                  </a:moveTo>
                  <a:cubicBezTo>
                    <a:pt x="80" y="122"/>
                    <a:pt x="80" y="122"/>
                    <a:pt x="80" y="122"/>
                  </a:cubicBezTo>
                  <a:cubicBezTo>
                    <a:pt x="78" y="123"/>
                    <a:pt x="76" y="125"/>
                    <a:pt x="76" y="128"/>
                  </a:cubicBezTo>
                  <a:cubicBezTo>
                    <a:pt x="76" y="127"/>
                    <a:pt x="76" y="127"/>
                    <a:pt x="76" y="127"/>
                  </a:cubicBezTo>
                  <a:cubicBezTo>
                    <a:pt x="76" y="127"/>
                    <a:pt x="76" y="127"/>
                    <a:pt x="77" y="126"/>
                  </a:cubicBezTo>
                  <a:cubicBezTo>
                    <a:pt x="77" y="124"/>
                    <a:pt x="79" y="123"/>
                    <a:pt x="81" y="122"/>
                  </a:cubicBezTo>
                  <a:moveTo>
                    <a:pt x="241" y="6"/>
                  </a:moveTo>
                  <a:cubicBezTo>
                    <a:pt x="229" y="6"/>
                    <a:pt x="221" y="24"/>
                    <a:pt x="217" y="34"/>
                  </a:cubicBezTo>
                  <a:cubicBezTo>
                    <a:pt x="211" y="45"/>
                    <a:pt x="206" y="58"/>
                    <a:pt x="198" y="67"/>
                  </a:cubicBezTo>
                  <a:cubicBezTo>
                    <a:pt x="193" y="72"/>
                    <a:pt x="189" y="74"/>
                    <a:pt x="184" y="74"/>
                  </a:cubicBezTo>
                  <a:cubicBezTo>
                    <a:pt x="171" y="74"/>
                    <a:pt x="159" y="56"/>
                    <a:pt x="155" y="43"/>
                  </a:cubicBezTo>
                  <a:cubicBezTo>
                    <a:pt x="152" y="33"/>
                    <a:pt x="152" y="21"/>
                    <a:pt x="146" y="12"/>
                  </a:cubicBezTo>
                  <a:cubicBezTo>
                    <a:pt x="144" y="8"/>
                    <a:pt x="140" y="7"/>
                    <a:pt x="136" y="7"/>
                  </a:cubicBezTo>
                  <a:cubicBezTo>
                    <a:pt x="124" y="7"/>
                    <a:pt x="108" y="23"/>
                    <a:pt x="105" y="33"/>
                  </a:cubicBezTo>
                  <a:cubicBezTo>
                    <a:pt x="101" y="48"/>
                    <a:pt x="102" y="64"/>
                    <a:pt x="98" y="79"/>
                  </a:cubicBezTo>
                  <a:cubicBezTo>
                    <a:pt x="94" y="90"/>
                    <a:pt x="89" y="100"/>
                    <a:pt x="82" y="110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3" y="110"/>
                    <a:pt x="84" y="110"/>
                    <a:pt x="85" y="110"/>
                  </a:cubicBezTo>
                  <a:cubicBezTo>
                    <a:pt x="85" y="110"/>
                    <a:pt x="85" y="110"/>
                    <a:pt x="85" y="110"/>
                  </a:cubicBezTo>
                  <a:cubicBezTo>
                    <a:pt x="87" y="110"/>
                    <a:pt x="88" y="110"/>
                    <a:pt x="89" y="110"/>
                  </a:cubicBezTo>
                  <a:cubicBezTo>
                    <a:pt x="92" y="105"/>
                    <a:pt x="94" y="99"/>
                    <a:pt x="96" y="94"/>
                  </a:cubicBezTo>
                  <a:cubicBezTo>
                    <a:pt x="104" y="74"/>
                    <a:pt x="110" y="55"/>
                    <a:pt x="126" y="55"/>
                  </a:cubicBezTo>
                  <a:cubicBezTo>
                    <a:pt x="127" y="55"/>
                    <a:pt x="128" y="55"/>
                    <a:pt x="130" y="55"/>
                  </a:cubicBezTo>
                  <a:cubicBezTo>
                    <a:pt x="158" y="60"/>
                    <a:pt x="149" y="105"/>
                    <a:pt x="183" y="108"/>
                  </a:cubicBezTo>
                  <a:cubicBezTo>
                    <a:pt x="184" y="108"/>
                    <a:pt x="186" y="108"/>
                    <a:pt x="187" y="108"/>
                  </a:cubicBezTo>
                  <a:cubicBezTo>
                    <a:pt x="216" y="108"/>
                    <a:pt x="217" y="73"/>
                    <a:pt x="242" y="72"/>
                  </a:cubicBezTo>
                  <a:cubicBezTo>
                    <a:pt x="243" y="72"/>
                    <a:pt x="243" y="72"/>
                    <a:pt x="243" y="72"/>
                  </a:cubicBezTo>
                  <a:cubicBezTo>
                    <a:pt x="268" y="72"/>
                    <a:pt x="266" y="115"/>
                    <a:pt x="295" y="117"/>
                  </a:cubicBezTo>
                  <a:cubicBezTo>
                    <a:pt x="291" y="144"/>
                    <a:pt x="295" y="170"/>
                    <a:pt x="309" y="191"/>
                  </a:cubicBezTo>
                  <a:cubicBezTo>
                    <a:pt x="330" y="194"/>
                    <a:pt x="351" y="199"/>
                    <a:pt x="370" y="206"/>
                  </a:cubicBezTo>
                  <a:cubicBezTo>
                    <a:pt x="377" y="209"/>
                    <a:pt x="384" y="212"/>
                    <a:pt x="392" y="216"/>
                  </a:cubicBezTo>
                  <a:cubicBezTo>
                    <a:pt x="392" y="216"/>
                    <a:pt x="392" y="216"/>
                    <a:pt x="392" y="216"/>
                  </a:cubicBezTo>
                  <a:cubicBezTo>
                    <a:pt x="393" y="204"/>
                    <a:pt x="394" y="193"/>
                    <a:pt x="396" y="181"/>
                  </a:cubicBezTo>
                  <a:cubicBezTo>
                    <a:pt x="395" y="182"/>
                    <a:pt x="394" y="182"/>
                    <a:pt x="393" y="183"/>
                  </a:cubicBezTo>
                  <a:cubicBezTo>
                    <a:pt x="385" y="188"/>
                    <a:pt x="377" y="190"/>
                    <a:pt x="369" y="190"/>
                  </a:cubicBezTo>
                  <a:cubicBezTo>
                    <a:pt x="353" y="190"/>
                    <a:pt x="337" y="181"/>
                    <a:pt x="325" y="169"/>
                  </a:cubicBezTo>
                  <a:cubicBezTo>
                    <a:pt x="317" y="161"/>
                    <a:pt x="308" y="150"/>
                    <a:pt x="309" y="137"/>
                  </a:cubicBezTo>
                  <a:cubicBezTo>
                    <a:pt x="311" y="127"/>
                    <a:pt x="316" y="119"/>
                    <a:pt x="324" y="112"/>
                  </a:cubicBezTo>
                  <a:cubicBezTo>
                    <a:pt x="339" y="99"/>
                    <a:pt x="360" y="92"/>
                    <a:pt x="374" y="78"/>
                  </a:cubicBezTo>
                  <a:cubicBezTo>
                    <a:pt x="361" y="68"/>
                    <a:pt x="357" y="53"/>
                    <a:pt x="365" y="38"/>
                  </a:cubicBezTo>
                  <a:cubicBezTo>
                    <a:pt x="363" y="38"/>
                    <a:pt x="361" y="38"/>
                    <a:pt x="359" y="37"/>
                  </a:cubicBezTo>
                  <a:cubicBezTo>
                    <a:pt x="359" y="37"/>
                    <a:pt x="359" y="37"/>
                    <a:pt x="359" y="37"/>
                  </a:cubicBezTo>
                  <a:cubicBezTo>
                    <a:pt x="337" y="39"/>
                    <a:pt x="339" y="68"/>
                    <a:pt x="330" y="82"/>
                  </a:cubicBezTo>
                  <a:cubicBezTo>
                    <a:pt x="324" y="92"/>
                    <a:pt x="312" y="98"/>
                    <a:pt x="301" y="98"/>
                  </a:cubicBezTo>
                  <a:cubicBezTo>
                    <a:pt x="296" y="98"/>
                    <a:pt x="291" y="97"/>
                    <a:pt x="287" y="95"/>
                  </a:cubicBezTo>
                  <a:cubicBezTo>
                    <a:pt x="271" y="87"/>
                    <a:pt x="264" y="73"/>
                    <a:pt x="264" y="55"/>
                  </a:cubicBezTo>
                  <a:cubicBezTo>
                    <a:pt x="263" y="37"/>
                    <a:pt x="268" y="7"/>
                    <a:pt x="241" y="6"/>
                  </a:cubicBezTo>
                  <a:cubicBezTo>
                    <a:pt x="241" y="6"/>
                    <a:pt x="241" y="6"/>
                    <a:pt x="241" y="6"/>
                  </a:cubicBezTo>
                  <a:moveTo>
                    <a:pt x="23" y="0"/>
                  </a:moveTo>
                  <a:cubicBezTo>
                    <a:pt x="16" y="7"/>
                    <a:pt x="8" y="12"/>
                    <a:pt x="0" y="17"/>
                  </a:cubicBezTo>
                  <a:cubicBezTo>
                    <a:pt x="3" y="23"/>
                    <a:pt x="4" y="30"/>
                    <a:pt x="5" y="37"/>
                  </a:cubicBezTo>
                  <a:cubicBezTo>
                    <a:pt x="5" y="41"/>
                    <a:pt x="5" y="45"/>
                    <a:pt x="6" y="50"/>
                  </a:cubicBezTo>
                  <a:cubicBezTo>
                    <a:pt x="10" y="48"/>
                    <a:pt x="15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2" y="47"/>
                    <a:pt x="23" y="47"/>
                    <a:pt x="24" y="47"/>
                  </a:cubicBezTo>
                  <a:cubicBezTo>
                    <a:pt x="24" y="46"/>
                    <a:pt x="24" y="45"/>
                    <a:pt x="24" y="43"/>
                  </a:cubicBezTo>
                  <a:cubicBezTo>
                    <a:pt x="24" y="36"/>
                    <a:pt x="25" y="23"/>
                    <a:pt x="25" y="10"/>
                  </a:cubicBezTo>
                  <a:cubicBezTo>
                    <a:pt x="25" y="8"/>
                    <a:pt x="24" y="4"/>
                    <a:pt x="23" y="0"/>
                  </a:cubicBezTo>
                </a:path>
              </a:pathLst>
            </a:custGeom>
            <a:solidFill>
              <a:srgbClr val="FFE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670075" y="1583085"/>
              <a:ext cx="2468562" cy="1882775"/>
            </a:xfrm>
            <a:custGeom>
              <a:avLst/>
              <a:gdLst>
                <a:gd name="T0" fmla="*/ 580 w 581"/>
                <a:gd name="T1" fmla="*/ 75 h 443"/>
                <a:gd name="T2" fmla="*/ 563 w 581"/>
                <a:gd name="T3" fmla="*/ 62 h 443"/>
                <a:gd name="T4" fmla="*/ 510 w 581"/>
                <a:gd name="T5" fmla="*/ 46 h 443"/>
                <a:gd name="T6" fmla="*/ 320 w 581"/>
                <a:gd name="T7" fmla="*/ 15 h 443"/>
                <a:gd name="T8" fmla="*/ 120 w 581"/>
                <a:gd name="T9" fmla="*/ 1 h 443"/>
                <a:gd name="T10" fmla="*/ 64 w 581"/>
                <a:gd name="T11" fmla="*/ 4 h 443"/>
                <a:gd name="T12" fmla="*/ 49 w 581"/>
                <a:gd name="T13" fmla="*/ 7 h 443"/>
                <a:gd name="T14" fmla="*/ 45 w 581"/>
                <a:gd name="T15" fmla="*/ 10 h 443"/>
                <a:gd name="T16" fmla="*/ 44 w 581"/>
                <a:gd name="T17" fmla="*/ 11 h 443"/>
                <a:gd name="T18" fmla="*/ 45 w 581"/>
                <a:gd name="T19" fmla="*/ 11 h 443"/>
                <a:gd name="T20" fmla="*/ 42 w 581"/>
                <a:gd name="T21" fmla="*/ 14 h 443"/>
                <a:gd name="T22" fmla="*/ 0 w 581"/>
                <a:gd name="T23" fmla="*/ 378 h 443"/>
                <a:gd name="T24" fmla="*/ 3 w 581"/>
                <a:gd name="T25" fmla="*/ 381 h 443"/>
                <a:gd name="T26" fmla="*/ 432 w 581"/>
                <a:gd name="T27" fmla="*/ 431 h 443"/>
                <a:gd name="T28" fmla="*/ 536 w 581"/>
                <a:gd name="T29" fmla="*/ 443 h 443"/>
                <a:gd name="T30" fmla="*/ 539 w 581"/>
                <a:gd name="T31" fmla="*/ 440 h 443"/>
                <a:gd name="T32" fmla="*/ 581 w 581"/>
                <a:gd name="T33" fmla="*/ 76 h 443"/>
                <a:gd name="T34" fmla="*/ 578 w 581"/>
                <a:gd name="T35" fmla="*/ 73 h 443"/>
                <a:gd name="T36" fmla="*/ 577 w 581"/>
                <a:gd name="T37" fmla="*/ 73 h 443"/>
                <a:gd name="T38" fmla="*/ 577 w 581"/>
                <a:gd name="T39" fmla="*/ 79 h 443"/>
                <a:gd name="T40" fmla="*/ 578 w 581"/>
                <a:gd name="T41" fmla="*/ 79 h 443"/>
                <a:gd name="T42" fmla="*/ 575 w 581"/>
                <a:gd name="T43" fmla="*/ 76 h 443"/>
                <a:gd name="T44" fmla="*/ 533 w 581"/>
                <a:gd name="T45" fmla="*/ 440 h 443"/>
                <a:gd name="T46" fmla="*/ 536 w 581"/>
                <a:gd name="T47" fmla="*/ 437 h 443"/>
                <a:gd name="T48" fmla="*/ 107 w 581"/>
                <a:gd name="T49" fmla="*/ 387 h 443"/>
                <a:gd name="T50" fmla="*/ 3 w 581"/>
                <a:gd name="T51" fmla="*/ 375 h 443"/>
                <a:gd name="T52" fmla="*/ 6 w 581"/>
                <a:gd name="T53" fmla="*/ 378 h 443"/>
                <a:gd name="T54" fmla="*/ 48 w 581"/>
                <a:gd name="T55" fmla="*/ 14 h 443"/>
                <a:gd name="T56" fmla="*/ 45 w 581"/>
                <a:gd name="T57" fmla="*/ 17 h 443"/>
                <a:gd name="T58" fmla="*/ 45 w 581"/>
                <a:gd name="T59" fmla="*/ 17 h 443"/>
                <a:gd name="T60" fmla="*/ 48 w 581"/>
                <a:gd name="T61" fmla="*/ 15 h 443"/>
                <a:gd name="T62" fmla="*/ 76 w 581"/>
                <a:gd name="T63" fmla="*/ 8 h 443"/>
                <a:gd name="T64" fmla="*/ 135 w 581"/>
                <a:gd name="T65" fmla="*/ 6 h 443"/>
                <a:gd name="T66" fmla="*/ 315 w 581"/>
                <a:gd name="T67" fmla="*/ 20 h 443"/>
                <a:gd name="T68" fmla="*/ 494 w 581"/>
                <a:gd name="T69" fmla="*/ 48 h 443"/>
                <a:gd name="T70" fmla="*/ 550 w 581"/>
                <a:gd name="T71" fmla="*/ 63 h 443"/>
                <a:gd name="T72" fmla="*/ 575 w 581"/>
                <a:gd name="T73" fmla="*/ 77 h 443"/>
                <a:gd name="T74" fmla="*/ 580 w 581"/>
                <a:gd name="T75" fmla="*/ 75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81" h="443">
                  <a:moveTo>
                    <a:pt x="580" y="75"/>
                  </a:moveTo>
                  <a:cubicBezTo>
                    <a:pt x="579" y="68"/>
                    <a:pt x="569" y="64"/>
                    <a:pt x="563" y="62"/>
                  </a:cubicBezTo>
                  <a:cubicBezTo>
                    <a:pt x="546" y="55"/>
                    <a:pt x="528" y="50"/>
                    <a:pt x="510" y="46"/>
                  </a:cubicBezTo>
                  <a:cubicBezTo>
                    <a:pt x="448" y="31"/>
                    <a:pt x="384" y="22"/>
                    <a:pt x="320" y="15"/>
                  </a:cubicBezTo>
                  <a:cubicBezTo>
                    <a:pt x="254" y="7"/>
                    <a:pt x="187" y="1"/>
                    <a:pt x="120" y="1"/>
                  </a:cubicBezTo>
                  <a:cubicBezTo>
                    <a:pt x="101" y="0"/>
                    <a:pt x="82" y="1"/>
                    <a:pt x="64" y="4"/>
                  </a:cubicBezTo>
                  <a:cubicBezTo>
                    <a:pt x="59" y="4"/>
                    <a:pt x="54" y="5"/>
                    <a:pt x="49" y="7"/>
                  </a:cubicBezTo>
                  <a:cubicBezTo>
                    <a:pt x="48" y="8"/>
                    <a:pt x="46" y="9"/>
                    <a:pt x="45" y="10"/>
                  </a:cubicBezTo>
                  <a:cubicBezTo>
                    <a:pt x="43" y="12"/>
                    <a:pt x="43" y="12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cubicBezTo>
                    <a:pt x="43" y="11"/>
                    <a:pt x="42" y="13"/>
                    <a:pt x="42" y="14"/>
                  </a:cubicBezTo>
                  <a:cubicBezTo>
                    <a:pt x="28" y="135"/>
                    <a:pt x="14" y="257"/>
                    <a:pt x="0" y="378"/>
                  </a:cubicBezTo>
                  <a:cubicBezTo>
                    <a:pt x="0" y="380"/>
                    <a:pt x="1" y="381"/>
                    <a:pt x="3" y="381"/>
                  </a:cubicBezTo>
                  <a:cubicBezTo>
                    <a:pt x="146" y="398"/>
                    <a:pt x="289" y="414"/>
                    <a:pt x="432" y="431"/>
                  </a:cubicBezTo>
                  <a:cubicBezTo>
                    <a:pt x="466" y="435"/>
                    <a:pt x="501" y="439"/>
                    <a:pt x="536" y="443"/>
                  </a:cubicBezTo>
                  <a:cubicBezTo>
                    <a:pt x="537" y="443"/>
                    <a:pt x="538" y="441"/>
                    <a:pt x="539" y="440"/>
                  </a:cubicBezTo>
                  <a:cubicBezTo>
                    <a:pt x="553" y="319"/>
                    <a:pt x="567" y="197"/>
                    <a:pt x="581" y="76"/>
                  </a:cubicBezTo>
                  <a:cubicBezTo>
                    <a:pt x="581" y="74"/>
                    <a:pt x="579" y="73"/>
                    <a:pt x="578" y="73"/>
                  </a:cubicBezTo>
                  <a:cubicBezTo>
                    <a:pt x="577" y="73"/>
                    <a:pt x="577" y="73"/>
                    <a:pt x="577" y="73"/>
                  </a:cubicBezTo>
                  <a:cubicBezTo>
                    <a:pt x="574" y="72"/>
                    <a:pt x="574" y="78"/>
                    <a:pt x="577" y="79"/>
                  </a:cubicBezTo>
                  <a:cubicBezTo>
                    <a:pt x="578" y="79"/>
                    <a:pt x="578" y="79"/>
                    <a:pt x="578" y="79"/>
                  </a:cubicBezTo>
                  <a:cubicBezTo>
                    <a:pt x="577" y="78"/>
                    <a:pt x="576" y="77"/>
                    <a:pt x="575" y="76"/>
                  </a:cubicBezTo>
                  <a:cubicBezTo>
                    <a:pt x="561" y="197"/>
                    <a:pt x="547" y="319"/>
                    <a:pt x="533" y="440"/>
                  </a:cubicBezTo>
                  <a:cubicBezTo>
                    <a:pt x="534" y="439"/>
                    <a:pt x="535" y="438"/>
                    <a:pt x="536" y="437"/>
                  </a:cubicBezTo>
                  <a:cubicBezTo>
                    <a:pt x="393" y="420"/>
                    <a:pt x="250" y="404"/>
                    <a:pt x="107" y="387"/>
                  </a:cubicBezTo>
                  <a:cubicBezTo>
                    <a:pt x="72" y="383"/>
                    <a:pt x="37" y="379"/>
                    <a:pt x="3" y="375"/>
                  </a:cubicBezTo>
                  <a:cubicBezTo>
                    <a:pt x="4" y="376"/>
                    <a:pt x="5" y="377"/>
                    <a:pt x="6" y="378"/>
                  </a:cubicBezTo>
                  <a:cubicBezTo>
                    <a:pt x="20" y="257"/>
                    <a:pt x="34" y="135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7" y="17"/>
                    <a:pt x="48" y="16"/>
                    <a:pt x="48" y="15"/>
                  </a:cubicBezTo>
                  <a:cubicBezTo>
                    <a:pt x="51" y="9"/>
                    <a:pt x="71" y="8"/>
                    <a:pt x="76" y="8"/>
                  </a:cubicBezTo>
                  <a:cubicBezTo>
                    <a:pt x="96" y="6"/>
                    <a:pt x="115" y="6"/>
                    <a:pt x="135" y="6"/>
                  </a:cubicBezTo>
                  <a:cubicBezTo>
                    <a:pt x="195" y="7"/>
                    <a:pt x="255" y="13"/>
                    <a:pt x="315" y="20"/>
                  </a:cubicBezTo>
                  <a:cubicBezTo>
                    <a:pt x="375" y="27"/>
                    <a:pt x="435" y="35"/>
                    <a:pt x="494" y="48"/>
                  </a:cubicBezTo>
                  <a:cubicBezTo>
                    <a:pt x="513" y="52"/>
                    <a:pt x="531" y="57"/>
                    <a:pt x="550" y="63"/>
                  </a:cubicBezTo>
                  <a:cubicBezTo>
                    <a:pt x="555" y="65"/>
                    <a:pt x="574" y="69"/>
                    <a:pt x="575" y="77"/>
                  </a:cubicBezTo>
                  <a:cubicBezTo>
                    <a:pt x="575" y="80"/>
                    <a:pt x="581" y="79"/>
                    <a:pt x="580" y="7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" name="Freeform 58"/>
            <p:cNvSpPr>
              <a:spLocks noEditPoints="1"/>
            </p:cNvSpPr>
            <p:nvPr/>
          </p:nvSpPr>
          <p:spPr bwMode="auto">
            <a:xfrm>
              <a:off x="639912" y="2794348"/>
              <a:ext cx="2413000" cy="1176338"/>
            </a:xfrm>
            <a:custGeom>
              <a:avLst/>
              <a:gdLst>
                <a:gd name="T0" fmla="*/ 486 w 568"/>
                <a:gd name="T1" fmla="*/ 221 h 277"/>
                <a:gd name="T2" fmla="*/ 468 w 568"/>
                <a:gd name="T3" fmla="*/ 277 h 277"/>
                <a:gd name="T4" fmla="*/ 460 w 568"/>
                <a:gd name="T5" fmla="*/ 273 h 277"/>
                <a:gd name="T6" fmla="*/ 568 w 568"/>
                <a:gd name="T7" fmla="*/ 277 h 277"/>
                <a:gd name="T8" fmla="*/ 565 w 568"/>
                <a:gd name="T9" fmla="*/ 277 h 277"/>
                <a:gd name="T10" fmla="*/ 514 w 568"/>
                <a:gd name="T11" fmla="*/ 277 h 277"/>
                <a:gd name="T12" fmla="*/ 512 w 568"/>
                <a:gd name="T13" fmla="*/ 272 h 277"/>
                <a:gd name="T14" fmla="*/ 533 w 568"/>
                <a:gd name="T15" fmla="*/ 202 h 277"/>
                <a:gd name="T16" fmla="*/ 523 w 568"/>
                <a:gd name="T17" fmla="*/ 186 h 277"/>
                <a:gd name="T18" fmla="*/ 502 w 568"/>
                <a:gd name="T19" fmla="*/ 277 h 277"/>
                <a:gd name="T20" fmla="*/ 500 w 568"/>
                <a:gd name="T21" fmla="*/ 172 h 277"/>
                <a:gd name="T22" fmla="*/ 467 w 568"/>
                <a:gd name="T23" fmla="*/ 95 h 277"/>
                <a:gd name="T24" fmla="*/ 450 w 568"/>
                <a:gd name="T25" fmla="*/ 98 h 277"/>
                <a:gd name="T26" fmla="*/ 455 w 568"/>
                <a:gd name="T27" fmla="*/ 112 h 277"/>
                <a:gd name="T28" fmla="*/ 471 w 568"/>
                <a:gd name="T29" fmla="*/ 103 h 277"/>
                <a:gd name="T30" fmla="*/ 488 w 568"/>
                <a:gd name="T31" fmla="*/ 76 h 277"/>
                <a:gd name="T32" fmla="*/ 497 w 568"/>
                <a:gd name="T33" fmla="*/ 68 h 277"/>
                <a:gd name="T34" fmla="*/ 494 w 568"/>
                <a:gd name="T35" fmla="*/ 116 h 277"/>
                <a:gd name="T36" fmla="*/ 522 w 568"/>
                <a:gd name="T37" fmla="*/ 135 h 277"/>
                <a:gd name="T38" fmla="*/ 525 w 568"/>
                <a:gd name="T39" fmla="*/ 95 h 277"/>
                <a:gd name="T40" fmla="*/ 370 w 568"/>
                <a:gd name="T41" fmla="*/ 24 h 277"/>
                <a:gd name="T42" fmla="*/ 311 w 568"/>
                <a:gd name="T43" fmla="*/ 88 h 277"/>
                <a:gd name="T44" fmla="*/ 251 w 568"/>
                <a:gd name="T45" fmla="*/ 115 h 277"/>
                <a:gd name="T46" fmla="*/ 202 w 568"/>
                <a:gd name="T47" fmla="*/ 32 h 277"/>
                <a:gd name="T48" fmla="*/ 205 w 568"/>
                <a:gd name="T49" fmla="*/ 100 h 277"/>
                <a:gd name="T50" fmla="*/ 287 w 568"/>
                <a:gd name="T51" fmla="*/ 133 h 277"/>
                <a:gd name="T52" fmla="*/ 373 w 568"/>
                <a:gd name="T53" fmla="*/ 57 h 277"/>
                <a:gd name="T54" fmla="*/ 419 w 568"/>
                <a:gd name="T55" fmla="*/ 106 h 277"/>
                <a:gd name="T56" fmla="*/ 442 w 568"/>
                <a:gd name="T57" fmla="*/ 97 h 277"/>
                <a:gd name="T58" fmla="*/ 415 w 568"/>
                <a:gd name="T59" fmla="*/ 69 h 277"/>
                <a:gd name="T60" fmla="*/ 370 w 568"/>
                <a:gd name="T61" fmla="*/ 24 h 277"/>
                <a:gd name="T62" fmla="*/ 145 w 568"/>
                <a:gd name="T63" fmla="*/ 8 h 277"/>
                <a:gd name="T64" fmla="*/ 105 w 568"/>
                <a:gd name="T65" fmla="*/ 70 h 277"/>
                <a:gd name="T66" fmla="*/ 78 w 568"/>
                <a:gd name="T67" fmla="*/ 66 h 277"/>
                <a:gd name="T68" fmla="*/ 50 w 568"/>
                <a:gd name="T69" fmla="*/ 18 h 277"/>
                <a:gd name="T70" fmla="*/ 37 w 568"/>
                <a:gd name="T71" fmla="*/ 12 h 277"/>
                <a:gd name="T72" fmla="*/ 2 w 568"/>
                <a:gd name="T73" fmla="*/ 98 h 277"/>
                <a:gd name="T74" fmla="*/ 22 w 568"/>
                <a:gd name="T75" fmla="*/ 76 h 277"/>
                <a:gd name="T76" fmla="*/ 44 w 568"/>
                <a:gd name="T77" fmla="*/ 43 h 277"/>
                <a:gd name="T78" fmla="*/ 105 w 568"/>
                <a:gd name="T79" fmla="*/ 108 h 277"/>
                <a:gd name="T80" fmla="*/ 155 w 568"/>
                <a:gd name="T81" fmla="*/ 3 h 277"/>
                <a:gd name="T82" fmla="*/ 164 w 568"/>
                <a:gd name="T83" fmla="*/ 1 h 277"/>
                <a:gd name="T84" fmla="*/ 163 w 568"/>
                <a:gd name="T85" fmla="*/ 40 h 277"/>
                <a:gd name="T86" fmla="*/ 196 w 568"/>
                <a:gd name="T87" fmla="*/ 18 h 277"/>
                <a:gd name="T88" fmla="*/ 168 w 568"/>
                <a:gd name="T8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8" h="277">
                  <a:moveTo>
                    <a:pt x="500" y="172"/>
                  </a:moveTo>
                  <a:cubicBezTo>
                    <a:pt x="500" y="189"/>
                    <a:pt x="495" y="204"/>
                    <a:pt x="486" y="221"/>
                  </a:cubicBezTo>
                  <a:cubicBezTo>
                    <a:pt x="481" y="230"/>
                    <a:pt x="476" y="239"/>
                    <a:pt x="472" y="248"/>
                  </a:cubicBezTo>
                  <a:cubicBezTo>
                    <a:pt x="468" y="277"/>
                    <a:pt x="468" y="277"/>
                    <a:pt x="468" y="277"/>
                  </a:cubicBezTo>
                  <a:cubicBezTo>
                    <a:pt x="460" y="277"/>
                    <a:pt x="460" y="277"/>
                    <a:pt x="460" y="277"/>
                  </a:cubicBezTo>
                  <a:cubicBezTo>
                    <a:pt x="460" y="273"/>
                    <a:pt x="460" y="273"/>
                    <a:pt x="460" y="273"/>
                  </a:cubicBezTo>
                  <a:cubicBezTo>
                    <a:pt x="460" y="275"/>
                    <a:pt x="459" y="276"/>
                    <a:pt x="459" y="277"/>
                  </a:cubicBezTo>
                  <a:cubicBezTo>
                    <a:pt x="568" y="277"/>
                    <a:pt x="568" y="277"/>
                    <a:pt x="568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1" y="277"/>
                    <a:pt x="511" y="277"/>
                    <a:pt x="511" y="277"/>
                  </a:cubicBezTo>
                  <a:cubicBezTo>
                    <a:pt x="511" y="276"/>
                    <a:pt x="512" y="274"/>
                    <a:pt x="512" y="272"/>
                  </a:cubicBezTo>
                  <a:cubicBezTo>
                    <a:pt x="514" y="249"/>
                    <a:pt x="521" y="227"/>
                    <a:pt x="531" y="207"/>
                  </a:cubicBezTo>
                  <a:cubicBezTo>
                    <a:pt x="531" y="205"/>
                    <a:pt x="532" y="203"/>
                    <a:pt x="533" y="202"/>
                  </a:cubicBezTo>
                  <a:cubicBezTo>
                    <a:pt x="531" y="197"/>
                    <a:pt x="530" y="193"/>
                    <a:pt x="529" y="189"/>
                  </a:cubicBezTo>
                  <a:cubicBezTo>
                    <a:pt x="527" y="188"/>
                    <a:pt x="525" y="187"/>
                    <a:pt x="523" y="186"/>
                  </a:cubicBezTo>
                  <a:cubicBezTo>
                    <a:pt x="510" y="277"/>
                    <a:pt x="510" y="277"/>
                    <a:pt x="510" y="277"/>
                  </a:cubicBezTo>
                  <a:cubicBezTo>
                    <a:pt x="502" y="277"/>
                    <a:pt x="502" y="277"/>
                    <a:pt x="502" y="277"/>
                  </a:cubicBezTo>
                  <a:cubicBezTo>
                    <a:pt x="516" y="181"/>
                    <a:pt x="516" y="181"/>
                    <a:pt x="516" y="181"/>
                  </a:cubicBezTo>
                  <a:cubicBezTo>
                    <a:pt x="511" y="178"/>
                    <a:pt x="505" y="175"/>
                    <a:pt x="500" y="172"/>
                  </a:cubicBezTo>
                  <a:moveTo>
                    <a:pt x="488" y="76"/>
                  </a:moveTo>
                  <a:cubicBezTo>
                    <a:pt x="482" y="84"/>
                    <a:pt x="476" y="91"/>
                    <a:pt x="467" y="95"/>
                  </a:cubicBezTo>
                  <a:cubicBezTo>
                    <a:pt x="462" y="97"/>
                    <a:pt x="456" y="98"/>
                    <a:pt x="451" y="98"/>
                  </a:cubicBezTo>
                  <a:cubicBezTo>
                    <a:pt x="450" y="98"/>
                    <a:pt x="450" y="98"/>
                    <a:pt x="450" y="98"/>
                  </a:cubicBezTo>
                  <a:cubicBezTo>
                    <a:pt x="448" y="113"/>
                    <a:pt x="448" y="113"/>
                    <a:pt x="448" y="113"/>
                  </a:cubicBezTo>
                  <a:cubicBezTo>
                    <a:pt x="450" y="113"/>
                    <a:pt x="452" y="113"/>
                    <a:pt x="455" y="112"/>
                  </a:cubicBezTo>
                  <a:cubicBezTo>
                    <a:pt x="461" y="106"/>
                    <a:pt x="465" y="104"/>
                    <a:pt x="469" y="103"/>
                  </a:cubicBezTo>
                  <a:cubicBezTo>
                    <a:pt x="470" y="103"/>
                    <a:pt x="470" y="103"/>
                    <a:pt x="471" y="103"/>
                  </a:cubicBezTo>
                  <a:cubicBezTo>
                    <a:pt x="474" y="103"/>
                    <a:pt x="478" y="105"/>
                    <a:pt x="483" y="108"/>
                  </a:cubicBezTo>
                  <a:cubicBezTo>
                    <a:pt x="488" y="76"/>
                    <a:pt x="488" y="76"/>
                    <a:pt x="488" y="76"/>
                  </a:cubicBezTo>
                  <a:moveTo>
                    <a:pt x="501" y="67"/>
                  </a:moveTo>
                  <a:cubicBezTo>
                    <a:pt x="499" y="67"/>
                    <a:pt x="498" y="67"/>
                    <a:pt x="497" y="68"/>
                  </a:cubicBezTo>
                  <a:cubicBezTo>
                    <a:pt x="490" y="114"/>
                    <a:pt x="490" y="114"/>
                    <a:pt x="490" y="114"/>
                  </a:cubicBezTo>
                  <a:cubicBezTo>
                    <a:pt x="491" y="114"/>
                    <a:pt x="493" y="115"/>
                    <a:pt x="494" y="116"/>
                  </a:cubicBezTo>
                  <a:cubicBezTo>
                    <a:pt x="500" y="120"/>
                    <a:pt x="507" y="125"/>
                    <a:pt x="516" y="131"/>
                  </a:cubicBezTo>
                  <a:cubicBezTo>
                    <a:pt x="518" y="132"/>
                    <a:pt x="520" y="133"/>
                    <a:pt x="522" y="135"/>
                  </a:cubicBezTo>
                  <a:cubicBezTo>
                    <a:pt x="527" y="102"/>
                    <a:pt x="527" y="102"/>
                    <a:pt x="527" y="102"/>
                  </a:cubicBezTo>
                  <a:cubicBezTo>
                    <a:pt x="526" y="100"/>
                    <a:pt x="526" y="97"/>
                    <a:pt x="525" y="95"/>
                  </a:cubicBezTo>
                  <a:cubicBezTo>
                    <a:pt x="523" y="86"/>
                    <a:pt x="512" y="67"/>
                    <a:pt x="501" y="67"/>
                  </a:cubicBezTo>
                  <a:moveTo>
                    <a:pt x="370" y="24"/>
                  </a:moveTo>
                  <a:cubicBezTo>
                    <a:pt x="355" y="24"/>
                    <a:pt x="340" y="33"/>
                    <a:pt x="332" y="46"/>
                  </a:cubicBezTo>
                  <a:cubicBezTo>
                    <a:pt x="324" y="59"/>
                    <a:pt x="321" y="75"/>
                    <a:pt x="311" y="88"/>
                  </a:cubicBezTo>
                  <a:cubicBezTo>
                    <a:pt x="301" y="101"/>
                    <a:pt x="283" y="118"/>
                    <a:pt x="264" y="118"/>
                  </a:cubicBezTo>
                  <a:cubicBezTo>
                    <a:pt x="260" y="118"/>
                    <a:pt x="256" y="117"/>
                    <a:pt x="251" y="115"/>
                  </a:cubicBezTo>
                  <a:cubicBezTo>
                    <a:pt x="230" y="105"/>
                    <a:pt x="219" y="79"/>
                    <a:pt x="211" y="58"/>
                  </a:cubicBezTo>
                  <a:cubicBezTo>
                    <a:pt x="208" y="49"/>
                    <a:pt x="205" y="40"/>
                    <a:pt x="202" y="32"/>
                  </a:cubicBezTo>
                  <a:cubicBezTo>
                    <a:pt x="196" y="79"/>
                    <a:pt x="196" y="79"/>
                    <a:pt x="196" y="79"/>
                  </a:cubicBezTo>
                  <a:cubicBezTo>
                    <a:pt x="199" y="87"/>
                    <a:pt x="202" y="95"/>
                    <a:pt x="205" y="100"/>
                  </a:cubicBezTo>
                  <a:cubicBezTo>
                    <a:pt x="218" y="123"/>
                    <a:pt x="238" y="139"/>
                    <a:pt x="262" y="139"/>
                  </a:cubicBezTo>
                  <a:cubicBezTo>
                    <a:pt x="270" y="139"/>
                    <a:pt x="278" y="137"/>
                    <a:pt x="287" y="133"/>
                  </a:cubicBezTo>
                  <a:cubicBezTo>
                    <a:pt x="318" y="118"/>
                    <a:pt x="318" y="78"/>
                    <a:pt x="347" y="63"/>
                  </a:cubicBezTo>
                  <a:cubicBezTo>
                    <a:pt x="354" y="59"/>
                    <a:pt x="363" y="57"/>
                    <a:pt x="373" y="57"/>
                  </a:cubicBezTo>
                  <a:cubicBezTo>
                    <a:pt x="380" y="57"/>
                    <a:pt x="388" y="59"/>
                    <a:pt x="394" y="63"/>
                  </a:cubicBezTo>
                  <a:cubicBezTo>
                    <a:pt x="408" y="73"/>
                    <a:pt x="405" y="95"/>
                    <a:pt x="419" y="106"/>
                  </a:cubicBezTo>
                  <a:cubicBezTo>
                    <a:pt x="426" y="112"/>
                    <a:pt x="433" y="113"/>
                    <a:pt x="440" y="114"/>
                  </a:cubicBezTo>
                  <a:cubicBezTo>
                    <a:pt x="442" y="97"/>
                    <a:pt x="442" y="97"/>
                    <a:pt x="442" y="97"/>
                  </a:cubicBezTo>
                  <a:cubicBezTo>
                    <a:pt x="439" y="96"/>
                    <a:pt x="436" y="95"/>
                    <a:pt x="433" y="94"/>
                  </a:cubicBezTo>
                  <a:cubicBezTo>
                    <a:pt x="423" y="88"/>
                    <a:pt x="419" y="79"/>
                    <a:pt x="415" y="69"/>
                  </a:cubicBezTo>
                  <a:cubicBezTo>
                    <a:pt x="410" y="56"/>
                    <a:pt x="403" y="41"/>
                    <a:pt x="392" y="32"/>
                  </a:cubicBezTo>
                  <a:cubicBezTo>
                    <a:pt x="385" y="27"/>
                    <a:pt x="378" y="24"/>
                    <a:pt x="370" y="24"/>
                  </a:cubicBezTo>
                  <a:moveTo>
                    <a:pt x="155" y="3"/>
                  </a:moveTo>
                  <a:cubicBezTo>
                    <a:pt x="152" y="4"/>
                    <a:pt x="148" y="6"/>
                    <a:pt x="145" y="8"/>
                  </a:cubicBezTo>
                  <a:cubicBezTo>
                    <a:pt x="130" y="19"/>
                    <a:pt x="133" y="35"/>
                    <a:pt x="124" y="49"/>
                  </a:cubicBezTo>
                  <a:cubicBezTo>
                    <a:pt x="119" y="57"/>
                    <a:pt x="113" y="65"/>
                    <a:pt x="105" y="70"/>
                  </a:cubicBezTo>
                  <a:cubicBezTo>
                    <a:pt x="101" y="72"/>
                    <a:pt x="97" y="74"/>
                    <a:pt x="93" y="74"/>
                  </a:cubicBezTo>
                  <a:cubicBezTo>
                    <a:pt x="87" y="74"/>
                    <a:pt x="82" y="71"/>
                    <a:pt x="78" y="66"/>
                  </a:cubicBezTo>
                  <a:cubicBezTo>
                    <a:pt x="71" y="57"/>
                    <a:pt x="63" y="29"/>
                    <a:pt x="52" y="18"/>
                  </a:cubicBezTo>
                  <a:cubicBezTo>
                    <a:pt x="51" y="18"/>
                    <a:pt x="51" y="18"/>
                    <a:pt x="50" y="18"/>
                  </a:cubicBezTo>
                  <a:cubicBezTo>
                    <a:pt x="49" y="18"/>
                    <a:pt x="49" y="18"/>
                    <a:pt x="48" y="18"/>
                  </a:cubicBezTo>
                  <a:cubicBezTo>
                    <a:pt x="43" y="18"/>
                    <a:pt x="40" y="16"/>
                    <a:pt x="37" y="12"/>
                  </a:cubicBezTo>
                  <a:cubicBezTo>
                    <a:pt x="35" y="13"/>
                    <a:pt x="33" y="14"/>
                    <a:pt x="30" y="16"/>
                  </a:cubicBezTo>
                  <a:cubicBezTo>
                    <a:pt x="4" y="36"/>
                    <a:pt x="10" y="70"/>
                    <a:pt x="2" y="98"/>
                  </a:cubicBezTo>
                  <a:cubicBezTo>
                    <a:pt x="1" y="102"/>
                    <a:pt x="0" y="106"/>
                    <a:pt x="0" y="109"/>
                  </a:cubicBezTo>
                  <a:cubicBezTo>
                    <a:pt x="17" y="108"/>
                    <a:pt x="20" y="92"/>
                    <a:pt x="22" y="76"/>
                  </a:cubicBezTo>
                  <a:cubicBezTo>
                    <a:pt x="24" y="60"/>
                    <a:pt x="25" y="43"/>
                    <a:pt x="42" y="43"/>
                  </a:cubicBezTo>
                  <a:cubicBezTo>
                    <a:pt x="43" y="43"/>
                    <a:pt x="43" y="43"/>
                    <a:pt x="44" y="43"/>
                  </a:cubicBezTo>
                  <a:cubicBezTo>
                    <a:pt x="76" y="46"/>
                    <a:pt x="64" y="108"/>
                    <a:pt x="103" y="108"/>
                  </a:cubicBezTo>
                  <a:cubicBezTo>
                    <a:pt x="104" y="108"/>
                    <a:pt x="104" y="108"/>
                    <a:pt x="105" y="108"/>
                  </a:cubicBezTo>
                  <a:cubicBezTo>
                    <a:pt x="140" y="106"/>
                    <a:pt x="122" y="57"/>
                    <a:pt x="150" y="43"/>
                  </a:cubicBezTo>
                  <a:cubicBezTo>
                    <a:pt x="155" y="3"/>
                    <a:pt x="155" y="3"/>
                    <a:pt x="155" y="3"/>
                  </a:cubicBezTo>
                  <a:moveTo>
                    <a:pt x="168" y="0"/>
                  </a:moveTo>
                  <a:cubicBezTo>
                    <a:pt x="167" y="0"/>
                    <a:pt x="165" y="0"/>
                    <a:pt x="164" y="1"/>
                  </a:cubicBezTo>
                  <a:cubicBezTo>
                    <a:pt x="158" y="40"/>
                    <a:pt x="158" y="40"/>
                    <a:pt x="158" y="40"/>
                  </a:cubicBezTo>
                  <a:cubicBezTo>
                    <a:pt x="160" y="40"/>
                    <a:pt x="161" y="40"/>
                    <a:pt x="163" y="40"/>
                  </a:cubicBezTo>
                  <a:cubicBezTo>
                    <a:pt x="176" y="40"/>
                    <a:pt x="183" y="51"/>
                    <a:pt x="190" y="64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5" y="17"/>
                    <a:pt x="195" y="16"/>
                    <a:pt x="194" y="14"/>
                  </a:cubicBezTo>
                  <a:cubicBezTo>
                    <a:pt x="188" y="5"/>
                    <a:pt x="178" y="0"/>
                    <a:pt x="168" y="0"/>
                  </a:cubicBezTo>
                </a:path>
              </a:pathLst>
            </a:custGeom>
            <a:solidFill>
              <a:srgbClr val="FFB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3164037" y="291658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520850" y="2602260"/>
              <a:ext cx="12700" cy="12700"/>
            </a:xfrm>
            <a:custGeom>
              <a:avLst/>
              <a:gdLst>
                <a:gd name="T0" fmla="*/ 0 w 3"/>
                <a:gd name="T1" fmla="*/ 3 h 3"/>
                <a:gd name="T2" fmla="*/ 1 w 3"/>
                <a:gd name="T3" fmla="*/ 3 h 3"/>
                <a:gd name="T4" fmla="*/ 2 w 3"/>
                <a:gd name="T5" fmla="*/ 2 h 3"/>
                <a:gd name="T6" fmla="*/ 3 w 3"/>
                <a:gd name="T7" fmla="*/ 0 h 3"/>
                <a:gd name="T8" fmla="*/ 0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2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3164037" y="2916585"/>
              <a:ext cx="0" cy="4763"/>
            </a:xfrm>
            <a:custGeom>
              <a:avLst/>
              <a:gdLst>
                <a:gd name="T0" fmla="*/ 3 h 3"/>
                <a:gd name="T1" fmla="*/ 0 h 3"/>
                <a:gd name="T2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512912" y="2589560"/>
              <a:ext cx="317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350987" y="2530823"/>
              <a:ext cx="2828925" cy="1439863"/>
            </a:xfrm>
            <a:custGeom>
              <a:avLst/>
              <a:gdLst>
                <a:gd name="T0" fmla="*/ 39 w 666"/>
                <a:gd name="T1" fmla="*/ 52 h 339"/>
                <a:gd name="T2" fmla="*/ 42 w 666"/>
                <a:gd name="T3" fmla="*/ 19 h 339"/>
                <a:gd name="T4" fmla="*/ 41 w 666"/>
                <a:gd name="T5" fmla="*/ 20 h 339"/>
                <a:gd name="T6" fmla="*/ 40 w 666"/>
                <a:gd name="T7" fmla="*/ 20 h 339"/>
                <a:gd name="T8" fmla="*/ 43 w 666"/>
                <a:gd name="T9" fmla="*/ 17 h 339"/>
                <a:gd name="T10" fmla="*/ 42 w 666"/>
                <a:gd name="T11" fmla="*/ 19 h 339"/>
                <a:gd name="T12" fmla="*/ 43 w 666"/>
                <a:gd name="T13" fmla="*/ 18 h 339"/>
                <a:gd name="T14" fmla="*/ 76 w 666"/>
                <a:gd name="T15" fmla="*/ 8 h 339"/>
                <a:gd name="T16" fmla="*/ 144 w 666"/>
                <a:gd name="T17" fmla="*/ 6 h 339"/>
                <a:gd name="T18" fmla="*/ 356 w 666"/>
                <a:gd name="T19" fmla="*/ 21 h 339"/>
                <a:gd name="T20" fmla="*/ 564 w 666"/>
                <a:gd name="T21" fmla="*/ 54 h 339"/>
                <a:gd name="T22" fmla="*/ 629 w 666"/>
                <a:gd name="T23" fmla="*/ 72 h 339"/>
                <a:gd name="T24" fmla="*/ 661 w 666"/>
                <a:gd name="T25" fmla="*/ 89 h 339"/>
                <a:gd name="T26" fmla="*/ 661 w 666"/>
                <a:gd name="T27" fmla="*/ 91 h 339"/>
                <a:gd name="T28" fmla="*/ 661 w 666"/>
                <a:gd name="T29" fmla="*/ 90 h 339"/>
                <a:gd name="T30" fmla="*/ 664 w 666"/>
                <a:gd name="T31" fmla="*/ 86 h 339"/>
                <a:gd name="T32" fmla="*/ 664 w 666"/>
                <a:gd name="T33" fmla="*/ 87 h 339"/>
                <a:gd name="T34" fmla="*/ 666 w 666"/>
                <a:gd name="T35" fmla="*/ 87 h 339"/>
                <a:gd name="T36" fmla="*/ 646 w 666"/>
                <a:gd name="T37" fmla="*/ 72 h 339"/>
                <a:gd name="T38" fmla="*/ 584 w 666"/>
                <a:gd name="T39" fmla="*/ 53 h 339"/>
                <a:gd name="T40" fmla="*/ 362 w 666"/>
                <a:gd name="T41" fmla="*/ 15 h 339"/>
                <a:gd name="T42" fmla="*/ 129 w 666"/>
                <a:gd name="T43" fmla="*/ 0 h 339"/>
                <a:gd name="T44" fmla="*/ 62 w 666"/>
                <a:gd name="T45" fmla="*/ 4 h 339"/>
                <a:gd name="T46" fmla="*/ 45 w 666"/>
                <a:gd name="T47" fmla="*/ 9 h 339"/>
                <a:gd name="T48" fmla="*/ 40 w 666"/>
                <a:gd name="T49" fmla="*/ 13 h 339"/>
                <a:gd name="T50" fmla="*/ 38 w 666"/>
                <a:gd name="T51" fmla="*/ 14 h 339"/>
                <a:gd name="T52" fmla="*/ 39 w 666"/>
                <a:gd name="T53" fmla="*/ 14 h 339"/>
                <a:gd name="T54" fmla="*/ 40 w 666"/>
                <a:gd name="T55" fmla="*/ 14 h 339"/>
                <a:gd name="T56" fmla="*/ 39 w 666"/>
                <a:gd name="T57" fmla="*/ 14 h 339"/>
                <a:gd name="T58" fmla="*/ 38 w 666"/>
                <a:gd name="T59" fmla="*/ 14 h 339"/>
                <a:gd name="T60" fmla="*/ 37 w 666"/>
                <a:gd name="T61" fmla="*/ 17 h 339"/>
                <a:gd name="T62" fmla="*/ 0 w 666"/>
                <a:gd name="T63" fmla="*/ 339 h 339"/>
                <a:gd name="T64" fmla="*/ 5 w 666"/>
                <a:gd name="T65" fmla="*/ 339 h 339"/>
                <a:gd name="T66" fmla="*/ 39 w 666"/>
                <a:gd name="T67" fmla="*/ 5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6" h="339">
                  <a:moveTo>
                    <a:pt x="39" y="52"/>
                  </a:moveTo>
                  <a:cubicBezTo>
                    <a:pt x="40" y="41"/>
                    <a:pt x="41" y="30"/>
                    <a:pt x="42" y="19"/>
                  </a:cubicBezTo>
                  <a:cubicBezTo>
                    <a:pt x="42" y="20"/>
                    <a:pt x="41" y="20"/>
                    <a:pt x="41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1" y="19"/>
                    <a:pt x="42" y="18"/>
                    <a:pt x="43" y="17"/>
                  </a:cubicBezTo>
                  <a:cubicBezTo>
                    <a:pt x="43" y="18"/>
                    <a:pt x="42" y="19"/>
                    <a:pt x="42" y="19"/>
                  </a:cubicBezTo>
                  <a:cubicBezTo>
                    <a:pt x="43" y="19"/>
                    <a:pt x="43" y="18"/>
                    <a:pt x="43" y="18"/>
                  </a:cubicBezTo>
                  <a:cubicBezTo>
                    <a:pt x="46" y="10"/>
                    <a:pt x="70" y="9"/>
                    <a:pt x="76" y="8"/>
                  </a:cubicBezTo>
                  <a:cubicBezTo>
                    <a:pt x="99" y="6"/>
                    <a:pt x="122" y="5"/>
                    <a:pt x="144" y="6"/>
                  </a:cubicBezTo>
                  <a:cubicBezTo>
                    <a:pt x="215" y="6"/>
                    <a:pt x="286" y="12"/>
                    <a:pt x="356" y="21"/>
                  </a:cubicBezTo>
                  <a:cubicBezTo>
                    <a:pt x="426" y="29"/>
                    <a:pt x="495" y="39"/>
                    <a:pt x="564" y="54"/>
                  </a:cubicBezTo>
                  <a:cubicBezTo>
                    <a:pt x="586" y="59"/>
                    <a:pt x="608" y="64"/>
                    <a:pt x="629" y="72"/>
                  </a:cubicBezTo>
                  <a:cubicBezTo>
                    <a:pt x="636" y="74"/>
                    <a:pt x="660" y="80"/>
                    <a:pt x="661" y="89"/>
                  </a:cubicBezTo>
                  <a:cubicBezTo>
                    <a:pt x="661" y="90"/>
                    <a:pt x="661" y="90"/>
                    <a:pt x="661" y="91"/>
                  </a:cubicBezTo>
                  <a:cubicBezTo>
                    <a:pt x="661" y="90"/>
                    <a:pt x="661" y="90"/>
                    <a:pt x="661" y="90"/>
                  </a:cubicBezTo>
                  <a:cubicBezTo>
                    <a:pt x="661" y="89"/>
                    <a:pt x="662" y="86"/>
                    <a:pt x="664" y="86"/>
                  </a:cubicBezTo>
                  <a:cubicBezTo>
                    <a:pt x="664" y="87"/>
                    <a:pt x="664" y="87"/>
                    <a:pt x="664" y="87"/>
                  </a:cubicBezTo>
                  <a:cubicBezTo>
                    <a:pt x="665" y="87"/>
                    <a:pt x="666" y="87"/>
                    <a:pt x="666" y="87"/>
                  </a:cubicBezTo>
                  <a:cubicBezTo>
                    <a:pt x="664" y="79"/>
                    <a:pt x="653" y="75"/>
                    <a:pt x="646" y="72"/>
                  </a:cubicBezTo>
                  <a:cubicBezTo>
                    <a:pt x="626" y="63"/>
                    <a:pt x="605" y="58"/>
                    <a:pt x="584" y="53"/>
                  </a:cubicBezTo>
                  <a:cubicBezTo>
                    <a:pt x="511" y="35"/>
                    <a:pt x="436" y="24"/>
                    <a:pt x="362" y="15"/>
                  </a:cubicBezTo>
                  <a:cubicBezTo>
                    <a:pt x="285" y="6"/>
                    <a:pt x="207" y="0"/>
                    <a:pt x="129" y="0"/>
                  </a:cubicBezTo>
                  <a:cubicBezTo>
                    <a:pt x="107" y="0"/>
                    <a:pt x="84" y="1"/>
                    <a:pt x="62" y="4"/>
                  </a:cubicBezTo>
                  <a:cubicBezTo>
                    <a:pt x="56" y="5"/>
                    <a:pt x="50" y="7"/>
                    <a:pt x="45" y="9"/>
                  </a:cubicBezTo>
                  <a:cubicBezTo>
                    <a:pt x="43" y="10"/>
                    <a:pt x="41" y="11"/>
                    <a:pt x="40" y="13"/>
                  </a:cubicBezTo>
                  <a:cubicBezTo>
                    <a:pt x="38" y="14"/>
                    <a:pt x="38" y="15"/>
                    <a:pt x="38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5"/>
                    <a:pt x="37" y="16"/>
                    <a:pt x="37" y="17"/>
                  </a:cubicBezTo>
                  <a:cubicBezTo>
                    <a:pt x="24" y="125"/>
                    <a:pt x="12" y="232"/>
                    <a:pt x="0" y="339"/>
                  </a:cubicBezTo>
                  <a:cubicBezTo>
                    <a:pt x="5" y="339"/>
                    <a:pt x="5" y="339"/>
                    <a:pt x="5" y="339"/>
                  </a:cubicBezTo>
                  <a:cubicBezTo>
                    <a:pt x="16" y="244"/>
                    <a:pt x="27" y="148"/>
                    <a:pt x="39" y="5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3159275" y="2895948"/>
              <a:ext cx="25400" cy="25400"/>
            </a:xfrm>
            <a:custGeom>
              <a:avLst/>
              <a:gdLst>
                <a:gd name="T0" fmla="*/ 3 w 6"/>
                <a:gd name="T1" fmla="*/ 0 h 6"/>
                <a:gd name="T2" fmla="*/ 0 w 6"/>
                <a:gd name="T3" fmla="*/ 4 h 6"/>
                <a:gd name="T4" fmla="*/ 1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5 w 6"/>
                <a:gd name="T11" fmla="*/ 1 h 6"/>
                <a:gd name="T12" fmla="*/ 3 w 6"/>
                <a:gd name="T13" fmla="*/ 1 h 6"/>
                <a:gd name="T14" fmla="*/ 3 w 6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cubicBezTo>
                    <a:pt x="1" y="0"/>
                    <a:pt x="0" y="3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3"/>
                    <a:pt x="6" y="2"/>
                    <a:pt x="5" y="1"/>
                  </a:cubicBezTo>
                  <a:cubicBezTo>
                    <a:pt x="5" y="1"/>
                    <a:pt x="4" y="1"/>
                    <a:pt x="3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3040212" y="2900710"/>
              <a:ext cx="144462" cy="1069975"/>
            </a:xfrm>
            <a:custGeom>
              <a:avLst/>
              <a:gdLst>
                <a:gd name="T0" fmla="*/ 31 w 34"/>
                <a:gd name="T1" fmla="*/ 5 h 252"/>
                <a:gd name="T2" fmla="*/ 31 w 34"/>
                <a:gd name="T3" fmla="*/ 5 h 252"/>
                <a:gd name="T4" fmla="*/ 31 w 34"/>
                <a:gd name="T5" fmla="*/ 5 h 252"/>
                <a:gd name="T6" fmla="*/ 29 w 34"/>
                <a:gd name="T7" fmla="*/ 5 h 252"/>
                <a:gd name="T8" fmla="*/ 29 w 34"/>
                <a:gd name="T9" fmla="*/ 4 h 252"/>
                <a:gd name="T10" fmla="*/ 29 w 34"/>
                <a:gd name="T11" fmla="*/ 4 h 252"/>
                <a:gd name="T12" fmla="*/ 28 w 34"/>
                <a:gd name="T13" fmla="*/ 4 h 252"/>
                <a:gd name="T14" fmla="*/ 0 w 34"/>
                <a:gd name="T15" fmla="*/ 252 h 252"/>
                <a:gd name="T16" fmla="*/ 5 w 34"/>
                <a:gd name="T17" fmla="*/ 252 h 252"/>
                <a:gd name="T18" fmla="*/ 30 w 34"/>
                <a:gd name="T19" fmla="*/ 38 h 252"/>
                <a:gd name="T20" fmla="*/ 34 w 34"/>
                <a:gd name="T21" fmla="*/ 2 h 252"/>
                <a:gd name="T22" fmla="*/ 33 w 34"/>
                <a:gd name="T23" fmla="*/ 0 h 252"/>
                <a:gd name="T24" fmla="*/ 34 w 34"/>
                <a:gd name="T25" fmla="*/ 2 h 252"/>
                <a:gd name="T26" fmla="*/ 31 w 34"/>
                <a:gd name="T27" fmla="*/ 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252">
                  <a:moveTo>
                    <a:pt x="31" y="5"/>
                  </a:move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29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9" y="87"/>
                    <a:pt x="9" y="170"/>
                    <a:pt x="0" y="252"/>
                  </a:cubicBezTo>
                  <a:cubicBezTo>
                    <a:pt x="5" y="252"/>
                    <a:pt x="5" y="252"/>
                    <a:pt x="5" y="252"/>
                  </a:cubicBezTo>
                  <a:cubicBezTo>
                    <a:pt x="14" y="181"/>
                    <a:pt x="22" y="109"/>
                    <a:pt x="30" y="38"/>
                  </a:cubicBezTo>
                  <a:cubicBezTo>
                    <a:pt x="32" y="26"/>
                    <a:pt x="33" y="14"/>
                    <a:pt x="34" y="2"/>
                  </a:cubicBezTo>
                  <a:cubicBezTo>
                    <a:pt x="34" y="2"/>
                    <a:pt x="34" y="1"/>
                    <a:pt x="33" y="0"/>
                  </a:cubicBezTo>
                  <a:cubicBezTo>
                    <a:pt x="34" y="1"/>
                    <a:pt x="34" y="2"/>
                    <a:pt x="34" y="2"/>
                  </a:cubicBezTo>
                  <a:cubicBezTo>
                    <a:pt x="34" y="4"/>
                    <a:pt x="33" y="5"/>
                    <a:pt x="31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3164037" y="2921348"/>
              <a:ext cx="7937" cy="0"/>
            </a:xfrm>
            <a:custGeom>
              <a:avLst/>
              <a:gdLst>
                <a:gd name="T0" fmla="*/ 0 w 2"/>
                <a:gd name="T1" fmla="*/ 2 w 2"/>
                <a:gd name="T2" fmla="*/ 2 w 2"/>
                <a:gd name="T3" fmla="*/ 2 w 2"/>
                <a:gd name="T4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3159275" y="2908648"/>
              <a:ext cx="12700" cy="12700"/>
            </a:xfrm>
            <a:custGeom>
              <a:avLst/>
              <a:gdLst>
                <a:gd name="T0" fmla="*/ 1 w 3"/>
                <a:gd name="T1" fmla="*/ 2 h 3"/>
                <a:gd name="T2" fmla="*/ 1 w 3"/>
                <a:gd name="T3" fmla="*/ 3 h 3"/>
                <a:gd name="T4" fmla="*/ 3 w 3"/>
                <a:gd name="T5" fmla="*/ 3 h 3"/>
                <a:gd name="T6" fmla="*/ 1 w 3"/>
                <a:gd name="T7" fmla="*/ 0 h 3"/>
                <a:gd name="T8" fmla="*/ 0 w 3"/>
                <a:gd name="T9" fmla="*/ 1 h 3"/>
                <a:gd name="T10" fmla="*/ 1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2" y="2"/>
                    <a:pt x="1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3159275" y="2913410"/>
              <a:ext cx="4762" cy="3175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2 h 2"/>
                <a:gd name="T4" fmla="*/ 3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946300" y="878235"/>
              <a:ext cx="1984375" cy="676275"/>
            </a:xfrm>
            <a:custGeom>
              <a:avLst/>
              <a:gdLst>
                <a:gd name="T0" fmla="*/ 31 w 467"/>
                <a:gd name="T1" fmla="*/ 19 h 159"/>
                <a:gd name="T2" fmla="*/ 169 w 467"/>
                <a:gd name="T3" fmla="*/ 2 h 159"/>
                <a:gd name="T4" fmla="*/ 235 w 467"/>
                <a:gd name="T5" fmla="*/ 2 h 159"/>
                <a:gd name="T6" fmla="*/ 429 w 467"/>
                <a:gd name="T7" fmla="*/ 13 h 159"/>
                <a:gd name="T8" fmla="*/ 446 w 467"/>
                <a:gd name="T9" fmla="*/ 104 h 159"/>
                <a:gd name="T10" fmla="*/ 381 w 467"/>
                <a:gd name="T11" fmla="*/ 59 h 159"/>
                <a:gd name="T12" fmla="*/ 359 w 467"/>
                <a:gd name="T13" fmla="*/ 98 h 159"/>
                <a:gd name="T14" fmla="*/ 321 w 467"/>
                <a:gd name="T15" fmla="*/ 136 h 159"/>
                <a:gd name="T16" fmla="*/ 257 w 467"/>
                <a:gd name="T17" fmla="*/ 51 h 159"/>
                <a:gd name="T18" fmla="*/ 201 w 467"/>
                <a:gd name="T19" fmla="*/ 108 h 159"/>
                <a:gd name="T20" fmla="*/ 147 w 467"/>
                <a:gd name="T21" fmla="*/ 38 h 159"/>
                <a:gd name="T22" fmla="*/ 105 w 467"/>
                <a:gd name="T23" fmla="*/ 102 h 159"/>
                <a:gd name="T24" fmla="*/ 86 w 467"/>
                <a:gd name="T25" fmla="*/ 63 h 159"/>
                <a:gd name="T26" fmla="*/ 73 w 467"/>
                <a:gd name="T27" fmla="*/ 108 h 159"/>
                <a:gd name="T28" fmla="*/ 52 w 467"/>
                <a:gd name="T29" fmla="*/ 155 h 159"/>
                <a:gd name="T30" fmla="*/ 31 w 467"/>
                <a:gd name="T31" fmla="*/ 1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7" h="159">
                  <a:moveTo>
                    <a:pt x="31" y="19"/>
                  </a:moveTo>
                  <a:cubicBezTo>
                    <a:pt x="56" y="10"/>
                    <a:pt x="124" y="0"/>
                    <a:pt x="169" y="2"/>
                  </a:cubicBezTo>
                  <a:cubicBezTo>
                    <a:pt x="181" y="3"/>
                    <a:pt x="206" y="3"/>
                    <a:pt x="235" y="2"/>
                  </a:cubicBezTo>
                  <a:cubicBezTo>
                    <a:pt x="307" y="2"/>
                    <a:pt x="408" y="2"/>
                    <a:pt x="429" y="13"/>
                  </a:cubicBezTo>
                  <a:cubicBezTo>
                    <a:pt x="459" y="27"/>
                    <a:pt x="467" y="85"/>
                    <a:pt x="446" y="104"/>
                  </a:cubicBezTo>
                  <a:cubicBezTo>
                    <a:pt x="425" y="123"/>
                    <a:pt x="410" y="61"/>
                    <a:pt x="381" y="59"/>
                  </a:cubicBezTo>
                  <a:cubicBezTo>
                    <a:pt x="367" y="58"/>
                    <a:pt x="363" y="78"/>
                    <a:pt x="359" y="98"/>
                  </a:cubicBezTo>
                  <a:cubicBezTo>
                    <a:pt x="354" y="120"/>
                    <a:pt x="347" y="142"/>
                    <a:pt x="321" y="136"/>
                  </a:cubicBezTo>
                  <a:cubicBezTo>
                    <a:pt x="288" y="127"/>
                    <a:pt x="287" y="45"/>
                    <a:pt x="257" y="51"/>
                  </a:cubicBezTo>
                  <a:cubicBezTo>
                    <a:pt x="228" y="57"/>
                    <a:pt x="247" y="138"/>
                    <a:pt x="201" y="108"/>
                  </a:cubicBezTo>
                  <a:cubicBezTo>
                    <a:pt x="181" y="94"/>
                    <a:pt x="188" y="22"/>
                    <a:pt x="147" y="38"/>
                  </a:cubicBezTo>
                  <a:cubicBezTo>
                    <a:pt x="128" y="45"/>
                    <a:pt x="138" y="142"/>
                    <a:pt x="105" y="102"/>
                  </a:cubicBezTo>
                  <a:cubicBezTo>
                    <a:pt x="98" y="92"/>
                    <a:pt x="109" y="59"/>
                    <a:pt x="86" y="63"/>
                  </a:cubicBezTo>
                  <a:cubicBezTo>
                    <a:pt x="72" y="66"/>
                    <a:pt x="74" y="96"/>
                    <a:pt x="73" y="108"/>
                  </a:cubicBezTo>
                  <a:cubicBezTo>
                    <a:pt x="73" y="127"/>
                    <a:pt x="76" y="152"/>
                    <a:pt x="52" y="155"/>
                  </a:cubicBezTo>
                  <a:cubicBezTo>
                    <a:pt x="12" y="159"/>
                    <a:pt x="0" y="29"/>
                    <a:pt x="31" y="1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984400" y="873473"/>
              <a:ext cx="1931987" cy="701675"/>
            </a:xfrm>
            <a:custGeom>
              <a:avLst/>
              <a:gdLst>
                <a:gd name="T0" fmla="*/ 23 w 455"/>
                <a:gd name="T1" fmla="*/ 23 h 165"/>
                <a:gd name="T2" fmla="*/ 189 w 455"/>
                <a:gd name="T3" fmla="*/ 6 h 165"/>
                <a:gd name="T4" fmla="*/ 233 w 455"/>
                <a:gd name="T5" fmla="*/ 6 h 165"/>
                <a:gd name="T6" fmla="*/ 348 w 455"/>
                <a:gd name="T7" fmla="*/ 8 h 165"/>
                <a:gd name="T8" fmla="*/ 411 w 455"/>
                <a:gd name="T9" fmla="*/ 14 h 165"/>
                <a:gd name="T10" fmla="*/ 446 w 455"/>
                <a:gd name="T11" fmla="*/ 77 h 165"/>
                <a:gd name="T12" fmla="*/ 424 w 455"/>
                <a:gd name="T13" fmla="*/ 104 h 165"/>
                <a:gd name="T14" fmla="*/ 401 w 455"/>
                <a:gd name="T15" fmla="*/ 77 h 165"/>
                <a:gd name="T16" fmla="*/ 361 w 455"/>
                <a:gd name="T17" fmla="*/ 61 h 165"/>
                <a:gd name="T18" fmla="*/ 345 w 455"/>
                <a:gd name="T19" fmla="*/ 106 h 165"/>
                <a:gd name="T20" fmla="*/ 332 w 455"/>
                <a:gd name="T21" fmla="*/ 132 h 165"/>
                <a:gd name="T22" fmla="*/ 300 w 455"/>
                <a:gd name="T23" fmla="*/ 124 h 165"/>
                <a:gd name="T24" fmla="*/ 269 w 455"/>
                <a:gd name="T25" fmla="*/ 61 h 165"/>
                <a:gd name="T26" fmla="*/ 237 w 455"/>
                <a:gd name="T27" fmla="*/ 56 h 165"/>
                <a:gd name="T28" fmla="*/ 220 w 455"/>
                <a:gd name="T29" fmla="*/ 103 h 165"/>
                <a:gd name="T30" fmla="*/ 196 w 455"/>
                <a:gd name="T31" fmla="*/ 108 h 165"/>
                <a:gd name="T32" fmla="*/ 181 w 455"/>
                <a:gd name="T33" fmla="*/ 79 h 165"/>
                <a:gd name="T34" fmla="*/ 157 w 455"/>
                <a:gd name="T35" fmla="*/ 35 h 165"/>
                <a:gd name="T36" fmla="*/ 127 w 455"/>
                <a:gd name="T37" fmla="*/ 51 h 165"/>
                <a:gd name="T38" fmla="*/ 118 w 455"/>
                <a:gd name="T39" fmla="*/ 94 h 165"/>
                <a:gd name="T40" fmla="*/ 109 w 455"/>
                <a:gd name="T41" fmla="*/ 110 h 165"/>
                <a:gd name="T42" fmla="*/ 96 w 455"/>
                <a:gd name="T43" fmla="*/ 88 h 165"/>
                <a:gd name="T44" fmla="*/ 80 w 455"/>
                <a:gd name="T45" fmla="*/ 61 h 165"/>
                <a:gd name="T46" fmla="*/ 62 w 455"/>
                <a:gd name="T47" fmla="*/ 96 h 165"/>
                <a:gd name="T48" fmla="*/ 41 w 455"/>
                <a:gd name="T49" fmla="*/ 153 h 165"/>
                <a:gd name="T50" fmla="*/ 14 w 455"/>
                <a:gd name="T51" fmla="*/ 118 h 165"/>
                <a:gd name="T52" fmla="*/ 7 w 455"/>
                <a:gd name="T53" fmla="*/ 64 h 165"/>
                <a:gd name="T54" fmla="*/ 23 w 455"/>
                <a:gd name="T55" fmla="*/ 23 h 165"/>
                <a:gd name="T56" fmla="*/ 21 w 455"/>
                <a:gd name="T57" fmla="*/ 17 h 165"/>
                <a:gd name="T58" fmla="*/ 3 w 455"/>
                <a:gd name="T59" fmla="*/ 52 h 165"/>
                <a:gd name="T60" fmla="*/ 8 w 455"/>
                <a:gd name="T61" fmla="*/ 117 h 165"/>
                <a:gd name="T62" fmla="*/ 33 w 455"/>
                <a:gd name="T63" fmla="*/ 157 h 165"/>
                <a:gd name="T64" fmla="*/ 67 w 455"/>
                <a:gd name="T65" fmla="*/ 131 h 165"/>
                <a:gd name="T66" fmla="*/ 67 w 455"/>
                <a:gd name="T67" fmla="*/ 96 h 165"/>
                <a:gd name="T68" fmla="*/ 70 w 455"/>
                <a:gd name="T69" fmla="*/ 75 h 165"/>
                <a:gd name="T70" fmla="*/ 87 w 455"/>
                <a:gd name="T71" fmla="*/ 70 h 165"/>
                <a:gd name="T72" fmla="*/ 90 w 455"/>
                <a:gd name="T73" fmla="*/ 82 h 165"/>
                <a:gd name="T74" fmla="*/ 111 w 455"/>
                <a:gd name="T75" fmla="*/ 115 h 165"/>
                <a:gd name="T76" fmla="*/ 126 w 455"/>
                <a:gd name="T77" fmla="*/ 82 h 165"/>
                <a:gd name="T78" fmla="*/ 154 w 455"/>
                <a:gd name="T79" fmla="*/ 40 h 165"/>
                <a:gd name="T80" fmla="*/ 180 w 455"/>
                <a:gd name="T81" fmla="*/ 97 h 165"/>
                <a:gd name="T82" fmla="*/ 215 w 455"/>
                <a:gd name="T83" fmla="*/ 117 h 165"/>
                <a:gd name="T84" fmla="*/ 233 w 455"/>
                <a:gd name="T85" fmla="*/ 79 h 165"/>
                <a:gd name="T86" fmla="*/ 247 w 455"/>
                <a:gd name="T87" fmla="*/ 56 h 165"/>
                <a:gd name="T88" fmla="*/ 270 w 455"/>
                <a:gd name="T89" fmla="*/ 75 h 165"/>
                <a:gd name="T90" fmla="*/ 300 w 455"/>
                <a:gd name="T91" fmla="*/ 133 h 165"/>
                <a:gd name="T92" fmla="*/ 341 w 455"/>
                <a:gd name="T93" fmla="*/ 131 h 165"/>
                <a:gd name="T94" fmla="*/ 357 w 455"/>
                <a:gd name="T95" fmla="*/ 81 h 165"/>
                <a:gd name="T96" fmla="*/ 372 w 455"/>
                <a:gd name="T97" fmla="*/ 63 h 165"/>
                <a:gd name="T98" fmla="*/ 403 w 455"/>
                <a:gd name="T99" fmla="*/ 90 h 165"/>
                <a:gd name="T100" fmla="*/ 438 w 455"/>
                <a:gd name="T101" fmla="*/ 108 h 165"/>
                <a:gd name="T102" fmla="*/ 448 w 455"/>
                <a:gd name="T103" fmla="*/ 47 h 165"/>
                <a:gd name="T104" fmla="*/ 412 w 455"/>
                <a:gd name="T105" fmla="*/ 8 h 165"/>
                <a:gd name="T106" fmla="*/ 355 w 455"/>
                <a:gd name="T107" fmla="*/ 2 h 165"/>
                <a:gd name="T108" fmla="*/ 231 w 455"/>
                <a:gd name="T109" fmla="*/ 1 h 165"/>
                <a:gd name="T110" fmla="*/ 194 w 455"/>
                <a:gd name="T111" fmla="*/ 1 h 165"/>
                <a:gd name="T112" fmla="*/ 31 w 455"/>
                <a:gd name="T113" fmla="*/ 14 h 165"/>
                <a:gd name="T114" fmla="*/ 21 w 455"/>
                <a:gd name="T115" fmla="*/ 17 h 165"/>
                <a:gd name="T116" fmla="*/ 23 w 455"/>
                <a:gd name="T117" fmla="*/ 2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55" h="165">
                  <a:moveTo>
                    <a:pt x="23" y="23"/>
                  </a:moveTo>
                  <a:cubicBezTo>
                    <a:pt x="76" y="5"/>
                    <a:pt x="133" y="6"/>
                    <a:pt x="189" y="6"/>
                  </a:cubicBezTo>
                  <a:cubicBezTo>
                    <a:pt x="204" y="6"/>
                    <a:pt x="219" y="6"/>
                    <a:pt x="233" y="6"/>
                  </a:cubicBezTo>
                  <a:cubicBezTo>
                    <a:pt x="272" y="6"/>
                    <a:pt x="310" y="6"/>
                    <a:pt x="348" y="8"/>
                  </a:cubicBezTo>
                  <a:cubicBezTo>
                    <a:pt x="369" y="8"/>
                    <a:pt x="391" y="9"/>
                    <a:pt x="411" y="14"/>
                  </a:cubicBezTo>
                  <a:cubicBezTo>
                    <a:pt x="438" y="20"/>
                    <a:pt x="447" y="53"/>
                    <a:pt x="446" y="77"/>
                  </a:cubicBezTo>
                  <a:cubicBezTo>
                    <a:pt x="445" y="87"/>
                    <a:pt x="438" y="112"/>
                    <a:pt x="424" y="104"/>
                  </a:cubicBezTo>
                  <a:cubicBezTo>
                    <a:pt x="414" y="98"/>
                    <a:pt x="408" y="86"/>
                    <a:pt x="401" y="77"/>
                  </a:cubicBezTo>
                  <a:cubicBezTo>
                    <a:pt x="393" y="68"/>
                    <a:pt x="375" y="49"/>
                    <a:pt x="361" y="61"/>
                  </a:cubicBezTo>
                  <a:cubicBezTo>
                    <a:pt x="350" y="71"/>
                    <a:pt x="349" y="92"/>
                    <a:pt x="345" y="106"/>
                  </a:cubicBezTo>
                  <a:cubicBezTo>
                    <a:pt x="343" y="115"/>
                    <a:pt x="340" y="126"/>
                    <a:pt x="332" y="132"/>
                  </a:cubicBezTo>
                  <a:cubicBezTo>
                    <a:pt x="321" y="140"/>
                    <a:pt x="307" y="133"/>
                    <a:pt x="300" y="124"/>
                  </a:cubicBezTo>
                  <a:cubicBezTo>
                    <a:pt x="284" y="107"/>
                    <a:pt x="281" y="81"/>
                    <a:pt x="269" y="61"/>
                  </a:cubicBezTo>
                  <a:cubicBezTo>
                    <a:pt x="262" y="50"/>
                    <a:pt x="248" y="45"/>
                    <a:pt x="237" y="56"/>
                  </a:cubicBezTo>
                  <a:cubicBezTo>
                    <a:pt x="225" y="68"/>
                    <a:pt x="227" y="89"/>
                    <a:pt x="220" y="103"/>
                  </a:cubicBezTo>
                  <a:cubicBezTo>
                    <a:pt x="215" y="115"/>
                    <a:pt x="205" y="113"/>
                    <a:pt x="196" y="108"/>
                  </a:cubicBezTo>
                  <a:cubicBezTo>
                    <a:pt x="186" y="102"/>
                    <a:pt x="183" y="90"/>
                    <a:pt x="181" y="79"/>
                  </a:cubicBezTo>
                  <a:cubicBezTo>
                    <a:pt x="177" y="65"/>
                    <a:pt x="173" y="41"/>
                    <a:pt x="157" y="35"/>
                  </a:cubicBezTo>
                  <a:cubicBezTo>
                    <a:pt x="142" y="29"/>
                    <a:pt x="131" y="38"/>
                    <a:pt x="127" y="51"/>
                  </a:cubicBezTo>
                  <a:cubicBezTo>
                    <a:pt x="122" y="65"/>
                    <a:pt x="121" y="80"/>
                    <a:pt x="118" y="94"/>
                  </a:cubicBezTo>
                  <a:cubicBezTo>
                    <a:pt x="117" y="99"/>
                    <a:pt x="115" y="109"/>
                    <a:pt x="109" y="110"/>
                  </a:cubicBezTo>
                  <a:cubicBezTo>
                    <a:pt x="99" y="110"/>
                    <a:pt x="96" y="94"/>
                    <a:pt x="96" y="88"/>
                  </a:cubicBezTo>
                  <a:cubicBezTo>
                    <a:pt x="95" y="76"/>
                    <a:pt x="95" y="62"/>
                    <a:pt x="80" y="61"/>
                  </a:cubicBezTo>
                  <a:cubicBezTo>
                    <a:pt x="63" y="60"/>
                    <a:pt x="62" y="84"/>
                    <a:pt x="62" y="96"/>
                  </a:cubicBezTo>
                  <a:cubicBezTo>
                    <a:pt x="61" y="114"/>
                    <a:pt x="68" y="151"/>
                    <a:pt x="41" y="153"/>
                  </a:cubicBezTo>
                  <a:cubicBezTo>
                    <a:pt x="26" y="154"/>
                    <a:pt x="18" y="130"/>
                    <a:pt x="14" y="118"/>
                  </a:cubicBezTo>
                  <a:cubicBezTo>
                    <a:pt x="9" y="101"/>
                    <a:pt x="7" y="82"/>
                    <a:pt x="7" y="64"/>
                  </a:cubicBezTo>
                  <a:cubicBezTo>
                    <a:pt x="8" y="52"/>
                    <a:pt x="9" y="28"/>
                    <a:pt x="23" y="23"/>
                  </a:cubicBezTo>
                  <a:cubicBezTo>
                    <a:pt x="26" y="21"/>
                    <a:pt x="25" y="16"/>
                    <a:pt x="21" y="17"/>
                  </a:cubicBezTo>
                  <a:cubicBezTo>
                    <a:pt x="8" y="22"/>
                    <a:pt x="4" y="39"/>
                    <a:pt x="3" y="52"/>
                  </a:cubicBezTo>
                  <a:cubicBezTo>
                    <a:pt x="0" y="73"/>
                    <a:pt x="2" y="96"/>
                    <a:pt x="8" y="117"/>
                  </a:cubicBezTo>
                  <a:cubicBezTo>
                    <a:pt x="11" y="131"/>
                    <a:pt x="18" y="151"/>
                    <a:pt x="33" y="157"/>
                  </a:cubicBezTo>
                  <a:cubicBezTo>
                    <a:pt x="52" y="165"/>
                    <a:pt x="65" y="148"/>
                    <a:pt x="67" y="131"/>
                  </a:cubicBezTo>
                  <a:cubicBezTo>
                    <a:pt x="68" y="119"/>
                    <a:pt x="67" y="107"/>
                    <a:pt x="67" y="96"/>
                  </a:cubicBezTo>
                  <a:cubicBezTo>
                    <a:pt x="68" y="89"/>
                    <a:pt x="68" y="82"/>
                    <a:pt x="70" y="75"/>
                  </a:cubicBezTo>
                  <a:cubicBezTo>
                    <a:pt x="72" y="69"/>
                    <a:pt x="81" y="63"/>
                    <a:pt x="87" y="70"/>
                  </a:cubicBezTo>
                  <a:cubicBezTo>
                    <a:pt x="89" y="73"/>
                    <a:pt x="89" y="79"/>
                    <a:pt x="90" y="82"/>
                  </a:cubicBezTo>
                  <a:cubicBezTo>
                    <a:pt x="91" y="94"/>
                    <a:pt x="93" y="116"/>
                    <a:pt x="111" y="115"/>
                  </a:cubicBezTo>
                  <a:cubicBezTo>
                    <a:pt x="123" y="115"/>
                    <a:pt x="125" y="91"/>
                    <a:pt x="126" y="82"/>
                  </a:cubicBezTo>
                  <a:cubicBezTo>
                    <a:pt x="129" y="66"/>
                    <a:pt x="129" y="34"/>
                    <a:pt x="154" y="40"/>
                  </a:cubicBezTo>
                  <a:cubicBezTo>
                    <a:pt x="172" y="44"/>
                    <a:pt x="174" y="83"/>
                    <a:pt x="180" y="97"/>
                  </a:cubicBezTo>
                  <a:cubicBezTo>
                    <a:pt x="185" y="110"/>
                    <a:pt x="201" y="122"/>
                    <a:pt x="215" y="117"/>
                  </a:cubicBezTo>
                  <a:cubicBezTo>
                    <a:pt x="229" y="112"/>
                    <a:pt x="230" y="90"/>
                    <a:pt x="233" y="79"/>
                  </a:cubicBezTo>
                  <a:cubicBezTo>
                    <a:pt x="235" y="70"/>
                    <a:pt x="238" y="59"/>
                    <a:pt x="247" y="56"/>
                  </a:cubicBezTo>
                  <a:cubicBezTo>
                    <a:pt x="259" y="51"/>
                    <a:pt x="266" y="67"/>
                    <a:pt x="270" y="75"/>
                  </a:cubicBezTo>
                  <a:cubicBezTo>
                    <a:pt x="279" y="94"/>
                    <a:pt x="284" y="118"/>
                    <a:pt x="300" y="133"/>
                  </a:cubicBezTo>
                  <a:cubicBezTo>
                    <a:pt x="312" y="144"/>
                    <a:pt x="331" y="143"/>
                    <a:pt x="341" y="131"/>
                  </a:cubicBezTo>
                  <a:cubicBezTo>
                    <a:pt x="352" y="117"/>
                    <a:pt x="353" y="97"/>
                    <a:pt x="357" y="81"/>
                  </a:cubicBezTo>
                  <a:cubicBezTo>
                    <a:pt x="359" y="73"/>
                    <a:pt x="362" y="63"/>
                    <a:pt x="372" y="63"/>
                  </a:cubicBezTo>
                  <a:cubicBezTo>
                    <a:pt x="385" y="63"/>
                    <a:pt x="396" y="80"/>
                    <a:pt x="403" y="90"/>
                  </a:cubicBezTo>
                  <a:cubicBezTo>
                    <a:pt x="410" y="99"/>
                    <a:pt x="424" y="119"/>
                    <a:pt x="438" y="108"/>
                  </a:cubicBezTo>
                  <a:cubicBezTo>
                    <a:pt x="455" y="94"/>
                    <a:pt x="454" y="67"/>
                    <a:pt x="448" y="47"/>
                  </a:cubicBezTo>
                  <a:cubicBezTo>
                    <a:pt x="443" y="29"/>
                    <a:pt x="431" y="13"/>
                    <a:pt x="412" y="8"/>
                  </a:cubicBezTo>
                  <a:cubicBezTo>
                    <a:pt x="394" y="3"/>
                    <a:pt x="374" y="3"/>
                    <a:pt x="355" y="2"/>
                  </a:cubicBezTo>
                  <a:cubicBezTo>
                    <a:pt x="314" y="0"/>
                    <a:pt x="273" y="0"/>
                    <a:pt x="231" y="1"/>
                  </a:cubicBezTo>
                  <a:cubicBezTo>
                    <a:pt x="219" y="1"/>
                    <a:pt x="207" y="1"/>
                    <a:pt x="194" y="1"/>
                  </a:cubicBezTo>
                  <a:cubicBezTo>
                    <a:pt x="139" y="1"/>
                    <a:pt x="85" y="1"/>
                    <a:pt x="31" y="14"/>
                  </a:cubicBezTo>
                  <a:cubicBezTo>
                    <a:pt x="28" y="15"/>
                    <a:pt x="24" y="16"/>
                    <a:pt x="21" y="17"/>
                  </a:cubicBezTo>
                  <a:cubicBezTo>
                    <a:pt x="18" y="18"/>
                    <a:pt x="19" y="24"/>
                    <a:pt x="23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2989412" y="925860"/>
              <a:ext cx="387350" cy="588963"/>
            </a:xfrm>
            <a:custGeom>
              <a:avLst/>
              <a:gdLst>
                <a:gd name="T0" fmla="*/ 7 w 91"/>
                <a:gd name="T1" fmla="*/ 5 h 139"/>
                <a:gd name="T2" fmla="*/ 82 w 91"/>
                <a:gd name="T3" fmla="*/ 37 h 139"/>
                <a:gd name="T4" fmla="*/ 61 w 91"/>
                <a:gd name="T5" fmla="*/ 119 h 139"/>
                <a:gd name="T6" fmla="*/ 0 w 91"/>
                <a:gd name="T7" fmla="*/ 135 h 139"/>
                <a:gd name="T8" fmla="*/ 7 w 91"/>
                <a:gd name="T9" fmla="*/ 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39">
                  <a:moveTo>
                    <a:pt x="7" y="5"/>
                  </a:moveTo>
                  <a:cubicBezTo>
                    <a:pt x="36" y="0"/>
                    <a:pt x="71" y="6"/>
                    <a:pt x="82" y="37"/>
                  </a:cubicBezTo>
                  <a:cubicBezTo>
                    <a:pt x="91" y="64"/>
                    <a:pt x="80" y="99"/>
                    <a:pt x="61" y="119"/>
                  </a:cubicBezTo>
                  <a:cubicBezTo>
                    <a:pt x="45" y="135"/>
                    <a:pt x="22" y="139"/>
                    <a:pt x="0" y="135"/>
                  </a:cubicBezTo>
                  <a:cubicBezTo>
                    <a:pt x="7" y="5"/>
                    <a:pt x="7" y="5"/>
                    <a:pt x="7" y="5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3019575" y="1022698"/>
              <a:ext cx="266700" cy="403225"/>
            </a:xfrm>
            <a:custGeom>
              <a:avLst/>
              <a:gdLst>
                <a:gd name="T0" fmla="*/ 5 w 63"/>
                <a:gd name="T1" fmla="*/ 3 h 95"/>
                <a:gd name="T2" fmla="*/ 56 w 63"/>
                <a:gd name="T3" fmla="*/ 26 h 95"/>
                <a:gd name="T4" fmla="*/ 42 w 63"/>
                <a:gd name="T5" fmla="*/ 82 h 95"/>
                <a:gd name="T6" fmla="*/ 0 w 63"/>
                <a:gd name="T7" fmla="*/ 93 h 95"/>
                <a:gd name="T8" fmla="*/ 5 w 63"/>
                <a:gd name="T9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5">
                  <a:moveTo>
                    <a:pt x="5" y="3"/>
                  </a:moveTo>
                  <a:cubicBezTo>
                    <a:pt x="25" y="0"/>
                    <a:pt x="49" y="4"/>
                    <a:pt x="56" y="26"/>
                  </a:cubicBezTo>
                  <a:cubicBezTo>
                    <a:pt x="63" y="44"/>
                    <a:pt x="55" y="68"/>
                    <a:pt x="42" y="82"/>
                  </a:cubicBezTo>
                  <a:cubicBezTo>
                    <a:pt x="31" y="93"/>
                    <a:pt x="15" y="95"/>
                    <a:pt x="0" y="93"/>
                  </a:cubicBezTo>
                  <a:cubicBezTo>
                    <a:pt x="5" y="3"/>
                    <a:pt x="5" y="3"/>
                    <a:pt x="5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2802087" y="913160"/>
              <a:ext cx="560387" cy="611188"/>
            </a:xfrm>
            <a:custGeom>
              <a:avLst/>
              <a:gdLst>
                <a:gd name="T0" fmla="*/ 80 w 132"/>
                <a:gd name="T1" fmla="*/ 5 h 144"/>
                <a:gd name="T2" fmla="*/ 10 w 132"/>
                <a:gd name="T3" fmla="*/ 49 h 144"/>
                <a:gd name="T4" fmla="*/ 35 w 132"/>
                <a:gd name="T5" fmla="*/ 130 h 144"/>
                <a:gd name="T6" fmla="*/ 106 w 132"/>
                <a:gd name="T7" fmla="*/ 127 h 144"/>
                <a:gd name="T8" fmla="*/ 126 w 132"/>
                <a:gd name="T9" fmla="*/ 92 h 144"/>
                <a:gd name="T10" fmla="*/ 128 w 132"/>
                <a:gd name="T11" fmla="*/ 44 h 144"/>
                <a:gd name="T12" fmla="*/ 80 w 132"/>
                <a:gd name="T13" fmla="*/ 5 h 144"/>
                <a:gd name="T14" fmla="*/ 79 w 132"/>
                <a:gd name="T15" fmla="*/ 10 h 144"/>
                <a:gd name="T16" fmla="*/ 113 w 132"/>
                <a:gd name="T17" fmla="*/ 26 h 144"/>
                <a:gd name="T18" fmla="*/ 126 w 132"/>
                <a:gd name="T19" fmla="*/ 69 h 144"/>
                <a:gd name="T20" fmla="*/ 74 w 132"/>
                <a:gd name="T21" fmla="*/ 135 h 144"/>
                <a:gd name="T22" fmla="*/ 10 w 132"/>
                <a:gd name="T23" fmla="*/ 75 h 144"/>
                <a:gd name="T24" fmla="*/ 79 w 132"/>
                <a:gd name="T25" fmla="*/ 10 h 144"/>
                <a:gd name="T26" fmla="*/ 80 w 132"/>
                <a:gd name="T27" fmla="*/ 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144">
                  <a:moveTo>
                    <a:pt x="80" y="5"/>
                  </a:moveTo>
                  <a:cubicBezTo>
                    <a:pt x="49" y="0"/>
                    <a:pt x="20" y="20"/>
                    <a:pt x="10" y="49"/>
                  </a:cubicBezTo>
                  <a:cubicBezTo>
                    <a:pt x="0" y="78"/>
                    <a:pt x="9" y="113"/>
                    <a:pt x="35" y="130"/>
                  </a:cubicBezTo>
                  <a:cubicBezTo>
                    <a:pt x="56" y="143"/>
                    <a:pt x="87" y="144"/>
                    <a:pt x="106" y="127"/>
                  </a:cubicBezTo>
                  <a:cubicBezTo>
                    <a:pt x="117" y="118"/>
                    <a:pt x="123" y="105"/>
                    <a:pt x="126" y="92"/>
                  </a:cubicBezTo>
                  <a:cubicBezTo>
                    <a:pt x="131" y="77"/>
                    <a:pt x="132" y="60"/>
                    <a:pt x="128" y="44"/>
                  </a:cubicBezTo>
                  <a:cubicBezTo>
                    <a:pt x="122" y="22"/>
                    <a:pt x="102" y="10"/>
                    <a:pt x="80" y="5"/>
                  </a:cubicBezTo>
                  <a:cubicBezTo>
                    <a:pt x="77" y="5"/>
                    <a:pt x="77" y="9"/>
                    <a:pt x="79" y="10"/>
                  </a:cubicBezTo>
                  <a:cubicBezTo>
                    <a:pt x="92" y="12"/>
                    <a:pt x="104" y="17"/>
                    <a:pt x="113" y="26"/>
                  </a:cubicBezTo>
                  <a:cubicBezTo>
                    <a:pt x="124" y="37"/>
                    <a:pt x="127" y="53"/>
                    <a:pt x="126" y="69"/>
                  </a:cubicBezTo>
                  <a:cubicBezTo>
                    <a:pt x="124" y="100"/>
                    <a:pt x="109" y="133"/>
                    <a:pt x="74" y="135"/>
                  </a:cubicBezTo>
                  <a:cubicBezTo>
                    <a:pt x="39" y="137"/>
                    <a:pt x="11" y="110"/>
                    <a:pt x="10" y="75"/>
                  </a:cubicBezTo>
                  <a:cubicBezTo>
                    <a:pt x="9" y="38"/>
                    <a:pt x="41" y="3"/>
                    <a:pt x="79" y="10"/>
                  </a:cubicBezTo>
                  <a:cubicBezTo>
                    <a:pt x="82" y="10"/>
                    <a:pt x="83" y="6"/>
                    <a:pt x="8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5" name="Freeform 74"/>
            <p:cNvSpPr>
              <a:spLocks noEditPoints="1"/>
            </p:cNvSpPr>
            <p:nvPr/>
          </p:nvSpPr>
          <p:spPr bwMode="auto">
            <a:xfrm>
              <a:off x="3083075" y="951260"/>
              <a:ext cx="203200" cy="530225"/>
            </a:xfrm>
            <a:custGeom>
              <a:avLst/>
              <a:gdLst>
                <a:gd name="T0" fmla="*/ 28 w 48"/>
                <a:gd name="T1" fmla="*/ 97 h 125"/>
                <a:gd name="T2" fmla="*/ 27 w 48"/>
                <a:gd name="T3" fmla="*/ 99 h 125"/>
                <a:gd name="T4" fmla="*/ 14 w 48"/>
                <a:gd name="T5" fmla="*/ 107 h 125"/>
                <a:gd name="T6" fmla="*/ 17 w 48"/>
                <a:gd name="T7" fmla="*/ 125 h 125"/>
                <a:gd name="T8" fmla="*/ 40 w 48"/>
                <a:gd name="T9" fmla="*/ 112 h 125"/>
                <a:gd name="T10" fmla="*/ 48 w 48"/>
                <a:gd name="T11" fmla="*/ 102 h 125"/>
                <a:gd name="T12" fmla="*/ 39 w 48"/>
                <a:gd name="T13" fmla="*/ 103 h 125"/>
                <a:gd name="T14" fmla="*/ 28 w 48"/>
                <a:gd name="T15" fmla="*/ 97 h 125"/>
                <a:gd name="T16" fmla="*/ 0 w 48"/>
                <a:gd name="T17" fmla="*/ 0 h 125"/>
                <a:gd name="T18" fmla="*/ 0 w 48"/>
                <a:gd name="T19" fmla="*/ 0 h 125"/>
                <a:gd name="T20" fmla="*/ 3 w 48"/>
                <a:gd name="T21" fmla="*/ 9 h 125"/>
                <a:gd name="T22" fmla="*/ 6 w 48"/>
                <a:gd name="T23" fmla="*/ 20 h 125"/>
                <a:gd name="T24" fmla="*/ 7 w 48"/>
                <a:gd name="T25" fmla="*/ 20 h 125"/>
                <a:gd name="T26" fmla="*/ 4 w 48"/>
                <a:gd name="T27" fmla="*/ 9 h 125"/>
                <a:gd name="T28" fmla="*/ 0 w 48"/>
                <a:gd name="T29" fmla="*/ 0 h 125"/>
                <a:gd name="T30" fmla="*/ 5 w 48"/>
                <a:gd name="T31" fmla="*/ 0 h 125"/>
                <a:gd name="T32" fmla="*/ 11 w 48"/>
                <a:gd name="T33" fmla="*/ 20 h 125"/>
                <a:gd name="T34" fmla="*/ 11 w 48"/>
                <a:gd name="T35" fmla="*/ 20 h 125"/>
                <a:gd name="T36" fmla="*/ 19 w 48"/>
                <a:gd name="T37" fmla="*/ 22 h 125"/>
                <a:gd name="T38" fmla="*/ 15 w 48"/>
                <a:gd name="T39" fmla="*/ 1 h 125"/>
                <a:gd name="T40" fmla="*/ 13 w 48"/>
                <a:gd name="T41" fmla="*/ 1 h 125"/>
                <a:gd name="T42" fmla="*/ 13 w 48"/>
                <a:gd name="T43" fmla="*/ 1 h 125"/>
                <a:gd name="T44" fmla="*/ 5 w 48"/>
                <a:gd name="T4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125">
                  <a:moveTo>
                    <a:pt x="28" y="97"/>
                  </a:moveTo>
                  <a:cubicBezTo>
                    <a:pt x="28" y="98"/>
                    <a:pt x="27" y="98"/>
                    <a:pt x="27" y="99"/>
                  </a:cubicBezTo>
                  <a:cubicBezTo>
                    <a:pt x="23" y="103"/>
                    <a:pt x="19" y="105"/>
                    <a:pt x="14" y="107"/>
                  </a:cubicBezTo>
                  <a:cubicBezTo>
                    <a:pt x="15" y="113"/>
                    <a:pt x="16" y="119"/>
                    <a:pt x="17" y="125"/>
                  </a:cubicBezTo>
                  <a:cubicBezTo>
                    <a:pt x="26" y="123"/>
                    <a:pt x="34" y="118"/>
                    <a:pt x="40" y="112"/>
                  </a:cubicBezTo>
                  <a:cubicBezTo>
                    <a:pt x="43" y="109"/>
                    <a:pt x="45" y="105"/>
                    <a:pt x="48" y="102"/>
                  </a:cubicBezTo>
                  <a:cubicBezTo>
                    <a:pt x="45" y="102"/>
                    <a:pt x="42" y="103"/>
                    <a:pt x="39" y="103"/>
                  </a:cubicBezTo>
                  <a:cubicBezTo>
                    <a:pt x="35" y="103"/>
                    <a:pt x="31" y="101"/>
                    <a:pt x="28" y="9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16"/>
                    <a:pt x="5" y="12"/>
                    <a:pt x="4" y="9"/>
                  </a:cubicBezTo>
                  <a:cubicBezTo>
                    <a:pt x="3" y="6"/>
                    <a:pt x="1" y="3"/>
                    <a:pt x="0" y="0"/>
                  </a:cubicBezTo>
                  <a:moveTo>
                    <a:pt x="5" y="0"/>
                  </a:moveTo>
                  <a:cubicBezTo>
                    <a:pt x="8" y="6"/>
                    <a:pt x="10" y="13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4" y="20"/>
                    <a:pt x="16" y="21"/>
                    <a:pt x="19" y="22"/>
                  </a:cubicBezTo>
                  <a:cubicBezTo>
                    <a:pt x="18" y="15"/>
                    <a:pt x="17" y="8"/>
                    <a:pt x="15" y="1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0"/>
                    <a:pt x="8" y="0"/>
                    <a:pt x="5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6" name="Freeform 75"/>
            <p:cNvSpPr>
              <a:spLocks noEditPoints="1"/>
            </p:cNvSpPr>
            <p:nvPr/>
          </p:nvSpPr>
          <p:spPr bwMode="auto">
            <a:xfrm>
              <a:off x="3108475" y="1035398"/>
              <a:ext cx="93662" cy="369888"/>
            </a:xfrm>
            <a:custGeom>
              <a:avLst/>
              <a:gdLst>
                <a:gd name="T0" fmla="*/ 5 w 22"/>
                <a:gd name="T1" fmla="*/ 0 h 87"/>
                <a:gd name="T2" fmla="*/ 6 w 22"/>
                <a:gd name="T3" fmla="*/ 74 h 87"/>
                <a:gd name="T4" fmla="*/ 5 w 22"/>
                <a:gd name="T5" fmla="*/ 78 h 87"/>
                <a:gd name="T6" fmla="*/ 8 w 22"/>
                <a:gd name="T7" fmla="*/ 87 h 87"/>
                <a:gd name="T8" fmla="*/ 21 w 22"/>
                <a:gd name="T9" fmla="*/ 79 h 87"/>
                <a:gd name="T10" fmla="*/ 22 w 22"/>
                <a:gd name="T11" fmla="*/ 77 h 87"/>
                <a:gd name="T12" fmla="*/ 21 w 22"/>
                <a:gd name="T13" fmla="*/ 73 h 87"/>
                <a:gd name="T14" fmla="*/ 13 w 22"/>
                <a:gd name="T15" fmla="*/ 2 h 87"/>
                <a:gd name="T16" fmla="*/ 5 w 22"/>
                <a:gd name="T17" fmla="*/ 0 h 87"/>
                <a:gd name="T18" fmla="*/ 0 w 22"/>
                <a:gd name="T19" fmla="*/ 0 h 87"/>
                <a:gd name="T20" fmla="*/ 2 w 22"/>
                <a:gd name="T21" fmla="*/ 9 h 87"/>
                <a:gd name="T22" fmla="*/ 1 w 22"/>
                <a:gd name="T23" fmla="*/ 0 h 87"/>
                <a:gd name="T24" fmla="*/ 0 w 22"/>
                <a:gd name="T2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87">
                  <a:moveTo>
                    <a:pt x="5" y="0"/>
                  </a:moveTo>
                  <a:cubicBezTo>
                    <a:pt x="10" y="24"/>
                    <a:pt x="8" y="49"/>
                    <a:pt x="6" y="74"/>
                  </a:cubicBezTo>
                  <a:cubicBezTo>
                    <a:pt x="5" y="75"/>
                    <a:pt x="5" y="76"/>
                    <a:pt x="5" y="78"/>
                  </a:cubicBezTo>
                  <a:cubicBezTo>
                    <a:pt x="6" y="81"/>
                    <a:pt x="7" y="84"/>
                    <a:pt x="8" y="87"/>
                  </a:cubicBezTo>
                  <a:cubicBezTo>
                    <a:pt x="13" y="85"/>
                    <a:pt x="17" y="83"/>
                    <a:pt x="21" y="79"/>
                  </a:cubicBezTo>
                  <a:cubicBezTo>
                    <a:pt x="21" y="78"/>
                    <a:pt x="22" y="78"/>
                    <a:pt x="22" y="77"/>
                  </a:cubicBezTo>
                  <a:cubicBezTo>
                    <a:pt x="22" y="76"/>
                    <a:pt x="21" y="75"/>
                    <a:pt x="21" y="73"/>
                  </a:cubicBezTo>
                  <a:cubicBezTo>
                    <a:pt x="15" y="51"/>
                    <a:pt x="15" y="26"/>
                    <a:pt x="13" y="2"/>
                  </a:cubicBezTo>
                  <a:cubicBezTo>
                    <a:pt x="10" y="1"/>
                    <a:pt x="8" y="0"/>
                    <a:pt x="5" y="0"/>
                  </a:cubicBezTo>
                  <a:moveTo>
                    <a:pt x="0" y="0"/>
                  </a:moveTo>
                  <a:cubicBezTo>
                    <a:pt x="1" y="3"/>
                    <a:pt x="2" y="6"/>
                    <a:pt x="2" y="9"/>
                  </a:cubicBezTo>
                  <a:cubicBezTo>
                    <a:pt x="2" y="6"/>
                    <a:pt x="1" y="3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7" name="Freeform 76"/>
            <p:cNvSpPr>
              <a:spLocks noEditPoints="1"/>
            </p:cNvSpPr>
            <p:nvPr/>
          </p:nvSpPr>
          <p:spPr bwMode="auto">
            <a:xfrm>
              <a:off x="3073550" y="941735"/>
              <a:ext cx="179387" cy="547688"/>
            </a:xfrm>
            <a:custGeom>
              <a:avLst/>
              <a:gdLst>
                <a:gd name="T0" fmla="*/ 42 w 42"/>
                <a:gd name="T1" fmla="*/ 114 h 129"/>
                <a:gd name="T2" fmla="*/ 19 w 42"/>
                <a:gd name="T3" fmla="*/ 127 h 129"/>
                <a:gd name="T4" fmla="*/ 19 w 42"/>
                <a:gd name="T5" fmla="*/ 129 h 129"/>
                <a:gd name="T6" fmla="*/ 41 w 42"/>
                <a:gd name="T7" fmla="*/ 115 h 129"/>
                <a:gd name="T8" fmla="*/ 42 w 42"/>
                <a:gd name="T9" fmla="*/ 114 h 129"/>
                <a:gd name="T10" fmla="*/ 0 w 42"/>
                <a:gd name="T11" fmla="*/ 0 h 129"/>
                <a:gd name="T12" fmla="*/ 0 w 42"/>
                <a:gd name="T13" fmla="*/ 0 h 129"/>
                <a:gd name="T14" fmla="*/ 2 w 42"/>
                <a:gd name="T15" fmla="*/ 2 h 129"/>
                <a:gd name="T16" fmla="*/ 2 w 42"/>
                <a:gd name="T17" fmla="*/ 2 h 129"/>
                <a:gd name="T18" fmla="*/ 0 w 42"/>
                <a:gd name="T19" fmla="*/ 0 h 129"/>
                <a:gd name="T20" fmla="*/ 6 w 42"/>
                <a:gd name="T21" fmla="*/ 0 h 129"/>
                <a:gd name="T22" fmla="*/ 7 w 42"/>
                <a:gd name="T23" fmla="*/ 2 h 129"/>
                <a:gd name="T24" fmla="*/ 15 w 42"/>
                <a:gd name="T25" fmla="*/ 3 h 129"/>
                <a:gd name="T26" fmla="*/ 15 w 42"/>
                <a:gd name="T27" fmla="*/ 3 h 129"/>
                <a:gd name="T28" fmla="*/ 17 w 42"/>
                <a:gd name="T29" fmla="*/ 3 h 129"/>
                <a:gd name="T30" fmla="*/ 17 w 42"/>
                <a:gd name="T31" fmla="*/ 0 h 129"/>
                <a:gd name="T32" fmla="*/ 6 w 42"/>
                <a:gd name="T3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129">
                  <a:moveTo>
                    <a:pt x="42" y="114"/>
                  </a:moveTo>
                  <a:cubicBezTo>
                    <a:pt x="36" y="120"/>
                    <a:pt x="28" y="125"/>
                    <a:pt x="19" y="127"/>
                  </a:cubicBezTo>
                  <a:cubicBezTo>
                    <a:pt x="19" y="127"/>
                    <a:pt x="19" y="128"/>
                    <a:pt x="19" y="129"/>
                  </a:cubicBezTo>
                  <a:cubicBezTo>
                    <a:pt x="27" y="126"/>
                    <a:pt x="34" y="122"/>
                    <a:pt x="41" y="115"/>
                  </a:cubicBezTo>
                  <a:cubicBezTo>
                    <a:pt x="41" y="115"/>
                    <a:pt x="42" y="114"/>
                    <a:pt x="42" y="114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  <a:moveTo>
                    <a:pt x="6" y="0"/>
                  </a:moveTo>
                  <a:cubicBezTo>
                    <a:pt x="6" y="0"/>
                    <a:pt x="7" y="1"/>
                    <a:pt x="7" y="2"/>
                  </a:cubicBezTo>
                  <a:cubicBezTo>
                    <a:pt x="10" y="2"/>
                    <a:pt x="12" y="2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7" y="2"/>
                    <a:pt x="17" y="1"/>
                    <a:pt x="17" y="0"/>
                  </a:cubicBezTo>
                  <a:cubicBezTo>
                    <a:pt x="13" y="0"/>
                    <a:pt x="9" y="0"/>
                    <a:pt x="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2173437" y="806798"/>
              <a:ext cx="454025" cy="598488"/>
            </a:xfrm>
            <a:custGeom>
              <a:avLst/>
              <a:gdLst>
                <a:gd name="T0" fmla="*/ 107 w 107"/>
                <a:gd name="T1" fmla="*/ 24 h 141"/>
                <a:gd name="T2" fmla="*/ 82 w 107"/>
                <a:gd name="T3" fmla="*/ 6 h 141"/>
                <a:gd name="T4" fmla="*/ 59 w 107"/>
                <a:gd name="T5" fmla="*/ 1 h 141"/>
                <a:gd name="T6" fmla="*/ 18 w 107"/>
                <a:gd name="T7" fmla="*/ 15 h 141"/>
                <a:gd name="T8" fmla="*/ 2 w 107"/>
                <a:gd name="T9" fmla="*/ 61 h 141"/>
                <a:gd name="T10" fmla="*/ 34 w 107"/>
                <a:gd name="T11" fmla="*/ 129 h 141"/>
                <a:gd name="T12" fmla="*/ 89 w 107"/>
                <a:gd name="T13" fmla="*/ 139 h 141"/>
                <a:gd name="T14" fmla="*/ 107 w 107"/>
                <a:gd name="T15" fmla="*/ 2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141">
                  <a:moveTo>
                    <a:pt x="107" y="24"/>
                  </a:moveTo>
                  <a:cubicBezTo>
                    <a:pt x="96" y="20"/>
                    <a:pt x="91" y="12"/>
                    <a:pt x="82" y="6"/>
                  </a:cubicBezTo>
                  <a:cubicBezTo>
                    <a:pt x="75" y="2"/>
                    <a:pt x="67" y="2"/>
                    <a:pt x="59" y="1"/>
                  </a:cubicBezTo>
                  <a:cubicBezTo>
                    <a:pt x="41" y="0"/>
                    <a:pt x="31" y="2"/>
                    <a:pt x="18" y="15"/>
                  </a:cubicBezTo>
                  <a:cubicBezTo>
                    <a:pt x="6" y="29"/>
                    <a:pt x="3" y="43"/>
                    <a:pt x="2" y="61"/>
                  </a:cubicBezTo>
                  <a:cubicBezTo>
                    <a:pt x="0" y="88"/>
                    <a:pt x="4" y="118"/>
                    <a:pt x="34" y="129"/>
                  </a:cubicBezTo>
                  <a:cubicBezTo>
                    <a:pt x="50" y="135"/>
                    <a:pt x="71" y="141"/>
                    <a:pt x="89" y="139"/>
                  </a:cubicBezTo>
                  <a:cubicBezTo>
                    <a:pt x="107" y="24"/>
                    <a:pt x="107" y="24"/>
                    <a:pt x="107" y="24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2254400" y="913160"/>
              <a:ext cx="284162" cy="377825"/>
            </a:xfrm>
            <a:custGeom>
              <a:avLst/>
              <a:gdLst>
                <a:gd name="T0" fmla="*/ 67 w 67"/>
                <a:gd name="T1" fmla="*/ 15 h 89"/>
                <a:gd name="T2" fmla="*/ 52 w 67"/>
                <a:gd name="T3" fmla="*/ 3 h 89"/>
                <a:gd name="T4" fmla="*/ 37 w 67"/>
                <a:gd name="T5" fmla="*/ 1 h 89"/>
                <a:gd name="T6" fmla="*/ 11 w 67"/>
                <a:gd name="T7" fmla="*/ 9 h 89"/>
                <a:gd name="T8" fmla="*/ 1 w 67"/>
                <a:gd name="T9" fmla="*/ 38 h 89"/>
                <a:gd name="T10" fmla="*/ 21 w 67"/>
                <a:gd name="T11" fmla="*/ 81 h 89"/>
                <a:gd name="T12" fmla="*/ 56 w 67"/>
                <a:gd name="T13" fmla="*/ 88 h 89"/>
                <a:gd name="T14" fmla="*/ 67 w 67"/>
                <a:gd name="T15" fmla="*/ 1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89">
                  <a:moveTo>
                    <a:pt x="67" y="15"/>
                  </a:moveTo>
                  <a:cubicBezTo>
                    <a:pt x="61" y="12"/>
                    <a:pt x="57" y="7"/>
                    <a:pt x="52" y="3"/>
                  </a:cubicBezTo>
                  <a:cubicBezTo>
                    <a:pt x="47" y="1"/>
                    <a:pt x="42" y="1"/>
                    <a:pt x="37" y="1"/>
                  </a:cubicBezTo>
                  <a:cubicBezTo>
                    <a:pt x="26" y="0"/>
                    <a:pt x="19" y="1"/>
                    <a:pt x="11" y="9"/>
                  </a:cubicBezTo>
                  <a:cubicBezTo>
                    <a:pt x="3" y="18"/>
                    <a:pt x="2" y="27"/>
                    <a:pt x="1" y="38"/>
                  </a:cubicBezTo>
                  <a:cubicBezTo>
                    <a:pt x="0" y="56"/>
                    <a:pt x="2" y="74"/>
                    <a:pt x="21" y="81"/>
                  </a:cubicBezTo>
                  <a:cubicBezTo>
                    <a:pt x="32" y="85"/>
                    <a:pt x="45" y="89"/>
                    <a:pt x="56" y="88"/>
                  </a:cubicBezTo>
                  <a:cubicBezTo>
                    <a:pt x="67" y="15"/>
                    <a:pt x="67" y="15"/>
                    <a:pt x="67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2155975" y="789335"/>
              <a:ext cx="549275" cy="603250"/>
            </a:xfrm>
            <a:custGeom>
              <a:avLst/>
              <a:gdLst>
                <a:gd name="T0" fmla="*/ 75 w 129"/>
                <a:gd name="T1" fmla="*/ 9 h 142"/>
                <a:gd name="T2" fmla="*/ 116 w 129"/>
                <a:gd name="T3" fmla="*/ 93 h 142"/>
                <a:gd name="T4" fmla="*/ 80 w 129"/>
                <a:gd name="T5" fmla="*/ 130 h 142"/>
                <a:gd name="T6" fmla="*/ 34 w 129"/>
                <a:gd name="T7" fmla="*/ 128 h 142"/>
                <a:gd name="T8" fmla="*/ 9 w 129"/>
                <a:gd name="T9" fmla="*/ 49 h 142"/>
                <a:gd name="T10" fmla="*/ 36 w 129"/>
                <a:gd name="T11" fmla="*/ 13 h 142"/>
                <a:gd name="T12" fmla="*/ 75 w 129"/>
                <a:gd name="T13" fmla="*/ 9 h 142"/>
                <a:gd name="T14" fmla="*/ 76 w 129"/>
                <a:gd name="T15" fmla="*/ 5 h 142"/>
                <a:gd name="T16" fmla="*/ 14 w 129"/>
                <a:gd name="T17" fmla="*/ 28 h 142"/>
                <a:gd name="T18" fmla="*/ 1 w 129"/>
                <a:gd name="T19" fmla="*/ 76 h 142"/>
                <a:gd name="T20" fmla="*/ 10 w 129"/>
                <a:gd name="T21" fmla="*/ 114 h 142"/>
                <a:gd name="T22" fmla="*/ 78 w 129"/>
                <a:gd name="T23" fmla="*/ 136 h 142"/>
                <a:gd name="T24" fmla="*/ 125 w 129"/>
                <a:gd name="T25" fmla="*/ 63 h 142"/>
                <a:gd name="T26" fmla="*/ 76 w 129"/>
                <a:gd name="T27" fmla="*/ 5 h 142"/>
                <a:gd name="T28" fmla="*/ 75 w 129"/>
                <a:gd name="T29" fmla="*/ 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42">
                  <a:moveTo>
                    <a:pt x="75" y="9"/>
                  </a:moveTo>
                  <a:cubicBezTo>
                    <a:pt x="113" y="17"/>
                    <a:pt x="129" y="59"/>
                    <a:pt x="116" y="93"/>
                  </a:cubicBezTo>
                  <a:cubicBezTo>
                    <a:pt x="110" y="110"/>
                    <a:pt x="97" y="124"/>
                    <a:pt x="80" y="130"/>
                  </a:cubicBezTo>
                  <a:cubicBezTo>
                    <a:pt x="65" y="136"/>
                    <a:pt x="49" y="134"/>
                    <a:pt x="34" y="128"/>
                  </a:cubicBezTo>
                  <a:cubicBezTo>
                    <a:pt x="2" y="114"/>
                    <a:pt x="1" y="79"/>
                    <a:pt x="9" y="49"/>
                  </a:cubicBezTo>
                  <a:cubicBezTo>
                    <a:pt x="14" y="34"/>
                    <a:pt x="22" y="20"/>
                    <a:pt x="36" y="13"/>
                  </a:cubicBezTo>
                  <a:cubicBezTo>
                    <a:pt x="48" y="7"/>
                    <a:pt x="62" y="7"/>
                    <a:pt x="75" y="9"/>
                  </a:cubicBezTo>
                  <a:cubicBezTo>
                    <a:pt x="78" y="10"/>
                    <a:pt x="78" y="5"/>
                    <a:pt x="76" y="5"/>
                  </a:cubicBezTo>
                  <a:cubicBezTo>
                    <a:pt x="51" y="0"/>
                    <a:pt x="28" y="6"/>
                    <a:pt x="14" y="28"/>
                  </a:cubicBezTo>
                  <a:cubicBezTo>
                    <a:pt x="5" y="42"/>
                    <a:pt x="1" y="60"/>
                    <a:pt x="1" y="76"/>
                  </a:cubicBezTo>
                  <a:cubicBezTo>
                    <a:pt x="0" y="89"/>
                    <a:pt x="2" y="103"/>
                    <a:pt x="10" y="114"/>
                  </a:cubicBezTo>
                  <a:cubicBezTo>
                    <a:pt x="24" y="135"/>
                    <a:pt x="55" y="142"/>
                    <a:pt x="78" y="136"/>
                  </a:cubicBezTo>
                  <a:cubicBezTo>
                    <a:pt x="109" y="127"/>
                    <a:pt x="127" y="94"/>
                    <a:pt x="125" y="63"/>
                  </a:cubicBezTo>
                  <a:cubicBezTo>
                    <a:pt x="123" y="35"/>
                    <a:pt x="103" y="11"/>
                    <a:pt x="76" y="5"/>
                  </a:cubicBezTo>
                  <a:cubicBezTo>
                    <a:pt x="73" y="4"/>
                    <a:pt x="72" y="9"/>
                    <a:pt x="75" y="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1" name="Freeform 80"/>
            <p:cNvSpPr>
              <a:spLocks noEditPoints="1"/>
            </p:cNvSpPr>
            <p:nvPr/>
          </p:nvSpPr>
          <p:spPr bwMode="auto">
            <a:xfrm>
              <a:off x="2224237" y="832198"/>
              <a:ext cx="311150" cy="487363"/>
            </a:xfrm>
            <a:custGeom>
              <a:avLst/>
              <a:gdLst>
                <a:gd name="T0" fmla="*/ 14 w 73"/>
                <a:gd name="T1" fmla="*/ 89 h 115"/>
                <a:gd name="T2" fmla="*/ 0 w 73"/>
                <a:gd name="T3" fmla="*/ 104 h 115"/>
                <a:gd name="T4" fmla="*/ 13 w 73"/>
                <a:gd name="T5" fmla="*/ 115 h 115"/>
                <a:gd name="T6" fmla="*/ 23 w 73"/>
                <a:gd name="T7" fmla="*/ 98 h 115"/>
                <a:gd name="T8" fmla="*/ 14 w 73"/>
                <a:gd name="T9" fmla="*/ 89 h 115"/>
                <a:gd name="T10" fmla="*/ 62 w 73"/>
                <a:gd name="T11" fmla="*/ 0 h 115"/>
                <a:gd name="T12" fmla="*/ 48 w 73"/>
                <a:gd name="T13" fmla="*/ 20 h 115"/>
                <a:gd name="T14" fmla="*/ 57 w 73"/>
                <a:gd name="T15" fmla="*/ 22 h 115"/>
                <a:gd name="T16" fmla="*/ 73 w 73"/>
                <a:gd name="T17" fmla="*/ 4 h 115"/>
                <a:gd name="T18" fmla="*/ 62 w 73"/>
                <a:gd name="T1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115">
                  <a:moveTo>
                    <a:pt x="14" y="89"/>
                  </a:moveTo>
                  <a:cubicBezTo>
                    <a:pt x="10" y="95"/>
                    <a:pt x="5" y="100"/>
                    <a:pt x="0" y="104"/>
                  </a:cubicBezTo>
                  <a:cubicBezTo>
                    <a:pt x="3" y="108"/>
                    <a:pt x="8" y="112"/>
                    <a:pt x="13" y="115"/>
                  </a:cubicBezTo>
                  <a:cubicBezTo>
                    <a:pt x="16" y="109"/>
                    <a:pt x="20" y="104"/>
                    <a:pt x="23" y="98"/>
                  </a:cubicBezTo>
                  <a:cubicBezTo>
                    <a:pt x="19" y="96"/>
                    <a:pt x="16" y="93"/>
                    <a:pt x="14" y="89"/>
                  </a:cubicBezTo>
                  <a:moveTo>
                    <a:pt x="62" y="0"/>
                  </a:moveTo>
                  <a:cubicBezTo>
                    <a:pt x="57" y="6"/>
                    <a:pt x="52" y="13"/>
                    <a:pt x="48" y="20"/>
                  </a:cubicBezTo>
                  <a:cubicBezTo>
                    <a:pt x="51" y="20"/>
                    <a:pt x="54" y="20"/>
                    <a:pt x="57" y="22"/>
                  </a:cubicBezTo>
                  <a:cubicBezTo>
                    <a:pt x="62" y="15"/>
                    <a:pt x="67" y="9"/>
                    <a:pt x="73" y="4"/>
                  </a:cubicBezTo>
                  <a:cubicBezTo>
                    <a:pt x="70" y="3"/>
                    <a:pt x="66" y="1"/>
                    <a:pt x="62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2284562" y="916335"/>
              <a:ext cx="182562" cy="331788"/>
            </a:xfrm>
            <a:custGeom>
              <a:avLst/>
              <a:gdLst>
                <a:gd name="T0" fmla="*/ 34 w 43"/>
                <a:gd name="T1" fmla="*/ 0 h 78"/>
                <a:gd name="T2" fmla="*/ 3 w 43"/>
                <a:gd name="T3" fmla="*/ 66 h 78"/>
                <a:gd name="T4" fmla="*/ 0 w 43"/>
                <a:gd name="T5" fmla="*/ 69 h 78"/>
                <a:gd name="T6" fmla="*/ 9 w 43"/>
                <a:gd name="T7" fmla="*/ 78 h 78"/>
                <a:gd name="T8" fmla="*/ 17 w 43"/>
                <a:gd name="T9" fmla="*/ 63 h 78"/>
                <a:gd name="T10" fmla="*/ 18 w 43"/>
                <a:gd name="T11" fmla="*/ 63 h 78"/>
                <a:gd name="T12" fmla="*/ 23 w 43"/>
                <a:gd name="T13" fmla="*/ 43 h 78"/>
                <a:gd name="T14" fmla="*/ 43 w 43"/>
                <a:gd name="T15" fmla="*/ 2 h 78"/>
                <a:gd name="T16" fmla="*/ 34 w 43"/>
                <a:gd name="T1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78">
                  <a:moveTo>
                    <a:pt x="34" y="0"/>
                  </a:moveTo>
                  <a:cubicBezTo>
                    <a:pt x="22" y="21"/>
                    <a:pt x="17" y="46"/>
                    <a:pt x="3" y="66"/>
                  </a:cubicBezTo>
                  <a:cubicBezTo>
                    <a:pt x="2" y="67"/>
                    <a:pt x="1" y="68"/>
                    <a:pt x="0" y="69"/>
                  </a:cubicBezTo>
                  <a:cubicBezTo>
                    <a:pt x="2" y="73"/>
                    <a:pt x="5" y="76"/>
                    <a:pt x="9" y="78"/>
                  </a:cubicBezTo>
                  <a:cubicBezTo>
                    <a:pt x="12" y="73"/>
                    <a:pt x="15" y="68"/>
                    <a:pt x="17" y="63"/>
                  </a:cubicBezTo>
                  <a:cubicBezTo>
                    <a:pt x="17" y="63"/>
                    <a:pt x="18" y="63"/>
                    <a:pt x="18" y="63"/>
                  </a:cubicBezTo>
                  <a:cubicBezTo>
                    <a:pt x="19" y="56"/>
                    <a:pt x="21" y="50"/>
                    <a:pt x="23" y="43"/>
                  </a:cubicBezTo>
                  <a:cubicBezTo>
                    <a:pt x="28" y="29"/>
                    <a:pt x="34" y="14"/>
                    <a:pt x="43" y="2"/>
                  </a:cubicBezTo>
                  <a:cubicBezTo>
                    <a:pt x="40" y="0"/>
                    <a:pt x="37" y="0"/>
                    <a:pt x="34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3" name="Freeform 82"/>
            <p:cNvSpPr>
              <a:spLocks noEditPoints="1"/>
            </p:cNvSpPr>
            <p:nvPr/>
          </p:nvSpPr>
          <p:spPr bwMode="auto">
            <a:xfrm>
              <a:off x="2221062" y="822673"/>
              <a:ext cx="317500" cy="509588"/>
            </a:xfrm>
            <a:custGeom>
              <a:avLst/>
              <a:gdLst>
                <a:gd name="T0" fmla="*/ 1 w 75"/>
                <a:gd name="T1" fmla="*/ 106 h 120"/>
                <a:gd name="T2" fmla="*/ 0 w 75"/>
                <a:gd name="T3" fmla="*/ 107 h 120"/>
                <a:gd name="T4" fmla="*/ 13 w 75"/>
                <a:gd name="T5" fmla="*/ 120 h 120"/>
                <a:gd name="T6" fmla="*/ 14 w 75"/>
                <a:gd name="T7" fmla="*/ 117 h 120"/>
                <a:gd name="T8" fmla="*/ 1 w 75"/>
                <a:gd name="T9" fmla="*/ 106 h 120"/>
                <a:gd name="T10" fmla="*/ 66 w 75"/>
                <a:gd name="T11" fmla="*/ 0 h 120"/>
                <a:gd name="T12" fmla="*/ 63 w 75"/>
                <a:gd name="T13" fmla="*/ 2 h 120"/>
                <a:gd name="T14" fmla="*/ 74 w 75"/>
                <a:gd name="T15" fmla="*/ 6 h 120"/>
                <a:gd name="T16" fmla="*/ 75 w 75"/>
                <a:gd name="T17" fmla="*/ 5 h 120"/>
                <a:gd name="T18" fmla="*/ 71 w 75"/>
                <a:gd name="T19" fmla="*/ 2 h 120"/>
                <a:gd name="T20" fmla="*/ 66 w 75"/>
                <a:gd name="T2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120">
                  <a:moveTo>
                    <a:pt x="1" y="106"/>
                  </a:moveTo>
                  <a:cubicBezTo>
                    <a:pt x="1" y="107"/>
                    <a:pt x="0" y="107"/>
                    <a:pt x="0" y="107"/>
                  </a:cubicBezTo>
                  <a:cubicBezTo>
                    <a:pt x="3" y="112"/>
                    <a:pt x="7" y="116"/>
                    <a:pt x="13" y="120"/>
                  </a:cubicBezTo>
                  <a:cubicBezTo>
                    <a:pt x="13" y="119"/>
                    <a:pt x="14" y="118"/>
                    <a:pt x="14" y="117"/>
                  </a:cubicBezTo>
                  <a:cubicBezTo>
                    <a:pt x="9" y="114"/>
                    <a:pt x="4" y="110"/>
                    <a:pt x="1" y="106"/>
                  </a:cubicBezTo>
                  <a:moveTo>
                    <a:pt x="66" y="0"/>
                  </a:moveTo>
                  <a:cubicBezTo>
                    <a:pt x="65" y="0"/>
                    <a:pt x="64" y="1"/>
                    <a:pt x="63" y="2"/>
                  </a:cubicBezTo>
                  <a:cubicBezTo>
                    <a:pt x="67" y="3"/>
                    <a:pt x="71" y="5"/>
                    <a:pt x="74" y="6"/>
                  </a:cubicBezTo>
                  <a:cubicBezTo>
                    <a:pt x="75" y="6"/>
                    <a:pt x="75" y="6"/>
                    <a:pt x="75" y="5"/>
                  </a:cubicBezTo>
                  <a:cubicBezTo>
                    <a:pt x="74" y="4"/>
                    <a:pt x="73" y="3"/>
                    <a:pt x="71" y="2"/>
                  </a:cubicBezTo>
                  <a:cubicBezTo>
                    <a:pt x="69" y="1"/>
                    <a:pt x="68" y="0"/>
                    <a:pt x="6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2279800" y="768698"/>
              <a:ext cx="884237" cy="1006475"/>
            </a:xfrm>
            <a:custGeom>
              <a:avLst/>
              <a:gdLst>
                <a:gd name="T0" fmla="*/ 192 w 208"/>
                <a:gd name="T1" fmla="*/ 52 h 237"/>
                <a:gd name="T2" fmla="*/ 109 w 208"/>
                <a:gd name="T3" fmla="*/ 9 h 237"/>
                <a:gd name="T4" fmla="*/ 31 w 208"/>
                <a:gd name="T5" fmla="*/ 63 h 237"/>
                <a:gd name="T6" fmla="*/ 0 w 208"/>
                <a:gd name="T7" fmla="*/ 204 h 237"/>
                <a:gd name="T8" fmla="*/ 177 w 208"/>
                <a:gd name="T9" fmla="*/ 237 h 237"/>
                <a:gd name="T10" fmla="*/ 192 w 208"/>
                <a:gd name="T11" fmla="*/ 5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8" h="237">
                  <a:moveTo>
                    <a:pt x="192" y="52"/>
                  </a:moveTo>
                  <a:cubicBezTo>
                    <a:pt x="178" y="8"/>
                    <a:pt x="109" y="9"/>
                    <a:pt x="109" y="9"/>
                  </a:cubicBezTo>
                  <a:cubicBezTo>
                    <a:pt x="109" y="9"/>
                    <a:pt x="57" y="0"/>
                    <a:pt x="31" y="63"/>
                  </a:cubicBezTo>
                  <a:cubicBezTo>
                    <a:pt x="16" y="99"/>
                    <a:pt x="6" y="155"/>
                    <a:pt x="0" y="204"/>
                  </a:cubicBezTo>
                  <a:cubicBezTo>
                    <a:pt x="177" y="237"/>
                    <a:pt x="177" y="237"/>
                    <a:pt x="177" y="237"/>
                  </a:cubicBezTo>
                  <a:cubicBezTo>
                    <a:pt x="194" y="174"/>
                    <a:pt x="208" y="96"/>
                    <a:pt x="192" y="52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2551262" y="979835"/>
              <a:ext cx="47625" cy="47625"/>
            </a:xfrm>
            <a:custGeom>
              <a:avLst/>
              <a:gdLst>
                <a:gd name="T0" fmla="*/ 11 w 11"/>
                <a:gd name="T1" fmla="*/ 6 h 11"/>
                <a:gd name="T2" fmla="*/ 5 w 11"/>
                <a:gd name="T3" fmla="*/ 10 h 11"/>
                <a:gd name="T4" fmla="*/ 0 w 11"/>
                <a:gd name="T5" fmla="*/ 4 h 11"/>
                <a:gd name="T6" fmla="*/ 6 w 11"/>
                <a:gd name="T7" fmla="*/ 0 h 11"/>
                <a:gd name="T8" fmla="*/ 11 w 11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0" y="9"/>
                    <a:pt x="7" y="11"/>
                    <a:pt x="5" y="10"/>
                  </a:cubicBezTo>
                  <a:cubicBezTo>
                    <a:pt x="2" y="10"/>
                    <a:pt x="0" y="7"/>
                    <a:pt x="0" y="4"/>
                  </a:cubicBezTo>
                  <a:cubicBezTo>
                    <a:pt x="1" y="2"/>
                    <a:pt x="4" y="0"/>
                    <a:pt x="6" y="0"/>
                  </a:cubicBezTo>
                  <a:cubicBezTo>
                    <a:pt x="9" y="1"/>
                    <a:pt x="11" y="3"/>
                    <a:pt x="11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2971950" y="1057623"/>
              <a:ext cx="47625" cy="50800"/>
            </a:xfrm>
            <a:custGeom>
              <a:avLst/>
              <a:gdLst>
                <a:gd name="T0" fmla="*/ 11 w 11"/>
                <a:gd name="T1" fmla="*/ 7 h 12"/>
                <a:gd name="T2" fmla="*/ 5 w 11"/>
                <a:gd name="T3" fmla="*/ 11 h 12"/>
                <a:gd name="T4" fmla="*/ 1 w 11"/>
                <a:gd name="T5" fmla="*/ 5 h 12"/>
                <a:gd name="T6" fmla="*/ 7 w 11"/>
                <a:gd name="T7" fmla="*/ 1 h 12"/>
                <a:gd name="T8" fmla="*/ 11 w 11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7"/>
                  </a:moveTo>
                  <a:cubicBezTo>
                    <a:pt x="10" y="10"/>
                    <a:pt x="7" y="12"/>
                    <a:pt x="5" y="11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1" y="2"/>
                    <a:pt x="4" y="0"/>
                    <a:pt x="7" y="1"/>
                  </a:cubicBezTo>
                  <a:cubicBezTo>
                    <a:pt x="9" y="1"/>
                    <a:pt x="11" y="4"/>
                    <a:pt x="11" y="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87" name="Picture 86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162" y="1003648"/>
              <a:ext cx="268287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" name="Picture 87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312" y="1057623"/>
              <a:ext cx="153987" cy="147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" name="Picture 88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5112" y="1090960"/>
              <a:ext cx="203200" cy="25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" name="Picture 89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2262" y="1148110"/>
              <a:ext cx="138112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2738587" y="789335"/>
              <a:ext cx="25400" cy="20638"/>
            </a:xfrm>
            <a:custGeom>
              <a:avLst/>
              <a:gdLst>
                <a:gd name="T0" fmla="*/ 3 w 6"/>
                <a:gd name="T1" fmla="*/ 4 h 5"/>
                <a:gd name="T2" fmla="*/ 3 w 6"/>
                <a:gd name="T3" fmla="*/ 0 h 5"/>
                <a:gd name="T4" fmla="*/ 3 w 6"/>
                <a:gd name="T5" fmla="*/ 0 h 5"/>
                <a:gd name="T6" fmla="*/ 3 w 6"/>
                <a:gd name="T7" fmla="*/ 0 h 5"/>
                <a:gd name="T8" fmla="*/ 3 w 6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4"/>
                  </a:moveTo>
                  <a:cubicBezTo>
                    <a:pt x="5" y="5"/>
                    <a:pt x="6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2751287" y="789335"/>
              <a:ext cx="400050" cy="989013"/>
            </a:xfrm>
            <a:custGeom>
              <a:avLst/>
              <a:gdLst>
                <a:gd name="T0" fmla="*/ 0 w 94"/>
                <a:gd name="T1" fmla="*/ 4 h 233"/>
                <a:gd name="T2" fmla="*/ 0 w 94"/>
                <a:gd name="T3" fmla="*/ 5 h 233"/>
                <a:gd name="T4" fmla="*/ 53 w 94"/>
                <a:gd name="T5" fmla="*/ 16 h 233"/>
                <a:gd name="T6" fmla="*/ 82 w 94"/>
                <a:gd name="T7" fmla="*/ 47 h 233"/>
                <a:gd name="T8" fmla="*/ 87 w 94"/>
                <a:gd name="T9" fmla="*/ 82 h 233"/>
                <a:gd name="T10" fmla="*/ 79 w 94"/>
                <a:gd name="T11" fmla="*/ 171 h 233"/>
                <a:gd name="T12" fmla="*/ 65 w 94"/>
                <a:gd name="T13" fmla="*/ 232 h 233"/>
                <a:gd name="T14" fmla="*/ 70 w 94"/>
                <a:gd name="T15" fmla="*/ 233 h 233"/>
                <a:gd name="T16" fmla="*/ 74 w 94"/>
                <a:gd name="T17" fmla="*/ 217 h 233"/>
                <a:gd name="T18" fmla="*/ 90 w 94"/>
                <a:gd name="T19" fmla="*/ 132 h 233"/>
                <a:gd name="T20" fmla="*/ 89 w 94"/>
                <a:gd name="T21" fmla="*/ 58 h 233"/>
                <a:gd name="T22" fmla="*/ 76 w 94"/>
                <a:gd name="T23" fmla="*/ 28 h 233"/>
                <a:gd name="T24" fmla="*/ 47 w 94"/>
                <a:gd name="T25" fmla="*/ 8 h 233"/>
                <a:gd name="T26" fmla="*/ 0 w 94"/>
                <a:gd name="T27" fmla="*/ 0 h 233"/>
                <a:gd name="T28" fmla="*/ 0 w 94"/>
                <a:gd name="T29" fmla="*/ 0 h 233"/>
                <a:gd name="T30" fmla="*/ 0 w 94"/>
                <a:gd name="T31" fmla="*/ 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" h="233"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8" y="4"/>
                    <a:pt x="37" y="8"/>
                    <a:pt x="53" y="16"/>
                  </a:cubicBezTo>
                  <a:cubicBezTo>
                    <a:pt x="66" y="22"/>
                    <a:pt x="77" y="32"/>
                    <a:pt x="82" y="47"/>
                  </a:cubicBezTo>
                  <a:cubicBezTo>
                    <a:pt x="86" y="58"/>
                    <a:pt x="87" y="70"/>
                    <a:pt x="87" y="82"/>
                  </a:cubicBezTo>
                  <a:cubicBezTo>
                    <a:pt x="89" y="112"/>
                    <a:pt x="85" y="142"/>
                    <a:pt x="79" y="171"/>
                  </a:cubicBezTo>
                  <a:cubicBezTo>
                    <a:pt x="75" y="191"/>
                    <a:pt x="71" y="212"/>
                    <a:pt x="65" y="232"/>
                  </a:cubicBezTo>
                  <a:cubicBezTo>
                    <a:pt x="70" y="233"/>
                    <a:pt x="70" y="233"/>
                    <a:pt x="70" y="233"/>
                  </a:cubicBezTo>
                  <a:cubicBezTo>
                    <a:pt x="71" y="228"/>
                    <a:pt x="72" y="222"/>
                    <a:pt x="74" y="217"/>
                  </a:cubicBezTo>
                  <a:cubicBezTo>
                    <a:pt x="81" y="189"/>
                    <a:pt x="86" y="160"/>
                    <a:pt x="90" y="132"/>
                  </a:cubicBezTo>
                  <a:cubicBezTo>
                    <a:pt x="92" y="107"/>
                    <a:pt x="94" y="82"/>
                    <a:pt x="89" y="58"/>
                  </a:cubicBezTo>
                  <a:cubicBezTo>
                    <a:pt x="87" y="47"/>
                    <a:pt x="83" y="36"/>
                    <a:pt x="76" y="28"/>
                  </a:cubicBezTo>
                  <a:cubicBezTo>
                    <a:pt x="68" y="18"/>
                    <a:pt x="58" y="12"/>
                    <a:pt x="47" y="8"/>
                  </a:cubicBezTo>
                  <a:cubicBezTo>
                    <a:pt x="32" y="3"/>
                    <a:pt x="1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2" y="5"/>
                    <a:pt x="0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2279800" y="781398"/>
              <a:ext cx="471487" cy="857250"/>
            </a:xfrm>
            <a:custGeom>
              <a:avLst/>
              <a:gdLst>
                <a:gd name="T0" fmla="*/ 9 w 111"/>
                <a:gd name="T1" fmla="*/ 168 h 202"/>
                <a:gd name="T2" fmla="*/ 33 w 111"/>
                <a:gd name="T3" fmla="*/ 65 h 202"/>
                <a:gd name="T4" fmla="*/ 80 w 111"/>
                <a:gd name="T5" fmla="*/ 10 h 202"/>
                <a:gd name="T6" fmla="*/ 110 w 111"/>
                <a:gd name="T7" fmla="*/ 6 h 202"/>
                <a:gd name="T8" fmla="*/ 111 w 111"/>
                <a:gd name="T9" fmla="*/ 6 h 202"/>
                <a:gd name="T10" fmla="*/ 111 w 111"/>
                <a:gd name="T11" fmla="*/ 2 h 202"/>
                <a:gd name="T12" fmla="*/ 111 w 111"/>
                <a:gd name="T13" fmla="*/ 2 h 202"/>
                <a:gd name="T14" fmla="*/ 74 w 111"/>
                <a:gd name="T15" fmla="*/ 8 h 202"/>
                <a:gd name="T16" fmla="*/ 24 w 111"/>
                <a:gd name="T17" fmla="*/ 75 h 202"/>
                <a:gd name="T18" fmla="*/ 3 w 111"/>
                <a:gd name="T19" fmla="*/ 178 h 202"/>
                <a:gd name="T20" fmla="*/ 0 w 111"/>
                <a:gd name="T21" fmla="*/ 201 h 202"/>
                <a:gd name="T22" fmla="*/ 4 w 111"/>
                <a:gd name="T23" fmla="*/ 202 h 202"/>
                <a:gd name="T24" fmla="*/ 9 w 111"/>
                <a:gd name="T25" fmla="*/ 16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202">
                  <a:moveTo>
                    <a:pt x="9" y="168"/>
                  </a:moveTo>
                  <a:cubicBezTo>
                    <a:pt x="14" y="133"/>
                    <a:pt x="20" y="98"/>
                    <a:pt x="33" y="65"/>
                  </a:cubicBezTo>
                  <a:cubicBezTo>
                    <a:pt x="41" y="41"/>
                    <a:pt x="56" y="20"/>
                    <a:pt x="80" y="10"/>
                  </a:cubicBezTo>
                  <a:cubicBezTo>
                    <a:pt x="89" y="7"/>
                    <a:pt x="101" y="5"/>
                    <a:pt x="110" y="6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08" y="6"/>
                    <a:pt x="108" y="2"/>
                    <a:pt x="111" y="2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99" y="0"/>
                    <a:pt x="85" y="3"/>
                    <a:pt x="74" y="8"/>
                  </a:cubicBezTo>
                  <a:cubicBezTo>
                    <a:pt x="47" y="20"/>
                    <a:pt x="33" y="48"/>
                    <a:pt x="24" y="75"/>
                  </a:cubicBezTo>
                  <a:cubicBezTo>
                    <a:pt x="14" y="109"/>
                    <a:pt x="8" y="143"/>
                    <a:pt x="3" y="178"/>
                  </a:cubicBezTo>
                  <a:cubicBezTo>
                    <a:pt x="2" y="186"/>
                    <a:pt x="1" y="193"/>
                    <a:pt x="0" y="201"/>
                  </a:cubicBezTo>
                  <a:cubicBezTo>
                    <a:pt x="4" y="202"/>
                    <a:pt x="4" y="202"/>
                    <a:pt x="4" y="202"/>
                  </a:cubicBezTo>
                  <a:cubicBezTo>
                    <a:pt x="6" y="190"/>
                    <a:pt x="7" y="179"/>
                    <a:pt x="9" y="16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2956075" y="848073"/>
              <a:ext cx="114300" cy="85725"/>
            </a:xfrm>
            <a:custGeom>
              <a:avLst/>
              <a:gdLst>
                <a:gd name="T0" fmla="*/ 0 w 27"/>
                <a:gd name="T1" fmla="*/ 0 h 20"/>
                <a:gd name="T2" fmla="*/ 27 w 27"/>
                <a:gd name="T3" fmla="*/ 20 h 20"/>
                <a:gd name="T4" fmla="*/ 27 w 27"/>
                <a:gd name="T5" fmla="*/ 20 h 20"/>
                <a:gd name="T6" fmla="*/ 0 w 27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0">
                  <a:moveTo>
                    <a:pt x="0" y="0"/>
                  </a:moveTo>
                  <a:cubicBezTo>
                    <a:pt x="11" y="5"/>
                    <a:pt x="20" y="11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0" y="11"/>
                    <a:pt x="11" y="5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3070375" y="933798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3083075" y="951260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0 w 6"/>
                <a:gd name="T3" fmla="*/ 0 h 20"/>
                <a:gd name="T4" fmla="*/ 3 w 6"/>
                <a:gd name="T5" fmla="*/ 9 h 20"/>
                <a:gd name="T6" fmla="*/ 6 w 6"/>
                <a:gd name="T7" fmla="*/ 20 h 20"/>
                <a:gd name="T8" fmla="*/ 6 w 6"/>
                <a:gd name="T9" fmla="*/ 20 h 20"/>
                <a:gd name="T10" fmla="*/ 3 w 6"/>
                <a:gd name="T11" fmla="*/ 9 h 20"/>
                <a:gd name="T12" fmla="*/ 0 w 6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6"/>
                    <a:pt x="5" y="12"/>
                    <a:pt x="3" y="9"/>
                  </a:cubicBezTo>
                  <a:cubicBezTo>
                    <a:pt x="2" y="6"/>
                    <a:pt x="1" y="3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3073550" y="941735"/>
              <a:ext cx="9525" cy="952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2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1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2925912" y="835373"/>
              <a:ext cx="200025" cy="506413"/>
            </a:xfrm>
            <a:custGeom>
              <a:avLst/>
              <a:gdLst>
                <a:gd name="T0" fmla="*/ 0 w 47"/>
                <a:gd name="T1" fmla="*/ 0 h 119"/>
                <a:gd name="T2" fmla="*/ 26 w 47"/>
                <a:gd name="T3" fmla="*/ 29 h 119"/>
                <a:gd name="T4" fmla="*/ 32 w 47"/>
                <a:gd name="T5" fmla="*/ 68 h 119"/>
                <a:gd name="T6" fmla="*/ 45 w 47"/>
                <a:gd name="T7" fmla="*/ 95 h 119"/>
                <a:gd name="T8" fmla="*/ 30 w 47"/>
                <a:gd name="T9" fmla="*/ 114 h 119"/>
                <a:gd name="T10" fmla="*/ 30 w 47"/>
                <a:gd name="T11" fmla="*/ 114 h 119"/>
                <a:gd name="T12" fmla="*/ 33 w 47"/>
                <a:gd name="T13" fmla="*/ 114 h 119"/>
                <a:gd name="T14" fmla="*/ 35 w 47"/>
                <a:gd name="T15" fmla="*/ 114 h 119"/>
                <a:gd name="T16" fmla="*/ 45 w 47"/>
                <a:gd name="T17" fmla="*/ 119 h 119"/>
                <a:gd name="T18" fmla="*/ 46 w 47"/>
                <a:gd name="T19" fmla="*/ 71 h 119"/>
                <a:gd name="T20" fmla="*/ 45 w 47"/>
                <a:gd name="T21" fmla="*/ 56 h 119"/>
                <a:gd name="T22" fmla="*/ 43 w 47"/>
                <a:gd name="T23" fmla="*/ 47 h 119"/>
                <a:gd name="T24" fmla="*/ 40 w 47"/>
                <a:gd name="T25" fmla="*/ 36 h 119"/>
                <a:gd name="T26" fmla="*/ 37 w 47"/>
                <a:gd name="T27" fmla="*/ 27 h 119"/>
                <a:gd name="T28" fmla="*/ 35 w 47"/>
                <a:gd name="T29" fmla="*/ 25 h 119"/>
                <a:gd name="T30" fmla="*/ 34 w 47"/>
                <a:gd name="T31" fmla="*/ 23 h 119"/>
                <a:gd name="T32" fmla="*/ 7 w 47"/>
                <a:gd name="T33" fmla="*/ 3 h 119"/>
                <a:gd name="T34" fmla="*/ 0 w 47"/>
                <a:gd name="T3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119">
                  <a:moveTo>
                    <a:pt x="0" y="0"/>
                  </a:moveTo>
                  <a:cubicBezTo>
                    <a:pt x="12" y="7"/>
                    <a:pt x="21" y="16"/>
                    <a:pt x="26" y="29"/>
                  </a:cubicBezTo>
                  <a:cubicBezTo>
                    <a:pt x="30" y="40"/>
                    <a:pt x="32" y="54"/>
                    <a:pt x="32" y="68"/>
                  </a:cubicBezTo>
                  <a:cubicBezTo>
                    <a:pt x="41" y="73"/>
                    <a:pt x="47" y="84"/>
                    <a:pt x="45" y="95"/>
                  </a:cubicBezTo>
                  <a:cubicBezTo>
                    <a:pt x="43" y="104"/>
                    <a:pt x="38" y="110"/>
                    <a:pt x="30" y="114"/>
                  </a:cubicBezTo>
                  <a:cubicBezTo>
                    <a:pt x="30" y="114"/>
                    <a:pt x="30" y="114"/>
                    <a:pt x="30" y="114"/>
                  </a:cubicBezTo>
                  <a:cubicBezTo>
                    <a:pt x="31" y="114"/>
                    <a:pt x="32" y="114"/>
                    <a:pt x="33" y="114"/>
                  </a:cubicBezTo>
                  <a:cubicBezTo>
                    <a:pt x="33" y="114"/>
                    <a:pt x="34" y="114"/>
                    <a:pt x="35" y="114"/>
                  </a:cubicBezTo>
                  <a:cubicBezTo>
                    <a:pt x="39" y="114"/>
                    <a:pt x="42" y="116"/>
                    <a:pt x="45" y="119"/>
                  </a:cubicBezTo>
                  <a:cubicBezTo>
                    <a:pt x="46" y="103"/>
                    <a:pt x="47" y="87"/>
                    <a:pt x="46" y="71"/>
                  </a:cubicBezTo>
                  <a:cubicBezTo>
                    <a:pt x="46" y="66"/>
                    <a:pt x="46" y="61"/>
                    <a:pt x="45" y="56"/>
                  </a:cubicBezTo>
                  <a:cubicBezTo>
                    <a:pt x="45" y="53"/>
                    <a:pt x="44" y="50"/>
                    <a:pt x="43" y="47"/>
                  </a:cubicBezTo>
                  <a:cubicBezTo>
                    <a:pt x="43" y="43"/>
                    <a:pt x="42" y="39"/>
                    <a:pt x="40" y="36"/>
                  </a:cubicBezTo>
                  <a:cubicBezTo>
                    <a:pt x="39" y="33"/>
                    <a:pt x="38" y="30"/>
                    <a:pt x="37" y="27"/>
                  </a:cubicBezTo>
                  <a:cubicBezTo>
                    <a:pt x="36" y="26"/>
                    <a:pt x="36" y="25"/>
                    <a:pt x="35" y="25"/>
                  </a:cubicBezTo>
                  <a:cubicBezTo>
                    <a:pt x="35" y="24"/>
                    <a:pt x="34" y="24"/>
                    <a:pt x="34" y="23"/>
                  </a:cubicBezTo>
                  <a:cubicBezTo>
                    <a:pt x="27" y="14"/>
                    <a:pt x="18" y="8"/>
                    <a:pt x="7" y="3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99" name="Picture 98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7037" y="1106835"/>
              <a:ext cx="1016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" name="Picture 99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4500" y="1176685"/>
              <a:ext cx="28575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3116412" y="1073498"/>
              <a:ext cx="12700" cy="268288"/>
            </a:xfrm>
            <a:custGeom>
              <a:avLst/>
              <a:gdLst>
                <a:gd name="T0" fmla="*/ 0 w 3"/>
                <a:gd name="T1" fmla="*/ 0 h 63"/>
                <a:gd name="T2" fmla="*/ 0 w 3"/>
                <a:gd name="T3" fmla="*/ 0 h 63"/>
                <a:gd name="T4" fmla="*/ 1 w 3"/>
                <a:gd name="T5" fmla="*/ 15 h 63"/>
                <a:gd name="T6" fmla="*/ 0 w 3"/>
                <a:gd name="T7" fmla="*/ 63 h 63"/>
                <a:gd name="T8" fmla="*/ 0 w 3"/>
                <a:gd name="T9" fmla="*/ 63 h 63"/>
                <a:gd name="T10" fmla="*/ 0 w 3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1" y="10"/>
                    <a:pt x="1" y="15"/>
                  </a:cubicBezTo>
                  <a:cubicBezTo>
                    <a:pt x="2" y="31"/>
                    <a:pt x="1" y="47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" y="40"/>
                    <a:pt x="3" y="18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2449662" y="1311623"/>
              <a:ext cx="484187" cy="438150"/>
            </a:xfrm>
            <a:custGeom>
              <a:avLst/>
              <a:gdLst>
                <a:gd name="T0" fmla="*/ 107 w 114"/>
                <a:gd name="T1" fmla="*/ 85 h 103"/>
                <a:gd name="T2" fmla="*/ 68 w 114"/>
                <a:gd name="T3" fmla="*/ 5 h 103"/>
                <a:gd name="T4" fmla="*/ 2 w 114"/>
                <a:gd name="T5" fmla="*/ 65 h 103"/>
                <a:gd name="T6" fmla="*/ 0 w 114"/>
                <a:gd name="T7" fmla="*/ 84 h 103"/>
                <a:gd name="T8" fmla="*/ 102 w 114"/>
                <a:gd name="T9" fmla="*/ 103 h 103"/>
                <a:gd name="T10" fmla="*/ 107 w 114"/>
                <a:gd name="T11" fmla="*/ 8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103">
                  <a:moveTo>
                    <a:pt x="107" y="85"/>
                  </a:moveTo>
                  <a:cubicBezTo>
                    <a:pt x="114" y="46"/>
                    <a:pt x="97" y="11"/>
                    <a:pt x="68" y="5"/>
                  </a:cubicBezTo>
                  <a:cubicBezTo>
                    <a:pt x="39" y="0"/>
                    <a:pt x="9" y="27"/>
                    <a:pt x="2" y="65"/>
                  </a:cubicBezTo>
                  <a:cubicBezTo>
                    <a:pt x="1" y="71"/>
                    <a:pt x="0" y="78"/>
                    <a:pt x="0" y="84"/>
                  </a:cubicBezTo>
                  <a:cubicBezTo>
                    <a:pt x="102" y="103"/>
                    <a:pt x="102" y="103"/>
                    <a:pt x="102" y="103"/>
                  </a:cubicBezTo>
                  <a:cubicBezTo>
                    <a:pt x="104" y="97"/>
                    <a:pt x="106" y="91"/>
                    <a:pt x="107" y="8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2416325" y="619473"/>
              <a:ext cx="811212" cy="454025"/>
            </a:xfrm>
            <a:custGeom>
              <a:avLst/>
              <a:gdLst>
                <a:gd name="T0" fmla="*/ 175 w 191"/>
                <a:gd name="T1" fmla="*/ 103 h 107"/>
                <a:gd name="T2" fmla="*/ 171 w 191"/>
                <a:gd name="T3" fmla="*/ 45 h 107"/>
                <a:gd name="T4" fmla="*/ 120 w 191"/>
                <a:gd name="T5" fmla="*/ 9 h 107"/>
                <a:gd name="T6" fmla="*/ 12 w 191"/>
                <a:gd name="T7" fmla="*/ 37 h 107"/>
                <a:gd name="T8" fmla="*/ 24 w 191"/>
                <a:gd name="T9" fmla="*/ 70 h 107"/>
                <a:gd name="T10" fmla="*/ 60 w 191"/>
                <a:gd name="T11" fmla="*/ 55 h 107"/>
                <a:gd name="T12" fmla="*/ 90 w 191"/>
                <a:gd name="T13" fmla="*/ 78 h 107"/>
                <a:gd name="T14" fmla="*/ 117 w 191"/>
                <a:gd name="T15" fmla="*/ 58 h 107"/>
                <a:gd name="T16" fmla="*/ 175 w 191"/>
                <a:gd name="T17" fmla="*/ 10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07">
                  <a:moveTo>
                    <a:pt x="175" y="103"/>
                  </a:moveTo>
                  <a:cubicBezTo>
                    <a:pt x="191" y="101"/>
                    <a:pt x="175" y="51"/>
                    <a:pt x="171" y="45"/>
                  </a:cubicBezTo>
                  <a:cubicBezTo>
                    <a:pt x="160" y="26"/>
                    <a:pt x="141" y="15"/>
                    <a:pt x="120" y="9"/>
                  </a:cubicBezTo>
                  <a:cubicBezTo>
                    <a:pt x="87" y="0"/>
                    <a:pt x="32" y="4"/>
                    <a:pt x="12" y="37"/>
                  </a:cubicBezTo>
                  <a:cubicBezTo>
                    <a:pt x="2" y="54"/>
                    <a:pt x="0" y="68"/>
                    <a:pt x="24" y="70"/>
                  </a:cubicBezTo>
                  <a:cubicBezTo>
                    <a:pt x="41" y="71"/>
                    <a:pt x="45" y="56"/>
                    <a:pt x="60" y="55"/>
                  </a:cubicBezTo>
                  <a:cubicBezTo>
                    <a:pt x="79" y="55"/>
                    <a:pt x="75" y="74"/>
                    <a:pt x="90" y="78"/>
                  </a:cubicBezTo>
                  <a:cubicBezTo>
                    <a:pt x="113" y="84"/>
                    <a:pt x="101" y="64"/>
                    <a:pt x="117" y="58"/>
                  </a:cubicBezTo>
                  <a:cubicBezTo>
                    <a:pt x="154" y="45"/>
                    <a:pt x="144" y="107"/>
                    <a:pt x="175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2424262" y="703610"/>
              <a:ext cx="773112" cy="369888"/>
            </a:xfrm>
            <a:custGeom>
              <a:avLst/>
              <a:gdLst>
                <a:gd name="T0" fmla="*/ 173 w 182"/>
                <a:gd name="T1" fmla="*/ 58 h 87"/>
                <a:gd name="T2" fmla="*/ 115 w 182"/>
                <a:gd name="T3" fmla="*/ 14 h 87"/>
                <a:gd name="T4" fmla="*/ 88 w 182"/>
                <a:gd name="T5" fmla="*/ 33 h 87"/>
                <a:gd name="T6" fmla="*/ 58 w 182"/>
                <a:gd name="T7" fmla="*/ 11 h 87"/>
                <a:gd name="T8" fmla="*/ 22 w 182"/>
                <a:gd name="T9" fmla="*/ 26 h 87"/>
                <a:gd name="T10" fmla="*/ 7 w 182"/>
                <a:gd name="T11" fmla="*/ 21 h 87"/>
                <a:gd name="T12" fmla="*/ 22 w 182"/>
                <a:gd name="T13" fmla="*/ 50 h 87"/>
                <a:gd name="T14" fmla="*/ 58 w 182"/>
                <a:gd name="T15" fmla="*/ 35 h 87"/>
                <a:gd name="T16" fmla="*/ 88 w 182"/>
                <a:gd name="T17" fmla="*/ 58 h 87"/>
                <a:gd name="T18" fmla="*/ 115 w 182"/>
                <a:gd name="T19" fmla="*/ 38 h 87"/>
                <a:gd name="T20" fmla="*/ 173 w 182"/>
                <a:gd name="T21" fmla="*/ 83 h 87"/>
                <a:gd name="T22" fmla="*/ 178 w 182"/>
                <a:gd name="T23" fmla="*/ 54 h 87"/>
                <a:gd name="T24" fmla="*/ 173 w 182"/>
                <a:gd name="T25" fmla="*/ 5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2" h="87">
                  <a:moveTo>
                    <a:pt x="173" y="58"/>
                  </a:moveTo>
                  <a:cubicBezTo>
                    <a:pt x="142" y="63"/>
                    <a:pt x="152" y="0"/>
                    <a:pt x="115" y="14"/>
                  </a:cubicBezTo>
                  <a:cubicBezTo>
                    <a:pt x="99" y="19"/>
                    <a:pt x="111" y="39"/>
                    <a:pt x="88" y="33"/>
                  </a:cubicBezTo>
                  <a:cubicBezTo>
                    <a:pt x="73" y="29"/>
                    <a:pt x="77" y="10"/>
                    <a:pt x="58" y="11"/>
                  </a:cubicBezTo>
                  <a:cubicBezTo>
                    <a:pt x="43" y="11"/>
                    <a:pt x="39" y="27"/>
                    <a:pt x="22" y="26"/>
                  </a:cubicBezTo>
                  <a:cubicBezTo>
                    <a:pt x="15" y="25"/>
                    <a:pt x="11" y="24"/>
                    <a:pt x="7" y="21"/>
                  </a:cubicBezTo>
                  <a:cubicBezTo>
                    <a:pt x="0" y="36"/>
                    <a:pt x="0" y="48"/>
                    <a:pt x="22" y="50"/>
                  </a:cubicBezTo>
                  <a:cubicBezTo>
                    <a:pt x="39" y="51"/>
                    <a:pt x="43" y="36"/>
                    <a:pt x="58" y="35"/>
                  </a:cubicBezTo>
                  <a:cubicBezTo>
                    <a:pt x="77" y="35"/>
                    <a:pt x="73" y="54"/>
                    <a:pt x="88" y="58"/>
                  </a:cubicBezTo>
                  <a:cubicBezTo>
                    <a:pt x="111" y="64"/>
                    <a:pt x="99" y="44"/>
                    <a:pt x="115" y="38"/>
                  </a:cubicBezTo>
                  <a:cubicBezTo>
                    <a:pt x="152" y="25"/>
                    <a:pt x="142" y="87"/>
                    <a:pt x="173" y="83"/>
                  </a:cubicBezTo>
                  <a:cubicBezTo>
                    <a:pt x="182" y="82"/>
                    <a:pt x="181" y="68"/>
                    <a:pt x="178" y="54"/>
                  </a:cubicBezTo>
                  <a:cubicBezTo>
                    <a:pt x="177" y="57"/>
                    <a:pt x="176" y="58"/>
                    <a:pt x="173" y="58"/>
                  </a:cubicBezTo>
                  <a:close/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2398862" y="586135"/>
              <a:ext cx="833437" cy="492125"/>
            </a:xfrm>
            <a:custGeom>
              <a:avLst/>
              <a:gdLst>
                <a:gd name="T0" fmla="*/ 180 w 196"/>
                <a:gd name="T1" fmla="*/ 114 h 116"/>
                <a:gd name="T2" fmla="*/ 185 w 196"/>
                <a:gd name="T3" fmla="*/ 71 h 116"/>
                <a:gd name="T4" fmla="*/ 143 w 196"/>
                <a:gd name="T5" fmla="*/ 21 h 116"/>
                <a:gd name="T6" fmla="*/ 7 w 196"/>
                <a:gd name="T7" fmla="*/ 58 h 116"/>
                <a:gd name="T8" fmla="*/ 41 w 196"/>
                <a:gd name="T9" fmla="*/ 79 h 116"/>
                <a:gd name="T10" fmla="*/ 55 w 196"/>
                <a:gd name="T11" fmla="*/ 69 h 116"/>
                <a:gd name="T12" fmla="*/ 82 w 196"/>
                <a:gd name="T13" fmla="*/ 80 h 116"/>
                <a:gd name="T14" fmla="*/ 105 w 196"/>
                <a:gd name="T15" fmla="*/ 90 h 116"/>
                <a:gd name="T16" fmla="*/ 116 w 196"/>
                <a:gd name="T17" fmla="*/ 75 h 116"/>
                <a:gd name="T18" fmla="*/ 137 w 196"/>
                <a:gd name="T19" fmla="*/ 69 h 116"/>
                <a:gd name="T20" fmla="*/ 147 w 196"/>
                <a:gd name="T21" fmla="*/ 82 h 116"/>
                <a:gd name="T22" fmla="*/ 179 w 196"/>
                <a:gd name="T23" fmla="*/ 114 h 116"/>
                <a:gd name="T24" fmla="*/ 179 w 196"/>
                <a:gd name="T25" fmla="*/ 108 h 116"/>
                <a:gd name="T26" fmla="*/ 126 w 196"/>
                <a:gd name="T27" fmla="*/ 62 h 116"/>
                <a:gd name="T28" fmla="*/ 111 w 196"/>
                <a:gd name="T29" fmla="*/ 69 h 116"/>
                <a:gd name="T30" fmla="*/ 108 w 196"/>
                <a:gd name="T31" fmla="*/ 76 h 116"/>
                <a:gd name="T32" fmla="*/ 88 w 196"/>
                <a:gd name="T33" fmla="*/ 79 h 116"/>
                <a:gd name="T34" fmla="*/ 55 w 196"/>
                <a:gd name="T35" fmla="*/ 62 h 116"/>
                <a:gd name="T36" fmla="*/ 20 w 196"/>
                <a:gd name="T37" fmla="*/ 73 h 116"/>
                <a:gd name="T38" fmla="*/ 28 w 196"/>
                <a:gd name="T39" fmla="*/ 35 h 116"/>
                <a:gd name="T40" fmla="*/ 102 w 196"/>
                <a:gd name="T41" fmla="*/ 17 h 116"/>
                <a:gd name="T42" fmla="*/ 173 w 196"/>
                <a:gd name="T43" fmla="*/ 56 h 116"/>
                <a:gd name="T44" fmla="*/ 178 w 196"/>
                <a:gd name="T45" fmla="*/ 108 h 116"/>
                <a:gd name="T46" fmla="*/ 180 w 196"/>
                <a:gd name="T47" fmla="*/ 1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6" h="116">
                  <a:moveTo>
                    <a:pt x="180" y="114"/>
                  </a:moveTo>
                  <a:cubicBezTo>
                    <a:pt x="196" y="109"/>
                    <a:pt x="188" y="82"/>
                    <a:pt x="185" y="71"/>
                  </a:cubicBezTo>
                  <a:cubicBezTo>
                    <a:pt x="179" y="48"/>
                    <a:pt x="165" y="32"/>
                    <a:pt x="143" y="21"/>
                  </a:cubicBezTo>
                  <a:cubicBezTo>
                    <a:pt x="100" y="0"/>
                    <a:pt x="24" y="5"/>
                    <a:pt x="7" y="58"/>
                  </a:cubicBezTo>
                  <a:cubicBezTo>
                    <a:pt x="0" y="77"/>
                    <a:pt x="27" y="87"/>
                    <a:pt x="41" y="79"/>
                  </a:cubicBezTo>
                  <a:cubicBezTo>
                    <a:pt x="46" y="76"/>
                    <a:pt x="51" y="72"/>
                    <a:pt x="55" y="69"/>
                  </a:cubicBezTo>
                  <a:cubicBezTo>
                    <a:pt x="68" y="61"/>
                    <a:pt x="75" y="71"/>
                    <a:pt x="82" y="80"/>
                  </a:cubicBezTo>
                  <a:cubicBezTo>
                    <a:pt x="86" y="87"/>
                    <a:pt x="97" y="93"/>
                    <a:pt x="105" y="90"/>
                  </a:cubicBezTo>
                  <a:cubicBezTo>
                    <a:pt x="112" y="87"/>
                    <a:pt x="113" y="81"/>
                    <a:pt x="116" y="75"/>
                  </a:cubicBezTo>
                  <a:cubicBezTo>
                    <a:pt x="119" y="67"/>
                    <a:pt x="130" y="66"/>
                    <a:pt x="137" y="69"/>
                  </a:cubicBezTo>
                  <a:cubicBezTo>
                    <a:pt x="142" y="71"/>
                    <a:pt x="145" y="77"/>
                    <a:pt x="147" y="82"/>
                  </a:cubicBezTo>
                  <a:cubicBezTo>
                    <a:pt x="155" y="96"/>
                    <a:pt x="160" y="116"/>
                    <a:pt x="179" y="114"/>
                  </a:cubicBezTo>
                  <a:cubicBezTo>
                    <a:pt x="183" y="114"/>
                    <a:pt x="183" y="107"/>
                    <a:pt x="179" y="108"/>
                  </a:cubicBezTo>
                  <a:cubicBezTo>
                    <a:pt x="151" y="110"/>
                    <a:pt x="158" y="55"/>
                    <a:pt x="126" y="62"/>
                  </a:cubicBezTo>
                  <a:cubicBezTo>
                    <a:pt x="121" y="63"/>
                    <a:pt x="114" y="64"/>
                    <a:pt x="111" y="69"/>
                  </a:cubicBezTo>
                  <a:cubicBezTo>
                    <a:pt x="110" y="72"/>
                    <a:pt x="109" y="74"/>
                    <a:pt x="108" y="76"/>
                  </a:cubicBezTo>
                  <a:cubicBezTo>
                    <a:pt x="105" y="86"/>
                    <a:pt x="96" y="85"/>
                    <a:pt x="88" y="79"/>
                  </a:cubicBezTo>
                  <a:cubicBezTo>
                    <a:pt x="78" y="69"/>
                    <a:pt x="73" y="53"/>
                    <a:pt x="55" y="62"/>
                  </a:cubicBezTo>
                  <a:cubicBezTo>
                    <a:pt x="42" y="69"/>
                    <a:pt x="36" y="77"/>
                    <a:pt x="20" y="73"/>
                  </a:cubicBezTo>
                  <a:cubicBezTo>
                    <a:pt x="0" y="69"/>
                    <a:pt x="22" y="42"/>
                    <a:pt x="28" y="35"/>
                  </a:cubicBezTo>
                  <a:cubicBezTo>
                    <a:pt x="47" y="17"/>
                    <a:pt x="77" y="15"/>
                    <a:pt x="102" y="17"/>
                  </a:cubicBezTo>
                  <a:cubicBezTo>
                    <a:pt x="129" y="19"/>
                    <a:pt x="160" y="31"/>
                    <a:pt x="173" y="56"/>
                  </a:cubicBezTo>
                  <a:cubicBezTo>
                    <a:pt x="177" y="63"/>
                    <a:pt x="191" y="104"/>
                    <a:pt x="178" y="108"/>
                  </a:cubicBezTo>
                  <a:cubicBezTo>
                    <a:pt x="174" y="109"/>
                    <a:pt x="176" y="115"/>
                    <a:pt x="180" y="11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716112" y="1541810"/>
              <a:ext cx="2498725" cy="950913"/>
            </a:xfrm>
            <a:custGeom>
              <a:avLst/>
              <a:gdLst>
                <a:gd name="T0" fmla="*/ 508 w 588"/>
                <a:gd name="T1" fmla="*/ 105 h 224"/>
                <a:gd name="T2" fmla="*/ 466 w 588"/>
                <a:gd name="T3" fmla="*/ 162 h 224"/>
                <a:gd name="T4" fmla="*/ 420 w 588"/>
                <a:gd name="T5" fmla="*/ 147 h 224"/>
                <a:gd name="T6" fmla="*/ 390 w 588"/>
                <a:gd name="T7" fmla="*/ 74 h 224"/>
                <a:gd name="T8" fmla="*/ 360 w 588"/>
                <a:gd name="T9" fmla="*/ 108 h 224"/>
                <a:gd name="T10" fmla="*/ 310 w 588"/>
                <a:gd name="T11" fmla="*/ 120 h 224"/>
                <a:gd name="T12" fmla="*/ 266 w 588"/>
                <a:gd name="T13" fmla="*/ 82 h 224"/>
                <a:gd name="T14" fmla="*/ 245 w 588"/>
                <a:gd name="T15" fmla="*/ 145 h 224"/>
                <a:gd name="T16" fmla="*/ 177 w 588"/>
                <a:gd name="T17" fmla="*/ 151 h 224"/>
                <a:gd name="T18" fmla="*/ 137 w 588"/>
                <a:gd name="T19" fmla="*/ 74 h 224"/>
                <a:gd name="T20" fmla="*/ 118 w 588"/>
                <a:gd name="T21" fmla="*/ 105 h 224"/>
                <a:gd name="T22" fmla="*/ 102 w 588"/>
                <a:gd name="T23" fmla="*/ 83 h 224"/>
                <a:gd name="T24" fmla="*/ 69 w 588"/>
                <a:gd name="T25" fmla="*/ 59 h 224"/>
                <a:gd name="T26" fmla="*/ 3 w 588"/>
                <a:gd name="T27" fmla="*/ 126 h 224"/>
                <a:gd name="T28" fmla="*/ 16 w 588"/>
                <a:gd name="T29" fmla="*/ 61 h 224"/>
                <a:gd name="T30" fmla="*/ 51 w 588"/>
                <a:gd name="T31" fmla="*/ 6 h 224"/>
                <a:gd name="T32" fmla="*/ 145 w 588"/>
                <a:gd name="T33" fmla="*/ 0 h 224"/>
                <a:gd name="T34" fmla="*/ 168 w 588"/>
                <a:gd name="T35" fmla="*/ 1 h 224"/>
                <a:gd name="T36" fmla="*/ 415 w 588"/>
                <a:gd name="T37" fmla="*/ 19 h 224"/>
                <a:gd name="T38" fmla="*/ 574 w 588"/>
                <a:gd name="T39" fmla="*/ 68 h 224"/>
                <a:gd name="T40" fmla="*/ 547 w 588"/>
                <a:gd name="T41" fmla="*/ 206 h 224"/>
                <a:gd name="T42" fmla="*/ 508 w 588"/>
                <a:gd name="T43" fmla="*/ 105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8" h="224">
                  <a:moveTo>
                    <a:pt x="508" y="105"/>
                  </a:moveTo>
                  <a:cubicBezTo>
                    <a:pt x="479" y="105"/>
                    <a:pt x="489" y="151"/>
                    <a:pt x="466" y="162"/>
                  </a:cubicBezTo>
                  <a:cubicBezTo>
                    <a:pt x="446" y="171"/>
                    <a:pt x="430" y="163"/>
                    <a:pt x="420" y="147"/>
                  </a:cubicBezTo>
                  <a:cubicBezTo>
                    <a:pt x="406" y="125"/>
                    <a:pt x="431" y="77"/>
                    <a:pt x="390" y="74"/>
                  </a:cubicBezTo>
                  <a:cubicBezTo>
                    <a:pt x="378" y="73"/>
                    <a:pt x="369" y="90"/>
                    <a:pt x="360" y="108"/>
                  </a:cubicBezTo>
                  <a:cubicBezTo>
                    <a:pt x="347" y="135"/>
                    <a:pt x="334" y="163"/>
                    <a:pt x="310" y="120"/>
                  </a:cubicBezTo>
                  <a:cubicBezTo>
                    <a:pt x="299" y="101"/>
                    <a:pt x="308" y="57"/>
                    <a:pt x="266" y="82"/>
                  </a:cubicBezTo>
                  <a:cubicBezTo>
                    <a:pt x="244" y="95"/>
                    <a:pt x="250" y="123"/>
                    <a:pt x="245" y="145"/>
                  </a:cubicBezTo>
                  <a:cubicBezTo>
                    <a:pt x="232" y="196"/>
                    <a:pt x="180" y="224"/>
                    <a:pt x="177" y="151"/>
                  </a:cubicBezTo>
                  <a:cubicBezTo>
                    <a:pt x="175" y="121"/>
                    <a:pt x="191" y="13"/>
                    <a:pt x="137" y="74"/>
                  </a:cubicBezTo>
                  <a:cubicBezTo>
                    <a:pt x="128" y="85"/>
                    <a:pt x="140" y="101"/>
                    <a:pt x="118" y="105"/>
                  </a:cubicBezTo>
                  <a:cubicBezTo>
                    <a:pt x="94" y="108"/>
                    <a:pt x="106" y="93"/>
                    <a:pt x="102" y="83"/>
                  </a:cubicBezTo>
                  <a:cubicBezTo>
                    <a:pt x="96" y="67"/>
                    <a:pt x="103" y="24"/>
                    <a:pt x="69" y="59"/>
                  </a:cubicBezTo>
                  <a:cubicBezTo>
                    <a:pt x="64" y="64"/>
                    <a:pt x="28" y="206"/>
                    <a:pt x="3" y="126"/>
                  </a:cubicBezTo>
                  <a:cubicBezTo>
                    <a:pt x="0" y="116"/>
                    <a:pt x="14" y="75"/>
                    <a:pt x="16" y="61"/>
                  </a:cubicBezTo>
                  <a:cubicBezTo>
                    <a:pt x="20" y="22"/>
                    <a:pt x="14" y="14"/>
                    <a:pt x="51" y="6"/>
                  </a:cubicBezTo>
                  <a:cubicBezTo>
                    <a:pt x="80" y="0"/>
                    <a:pt x="114" y="0"/>
                    <a:pt x="145" y="0"/>
                  </a:cubicBezTo>
                  <a:cubicBezTo>
                    <a:pt x="153" y="1"/>
                    <a:pt x="160" y="1"/>
                    <a:pt x="168" y="1"/>
                  </a:cubicBezTo>
                  <a:cubicBezTo>
                    <a:pt x="251" y="0"/>
                    <a:pt x="333" y="8"/>
                    <a:pt x="415" y="19"/>
                  </a:cubicBezTo>
                  <a:cubicBezTo>
                    <a:pt x="457" y="24"/>
                    <a:pt x="547" y="29"/>
                    <a:pt x="574" y="68"/>
                  </a:cubicBezTo>
                  <a:cubicBezTo>
                    <a:pt x="588" y="88"/>
                    <a:pt x="574" y="221"/>
                    <a:pt x="547" y="206"/>
                  </a:cubicBezTo>
                  <a:cubicBezTo>
                    <a:pt x="517" y="188"/>
                    <a:pt x="548" y="105"/>
                    <a:pt x="508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1468587" y="1621185"/>
              <a:ext cx="1016000" cy="871538"/>
            </a:xfrm>
            <a:custGeom>
              <a:avLst/>
              <a:gdLst>
                <a:gd name="T0" fmla="*/ 210 w 239"/>
                <a:gd name="T1" fmla="*/ 17 h 205"/>
                <a:gd name="T2" fmla="*/ 180 w 239"/>
                <a:gd name="T3" fmla="*/ 51 h 205"/>
                <a:gd name="T4" fmla="*/ 129 w 239"/>
                <a:gd name="T5" fmla="*/ 63 h 205"/>
                <a:gd name="T6" fmla="*/ 85 w 239"/>
                <a:gd name="T7" fmla="*/ 26 h 205"/>
                <a:gd name="T8" fmla="*/ 64 w 239"/>
                <a:gd name="T9" fmla="*/ 88 h 205"/>
                <a:gd name="T10" fmla="*/ 0 w 239"/>
                <a:gd name="T11" fmla="*/ 118 h 205"/>
                <a:gd name="T12" fmla="*/ 0 w 239"/>
                <a:gd name="T13" fmla="*/ 132 h 205"/>
                <a:gd name="T14" fmla="*/ 68 w 239"/>
                <a:gd name="T15" fmla="*/ 126 h 205"/>
                <a:gd name="T16" fmla="*/ 89 w 239"/>
                <a:gd name="T17" fmla="*/ 63 h 205"/>
                <a:gd name="T18" fmla="*/ 133 w 239"/>
                <a:gd name="T19" fmla="*/ 101 h 205"/>
                <a:gd name="T20" fmla="*/ 183 w 239"/>
                <a:gd name="T21" fmla="*/ 89 h 205"/>
                <a:gd name="T22" fmla="*/ 213 w 239"/>
                <a:gd name="T23" fmla="*/ 55 h 205"/>
                <a:gd name="T24" fmla="*/ 235 w 239"/>
                <a:gd name="T25" fmla="*/ 67 h 205"/>
                <a:gd name="T26" fmla="*/ 210 w 239"/>
                <a:gd name="T27" fmla="*/ 1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9" h="205">
                  <a:moveTo>
                    <a:pt x="210" y="17"/>
                  </a:moveTo>
                  <a:cubicBezTo>
                    <a:pt x="197" y="16"/>
                    <a:pt x="189" y="34"/>
                    <a:pt x="180" y="51"/>
                  </a:cubicBezTo>
                  <a:cubicBezTo>
                    <a:pt x="166" y="79"/>
                    <a:pt x="153" y="106"/>
                    <a:pt x="129" y="63"/>
                  </a:cubicBezTo>
                  <a:cubicBezTo>
                    <a:pt x="119" y="45"/>
                    <a:pt x="128" y="0"/>
                    <a:pt x="85" y="26"/>
                  </a:cubicBezTo>
                  <a:cubicBezTo>
                    <a:pt x="63" y="39"/>
                    <a:pt x="70" y="67"/>
                    <a:pt x="64" y="88"/>
                  </a:cubicBezTo>
                  <a:cubicBezTo>
                    <a:pt x="53" y="133"/>
                    <a:pt x="13" y="160"/>
                    <a:pt x="0" y="118"/>
                  </a:cubicBezTo>
                  <a:cubicBezTo>
                    <a:pt x="0" y="124"/>
                    <a:pt x="0" y="128"/>
                    <a:pt x="0" y="132"/>
                  </a:cubicBezTo>
                  <a:cubicBezTo>
                    <a:pt x="3" y="205"/>
                    <a:pt x="55" y="177"/>
                    <a:pt x="68" y="126"/>
                  </a:cubicBezTo>
                  <a:cubicBezTo>
                    <a:pt x="73" y="104"/>
                    <a:pt x="67" y="76"/>
                    <a:pt x="89" y="63"/>
                  </a:cubicBezTo>
                  <a:cubicBezTo>
                    <a:pt x="131" y="38"/>
                    <a:pt x="122" y="82"/>
                    <a:pt x="133" y="101"/>
                  </a:cubicBezTo>
                  <a:cubicBezTo>
                    <a:pt x="157" y="144"/>
                    <a:pt x="170" y="116"/>
                    <a:pt x="183" y="89"/>
                  </a:cubicBezTo>
                  <a:cubicBezTo>
                    <a:pt x="192" y="71"/>
                    <a:pt x="201" y="54"/>
                    <a:pt x="213" y="55"/>
                  </a:cubicBezTo>
                  <a:cubicBezTo>
                    <a:pt x="225" y="55"/>
                    <a:pt x="231" y="60"/>
                    <a:pt x="235" y="67"/>
                  </a:cubicBezTo>
                  <a:cubicBezTo>
                    <a:pt x="235" y="44"/>
                    <a:pt x="239" y="19"/>
                    <a:pt x="210" y="17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725637" y="1486248"/>
              <a:ext cx="735012" cy="930275"/>
            </a:xfrm>
            <a:custGeom>
              <a:avLst/>
              <a:gdLst>
                <a:gd name="T0" fmla="*/ 132 w 173"/>
                <a:gd name="T1" fmla="*/ 50 h 219"/>
                <a:gd name="T2" fmla="*/ 112 w 173"/>
                <a:gd name="T3" fmla="*/ 80 h 219"/>
                <a:gd name="T4" fmla="*/ 97 w 173"/>
                <a:gd name="T5" fmla="*/ 58 h 219"/>
                <a:gd name="T6" fmla="*/ 64 w 173"/>
                <a:gd name="T7" fmla="*/ 34 h 219"/>
                <a:gd name="T8" fmla="*/ 4 w 173"/>
                <a:gd name="T9" fmla="*/ 117 h 219"/>
                <a:gd name="T10" fmla="*/ 1 w 173"/>
                <a:gd name="T11" fmla="*/ 139 h 219"/>
                <a:gd name="T12" fmla="*/ 67 w 173"/>
                <a:gd name="T13" fmla="*/ 72 h 219"/>
                <a:gd name="T14" fmla="*/ 100 w 173"/>
                <a:gd name="T15" fmla="*/ 96 h 219"/>
                <a:gd name="T16" fmla="*/ 116 w 173"/>
                <a:gd name="T17" fmla="*/ 118 h 219"/>
                <a:gd name="T18" fmla="*/ 135 w 173"/>
                <a:gd name="T19" fmla="*/ 87 h 219"/>
                <a:gd name="T20" fmla="*/ 172 w 173"/>
                <a:gd name="T21" fmla="*/ 80 h 219"/>
                <a:gd name="T22" fmla="*/ 132 w 173"/>
                <a:gd name="T23" fmla="*/ 5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" h="219">
                  <a:moveTo>
                    <a:pt x="132" y="50"/>
                  </a:moveTo>
                  <a:cubicBezTo>
                    <a:pt x="122" y="61"/>
                    <a:pt x="134" y="77"/>
                    <a:pt x="112" y="80"/>
                  </a:cubicBezTo>
                  <a:cubicBezTo>
                    <a:pt x="88" y="84"/>
                    <a:pt x="101" y="68"/>
                    <a:pt x="97" y="58"/>
                  </a:cubicBezTo>
                  <a:cubicBezTo>
                    <a:pt x="90" y="42"/>
                    <a:pt x="97" y="0"/>
                    <a:pt x="64" y="34"/>
                  </a:cubicBezTo>
                  <a:cubicBezTo>
                    <a:pt x="58" y="39"/>
                    <a:pt x="28" y="160"/>
                    <a:pt x="4" y="117"/>
                  </a:cubicBezTo>
                  <a:cubicBezTo>
                    <a:pt x="1" y="126"/>
                    <a:pt x="0" y="135"/>
                    <a:pt x="1" y="139"/>
                  </a:cubicBezTo>
                  <a:cubicBezTo>
                    <a:pt x="26" y="219"/>
                    <a:pt x="62" y="77"/>
                    <a:pt x="67" y="72"/>
                  </a:cubicBezTo>
                  <a:cubicBezTo>
                    <a:pt x="101" y="37"/>
                    <a:pt x="94" y="80"/>
                    <a:pt x="100" y="96"/>
                  </a:cubicBezTo>
                  <a:cubicBezTo>
                    <a:pt x="104" y="106"/>
                    <a:pt x="92" y="121"/>
                    <a:pt x="116" y="118"/>
                  </a:cubicBezTo>
                  <a:cubicBezTo>
                    <a:pt x="138" y="114"/>
                    <a:pt x="126" y="98"/>
                    <a:pt x="135" y="87"/>
                  </a:cubicBezTo>
                  <a:cubicBezTo>
                    <a:pt x="157" y="62"/>
                    <a:pt x="168" y="65"/>
                    <a:pt x="172" y="80"/>
                  </a:cubicBezTo>
                  <a:cubicBezTo>
                    <a:pt x="173" y="43"/>
                    <a:pt x="168" y="8"/>
                    <a:pt x="132" y="5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2976712" y="1846610"/>
              <a:ext cx="228600" cy="628650"/>
            </a:xfrm>
            <a:custGeom>
              <a:avLst/>
              <a:gdLst>
                <a:gd name="T0" fmla="*/ 44 w 54"/>
                <a:gd name="T1" fmla="*/ 0 h 148"/>
                <a:gd name="T2" fmla="*/ 12 w 54"/>
                <a:gd name="T3" fmla="*/ 96 h 148"/>
                <a:gd name="T4" fmla="*/ 0 w 54"/>
                <a:gd name="T5" fmla="*/ 77 h 148"/>
                <a:gd name="T6" fmla="*/ 15 w 54"/>
                <a:gd name="T7" fmla="*/ 134 h 148"/>
                <a:gd name="T8" fmla="*/ 44 w 54"/>
                <a:gd name="T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48">
                  <a:moveTo>
                    <a:pt x="44" y="0"/>
                  </a:moveTo>
                  <a:cubicBezTo>
                    <a:pt x="43" y="45"/>
                    <a:pt x="30" y="107"/>
                    <a:pt x="12" y="96"/>
                  </a:cubicBezTo>
                  <a:cubicBezTo>
                    <a:pt x="5" y="92"/>
                    <a:pt x="2" y="85"/>
                    <a:pt x="0" y="77"/>
                  </a:cubicBezTo>
                  <a:cubicBezTo>
                    <a:pt x="1" y="100"/>
                    <a:pt x="1" y="125"/>
                    <a:pt x="15" y="134"/>
                  </a:cubicBezTo>
                  <a:cubicBezTo>
                    <a:pt x="41" y="148"/>
                    <a:pt x="54" y="29"/>
                    <a:pt x="4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2475062" y="1825973"/>
              <a:ext cx="488950" cy="441325"/>
            </a:xfrm>
            <a:custGeom>
              <a:avLst/>
              <a:gdLst>
                <a:gd name="T0" fmla="*/ 91 w 115"/>
                <a:gd name="T1" fmla="*/ 0 h 104"/>
                <a:gd name="T2" fmla="*/ 48 w 115"/>
                <a:gd name="T3" fmla="*/ 57 h 104"/>
                <a:gd name="T4" fmla="*/ 3 w 115"/>
                <a:gd name="T5" fmla="*/ 43 h 104"/>
                <a:gd name="T6" fmla="*/ 2 w 115"/>
                <a:gd name="T7" fmla="*/ 41 h 104"/>
                <a:gd name="T8" fmla="*/ 6 w 115"/>
                <a:gd name="T9" fmla="*/ 80 h 104"/>
                <a:gd name="T10" fmla="*/ 52 w 115"/>
                <a:gd name="T11" fmla="*/ 95 h 104"/>
                <a:gd name="T12" fmla="*/ 94 w 115"/>
                <a:gd name="T13" fmla="*/ 38 h 104"/>
                <a:gd name="T14" fmla="*/ 115 w 115"/>
                <a:gd name="T15" fmla="*/ 56 h 104"/>
                <a:gd name="T16" fmla="*/ 91 w 115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04">
                  <a:moveTo>
                    <a:pt x="91" y="0"/>
                  </a:moveTo>
                  <a:cubicBezTo>
                    <a:pt x="62" y="0"/>
                    <a:pt x="71" y="46"/>
                    <a:pt x="48" y="57"/>
                  </a:cubicBezTo>
                  <a:cubicBezTo>
                    <a:pt x="29" y="66"/>
                    <a:pt x="12" y="58"/>
                    <a:pt x="3" y="43"/>
                  </a:cubicBezTo>
                  <a:cubicBezTo>
                    <a:pt x="2" y="42"/>
                    <a:pt x="2" y="41"/>
                    <a:pt x="2" y="41"/>
                  </a:cubicBezTo>
                  <a:cubicBezTo>
                    <a:pt x="2" y="55"/>
                    <a:pt x="0" y="70"/>
                    <a:pt x="6" y="80"/>
                  </a:cubicBezTo>
                  <a:cubicBezTo>
                    <a:pt x="16" y="96"/>
                    <a:pt x="32" y="104"/>
                    <a:pt x="52" y="95"/>
                  </a:cubicBezTo>
                  <a:cubicBezTo>
                    <a:pt x="75" y="84"/>
                    <a:pt x="65" y="38"/>
                    <a:pt x="94" y="38"/>
                  </a:cubicBezTo>
                  <a:cubicBezTo>
                    <a:pt x="106" y="38"/>
                    <a:pt x="112" y="45"/>
                    <a:pt x="115" y="56"/>
                  </a:cubicBezTo>
                  <a:cubicBezTo>
                    <a:pt x="113" y="28"/>
                    <a:pt x="114" y="0"/>
                    <a:pt x="91" y="0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2964012" y="2064098"/>
              <a:ext cx="12700" cy="109538"/>
            </a:xfrm>
            <a:custGeom>
              <a:avLst/>
              <a:gdLst>
                <a:gd name="T0" fmla="*/ 3 w 3"/>
                <a:gd name="T1" fmla="*/ 26 h 26"/>
                <a:gd name="T2" fmla="*/ 0 w 3"/>
                <a:gd name="T3" fmla="*/ 0 h 26"/>
                <a:gd name="T4" fmla="*/ 3 w 3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6">
                  <a:moveTo>
                    <a:pt x="3" y="26"/>
                  </a:moveTo>
                  <a:cubicBezTo>
                    <a:pt x="2" y="16"/>
                    <a:pt x="2" y="7"/>
                    <a:pt x="0" y="0"/>
                  </a:cubicBezTo>
                  <a:cubicBezTo>
                    <a:pt x="0" y="9"/>
                    <a:pt x="1" y="18"/>
                    <a:pt x="3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2467125" y="1906935"/>
              <a:ext cx="17462" cy="92075"/>
            </a:xfrm>
            <a:custGeom>
              <a:avLst/>
              <a:gdLst>
                <a:gd name="T0" fmla="*/ 4 w 4"/>
                <a:gd name="T1" fmla="*/ 22 h 22"/>
                <a:gd name="T2" fmla="*/ 0 w 4"/>
                <a:gd name="T3" fmla="*/ 0 h 22"/>
                <a:gd name="T4" fmla="*/ 4 w 4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2">
                  <a:moveTo>
                    <a:pt x="4" y="22"/>
                  </a:moveTo>
                  <a:cubicBezTo>
                    <a:pt x="4" y="13"/>
                    <a:pt x="3" y="6"/>
                    <a:pt x="0" y="0"/>
                  </a:cubicBezTo>
                  <a:cubicBezTo>
                    <a:pt x="0" y="8"/>
                    <a:pt x="1" y="16"/>
                    <a:pt x="4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1451125" y="1825973"/>
              <a:ext cx="30162" cy="296863"/>
            </a:xfrm>
            <a:custGeom>
              <a:avLst/>
              <a:gdLst>
                <a:gd name="T0" fmla="*/ 1 w 7"/>
                <a:gd name="T1" fmla="*/ 0 h 70"/>
                <a:gd name="T2" fmla="*/ 0 w 7"/>
                <a:gd name="T3" fmla="*/ 46 h 70"/>
                <a:gd name="T4" fmla="*/ 4 w 7"/>
                <a:gd name="T5" fmla="*/ 70 h 70"/>
                <a:gd name="T6" fmla="*/ 1 w 7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0">
                  <a:moveTo>
                    <a:pt x="1" y="0"/>
                  </a:moveTo>
                  <a:cubicBezTo>
                    <a:pt x="1" y="18"/>
                    <a:pt x="0" y="36"/>
                    <a:pt x="0" y="46"/>
                  </a:cubicBezTo>
                  <a:cubicBezTo>
                    <a:pt x="1" y="56"/>
                    <a:pt x="2" y="64"/>
                    <a:pt x="4" y="70"/>
                  </a:cubicBezTo>
                  <a:cubicBezTo>
                    <a:pt x="5" y="49"/>
                    <a:pt x="7" y="17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695475" y="1519585"/>
              <a:ext cx="2506662" cy="950913"/>
            </a:xfrm>
            <a:custGeom>
              <a:avLst/>
              <a:gdLst>
                <a:gd name="T0" fmla="*/ 482 w 590"/>
                <a:gd name="T1" fmla="*/ 148 h 224"/>
                <a:gd name="T2" fmla="*/ 423 w 590"/>
                <a:gd name="T3" fmla="*/ 115 h 224"/>
                <a:gd name="T4" fmla="*/ 368 w 590"/>
                <a:gd name="T5" fmla="*/ 102 h 224"/>
                <a:gd name="T6" fmla="*/ 317 w 590"/>
                <a:gd name="T7" fmla="*/ 124 h 224"/>
                <a:gd name="T8" fmla="*/ 269 w 590"/>
                <a:gd name="T9" fmla="*/ 85 h 224"/>
                <a:gd name="T10" fmla="*/ 192 w 590"/>
                <a:gd name="T11" fmla="*/ 188 h 224"/>
                <a:gd name="T12" fmla="*/ 152 w 590"/>
                <a:gd name="T13" fmla="*/ 66 h 224"/>
                <a:gd name="T14" fmla="*/ 119 w 590"/>
                <a:gd name="T15" fmla="*/ 107 h 224"/>
                <a:gd name="T16" fmla="*/ 106 w 590"/>
                <a:gd name="T17" fmla="*/ 68 h 224"/>
                <a:gd name="T18" fmla="*/ 69 w 590"/>
                <a:gd name="T19" fmla="*/ 69 h 224"/>
                <a:gd name="T20" fmla="*/ 20 w 590"/>
                <a:gd name="T21" fmla="*/ 150 h 224"/>
                <a:gd name="T22" fmla="*/ 26 w 590"/>
                <a:gd name="T23" fmla="*/ 42 h 224"/>
                <a:gd name="T24" fmla="*/ 173 w 590"/>
                <a:gd name="T25" fmla="*/ 8 h 224"/>
                <a:gd name="T26" fmla="*/ 527 w 590"/>
                <a:gd name="T27" fmla="*/ 45 h 224"/>
                <a:gd name="T28" fmla="*/ 577 w 590"/>
                <a:gd name="T29" fmla="*/ 158 h 224"/>
                <a:gd name="T30" fmla="*/ 539 w 590"/>
                <a:gd name="T31" fmla="*/ 141 h 224"/>
                <a:gd name="T32" fmla="*/ 513 w 590"/>
                <a:gd name="T33" fmla="*/ 112 h 224"/>
                <a:gd name="T34" fmla="*/ 587 w 590"/>
                <a:gd name="T35" fmla="*/ 127 h 224"/>
                <a:gd name="T36" fmla="*/ 529 w 590"/>
                <a:gd name="T37" fmla="*/ 39 h 224"/>
                <a:gd name="T38" fmla="*/ 325 w 590"/>
                <a:gd name="T39" fmla="*/ 10 h 224"/>
                <a:gd name="T40" fmla="*/ 60 w 590"/>
                <a:gd name="T41" fmla="*/ 7 h 224"/>
                <a:gd name="T42" fmla="*/ 16 w 590"/>
                <a:gd name="T43" fmla="*/ 75 h 224"/>
                <a:gd name="T44" fmla="*/ 21 w 590"/>
                <a:gd name="T45" fmla="*/ 157 h 224"/>
                <a:gd name="T46" fmla="*/ 68 w 590"/>
                <a:gd name="T47" fmla="*/ 89 h 224"/>
                <a:gd name="T48" fmla="*/ 99 w 590"/>
                <a:gd name="T49" fmla="*/ 61 h 224"/>
                <a:gd name="T50" fmla="*/ 107 w 590"/>
                <a:gd name="T51" fmla="*/ 110 h 224"/>
                <a:gd name="T52" fmla="*/ 141 w 590"/>
                <a:gd name="T53" fmla="*/ 87 h 224"/>
                <a:gd name="T54" fmla="*/ 179 w 590"/>
                <a:gd name="T55" fmla="*/ 87 h 224"/>
                <a:gd name="T56" fmla="*/ 197 w 590"/>
                <a:gd name="T57" fmla="*/ 201 h 224"/>
                <a:gd name="T58" fmla="*/ 252 w 590"/>
                <a:gd name="T59" fmla="*/ 154 h 224"/>
                <a:gd name="T60" fmla="*/ 300 w 590"/>
                <a:gd name="T61" fmla="*/ 87 h 224"/>
                <a:gd name="T62" fmla="*/ 352 w 590"/>
                <a:gd name="T63" fmla="*/ 142 h 224"/>
                <a:gd name="T64" fmla="*/ 395 w 590"/>
                <a:gd name="T65" fmla="*/ 81 h 224"/>
                <a:gd name="T66" fmla="*/ 441 w 590"/>
                <a:gd name="T67" fmla="*/ 170 h 224"/>
                <a:gd name="T68" fmla="*/ 513 w 590"/>
                <a:gd name="T69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0" h="224">
                  <a:moveTo>
                    <a:pt x="513" y="107"/>
                  </a:moveTo>
                  <a:cubicBezTo>
                    <a:pt x="491" y="108"/>
                    <a:pt x="488" y="131"/>
                    <a:pt x="482" y="148"/>
                  </a:cubicBezTo>
                  <a:cubicBezTo>
                    <a:pt x="474" y="170"/>
                    <a:pt x="448" y="173"/>
                    <a:pt x="432" y="157"/>
                  </a:cubicBezTo>
                  <a:cubicBezTo>
                    <a:pt x="421" y="146"/>
                    <a:pt x="423" y="129"/>
                    <a:pt x="423" y="115"/>
                  </a:cubicBezTo>
                  <a:cubicBezTo>
                    <a:pt x="424" y="94"/>
                    <a:pt x="418" y="78"/>
                    <a:pt x="395" y="76"/>
                  </a:cubicBezTo>
                  <a:cubicBezTo>
                    <a:pt x="382" y="74"/>
                    <a:pt x="373" y="92"/>
                    <a:pt x="368" y="102"/>
                  </a:cubicBezTo>
                  <a:cubicBezTo>
                    <a:pt x="362" y="114"/>
                    <a:pt x="354" y="140"/>
                    <a:pt x="340" y="144"/>
                  </a:cubicBezTo>
                  <a:cubicBezTo>
                    <a:pt x="330" y="147"/>
                    <a:pt x="321" y="130"/>
                    <a:pt x="317" y="124"/>
                  </a:cubicBezTo>
                  <a:cubicBezTo>
                    <a:pt x="312" y="115"/>
                    <a:pt x="312" y="103"/>
                    <a:pt x="309" y="93"/>
                  </a:cubicBezTo>
                  <a:cubicBezTo>
                    <a:pt x="303" y="72"/>
                    <a:pt x="285" y="76"/>
                    <a:pt x="269" y="85"/>
                  </a:cubicBezTo>
                  <a:cubicBezTo>
                    <a:pt x="245" y="99"/>
                    <a:pt x="252" y="135"/>
                    <a:pt x="244" y="159"/>
                  </a:cubicBezTo>
                  <a:cubicBezTo>
                    <a:pt x="238" y="176"/>
                    <a:pt x="210" y="216"/>
                    <a:pt x="192" y="188"/>
                  </a:cubicBezTo>
                  <a:cubicBezTo>
                    <a:pt x="180" y="169"/>
                    <a:pt x="185" y="141"/>
                    <a:pt x="186" y="119"/>
                  </a:cubicBezTo>
                  <a:cubicBezTo>
                    <a:pt x="186" y="99"/>
                    <a:pt x="187" y="37"/>
                    <a:pt x="152" y="66"/>
                  </a:cubicBezTo>
                  <a:cubicBezTo>
                    <a:pt x="144" y="72"/>
                    <a:pt x="137" y="79"/>
                    <a:pt x="135" y="89"/>
                  </a:cubicBezTo>
                  <a:cubicBezTo>
                    <a:pt x="134" y="100"/>
                    <a:pt x="132" y="106"/>
                    <a:pt x="119" y="107"/>
                  </a:cubicBezTo>
                  <a:cubicBezTo>
                    <a:pt x="108" y="109"/>
                    <a:pt x="111" y="99"/>
                    <a:pt x="111" y="92"/>
                  </a:cubicBezTo>
                  <a:cubicBezTo>
                    <a:pt x="111" y="84"/>
                    <a:pt x="108" y="75"/>
                    <a:pt x="106" y="68"/>
                  </a:cubicBezTo>
                  <a:cubicBezTo>
                    <a:pt x="105" y="61"/>
                    <a:pt x="104" y="53"/>
                    <a:pt x="98" y="49"/>
                  </a:cubicBezTo>
                  <a:cubicBezTo>
                    <a:pt x="88" y="42"/>
                    <a:pt x="72" y="60"/>
                    <a:pt x="69" y="69"/>
                  </a:cubicBezTo>
                  <a:cubicBezTo>
                    <a:pt x="62" y="86"/>
                    <a:pt x="57" y="103"/>
                    <a:pt x="50" y="119"/>
                  </a:cubicBezTo>
                  <a:cubicBezTo>
                    <a:pt x="46" y="127"/>
                    <a:pt x="33" y="162"/>
                    <a:pt x="20" y="150"/>
                  </a:cubicBezTo>
                  <a:cubicBezTo>
                    <a:pt x="0" y="131"/>
                    <a:pt x="17" y="98"/>
                    <a:pt x="22" y="76"/>
                  </a:cubicBezTo>
                  <a:cubicBezTo>
                    <a:pt x="25" y="65"/>
                    <a:pt x="25" y="54"/>
                    <a:pt x="26" y="42"/>
                  </a:cubicBezTo>
                  <a:cubicBezTo>
                    <a:pt x="27" y="28"/>
                    <a:pt x="32" y="21"/>
                    <a:pt x="46" y="16"/>
                  </a:cubicBezTo>
                  <a:cubicBezTo>
                    <a:pt x="87" y="4"/>
                    <a:pt x="131" y="8"/>
                    <a:pt x="173" y="8"/>
                  </a:cubicBezTo>
                  <a:cubicBezTo>
                    <a:pt x="262" y="9"/>
                    <a:pt x="349" y="19"/>
                    <a:pt x="437" y="29"/>
                  </a:cubicBezTo>
                  <a:cubicBezTo>
                    <a:pt x="467" y="32"/>
                    <a:pt x="498" y="36"/>
                    <a:pt x="527" y="45"/>
                  </a:cubicBezTo>
                  <a:cubicBezTo>
                    <a:pt x="550" y="51"/>
                    <a:pt x="577" y="63"/>
                    <a:pt x="580" y="89"/>
                  </a:cubicBezTo>
                  <a:cubicBezTo>
                    <a:pt x="583" y="112"/>
                    <a:pt x="581" y="136"/>
                    <a:pt x="577" y="158"/>
                  </a:cubicBezTo>
                  <a:cubicBezTo>
                    <a:pt x="576" y="167"/>
                    <a:pt x="570" y="212"/>
                    <a:pt x="555" y="209"/>
                  </a:cubicBezTo>
                  <a:cubicBezTo>
                    <a:pt x="535" y="205"/>
                    <a:pt x="540" y="156"/>
                    <a:pt x="539" y="141"/>
                  </a:cubicBezTo>
                  <a:cubicBezTo>
                    <a:pt x="537" y="125"/>
                    <a:pt x="532" y="108"/>
                    <a:pt x="513" y="107"/>
                  </a:cubicBezTo>
                  <a:cubicBezTo>
                    <a:pt x="509" y="107"/>
                    <a:pt x="509" y="112"/>
                    <a:pt x="513" y="112"/>
                  </a:cubicBezTo>
                  <a:cubicBezTo>
                    <a:pt x="554" y="114"/>
                    <a:pt x="516" y="201"/>
                    <a:pt x="554" y="214"/>
                  </a:cubicBezTo>
                  <a:cubicBezTo>
                    <a:pt x="580" y="224"/>
                    <a:pt x="586" y="140"/>
                    <a:pt x="587" y="127"/>
                  </a:cubicBezTo>
                  <a:cubicBezTo>
                    <a:pt x="588" y="111"/>
                    <a:pt x="590" y="90"/>
                    <a:pt x="583" y="74"/>
                  </a:cubicBezTo>
                  <a:cubicBezTo>
                    <a:pt x="574" y="55"/>
                    <a:pt x="547" y="45"/>
                    <a:pt x="529" y="39"/>
                  </a:cubicBezTo>
                  <a:cubicBezTo>
                    <a:pt x="501" y="30"/>
                    <a:pt x="472" y="27"/>
                    <a:pt x="443" y="24"/>
                  </a:cubicBezTo>
                  <a:cubicBezTo>
                    <a:pt x="404" y="19"/>
                    <a:pt x="364" y="14"/>
                    <a:pt x="325" y="10"/>
                  </a:cubicBezTo>
                  <a:cubicBezTo>
                    <a:pt x="278" y="6"/>
                    <a:pt x="231" y="3"/>
                    <a:pt x="184" y="3"/>
                  </a:cubicBezTo>
                  <a:cubicBezTo>
                    <a:pt x="143" y="2"/>
                    <a:pt x="101" y="0"/>
                    <a:pt x="60" y="7"/>
                  </a:cubicBezTo>
                  <a:cubicBezTo>
                    <a:pt x="41" y="11"/>
                    <a:pt x="23" y="16"/>
                    <a:pt x="20" y="37"/>
                  </a:cubicBezTo>
                  <a:cubicBezTo>
                    <a:pt x="19" y="50"/>
                    <a:pt x="19" y="62"/>
                    <a:pt x="16" y="75"/>
                  </a:cubicBezTo>
                  <a:cubicBezTo>
                    <a:pt x="13" y="89"/>
                    <a:pt x="8" y="103"/>
                    <a:pt x="6" y="117"/>
                  </a:cubicBezTo>
                  <a:cubicBezTo>
                    <a:pt x="3" y="130"/>
                    <a:pt x="8" y="151"/>
                    <a:pt x="21" y="157"/>
                  </a:cubicBezTo>
                  <a:cubicBezTo>
                    <a:pt x="32" y="162"/>
                    <a:pt x="41" y="148"/>
                    <a:pt x="46" y="141"/>
                  </a:cubicBezTo>
                  <a:cubicBezTo>
                    <a:pt x="55" y="125"/>
                    <a:pt x="62" y="106"/>
                    <a:pt x="68" y="89"/>
                  </a:cubicBezTo>
                  <a:cubicBezTo>
                    <a:pt x="70" y="82"/>
                    <a:pt x="72" y="76"/>
                    <a:pt x="75" y="69"/>
                  </a:cubicBezTo>
                  <a:cubicBezTo>
                    <a:pt x="78" y="60"/>
                    <a:pt x="95" y="46"/>
                    <a:pt x="99" y="61"/>
                  </a:cubicBezTo>
                  <a:cubicBezTo>
                    <a:pt x="102" y="69"/>
                    <a:pt x="102" y="78"/>
                    <a:pt x="104" y="87"/>
                  </a:cubicBezTo>
                  <a:cubicBezTo>
                    <a:pt x="106" y="93"/>
                    <a:pt x="102" y="106"/>
                    <a:pt x="107" y="110"/>
                  </a:cubicBezTo>
                  <a:cubicBezTo>
                    <a:pt x="113" y="115"/>
                    <a:pt x="125" y="114"/>
                    <a:pt x="131" y="110"/>
                  </a:cubicBezTo>
                  <a:cubicBezTo>
                    <a:pt x="141" y="105"/>
                    <a:pt x="139" y="96"/>
                    <a:pt x="141" y="87"/>
                  </a:cubicBezTo>
                  <a:cubicBezTo>
                    <a:pt x="143" y="78"/>
                    <a:pt x="159" y="64"/>
                    <a:pt x="169" y="64"/>
                  </a:cubicBezTo>
                  <a:cubicBezTo>
                    <a:pt x="177" y="63"/>
                    <a:pt x="179" y="81"/>
                    <a:pt x="179" y="87"/>
                  </a:cubicBezTo>
                  <a:cubicBezTo>
                    <a:pt x="181" y="107"/>
                    <a:pt x="179" y="127"/>
                    <a:pt x="179" y="147"/>
                  </a:cubicBezTo>
                  <a:cubicBezTo>
                    <a:pt x="178" y="165"/>
                    <a:pt x="180" y="191"/>
                    <a:pt x="197" y="201"/>
                  </a:cubicBezTo>
                  <a:cubicBezTo>
                    <a:pt x="211" y="209"/>
                    <a:pt x="228" y="195"/>
                    <a:pt x="236" y="185"/>
                  </a:cubicBezTo>
                  <a:cubicBezTo>
                    <a:pt x="243" y="175"/>
                    <a:pt x="248" y="165"/>
                    <a:pt x="252" y="154"/>
                  </a:cubicBezTo>
                  <a:cubicBezTo>
                    <a:pt x="256" y="139"/>
                    <a:pt x="255" y="123"/>
                    <a:pt x="259" y="108"/>
                  </a:cubicBezTo>
                  <a:cubicBezTo>
                    <a:pt x="262" y="95"/>
                    <a:pt x="289" y="71"/>
                    <a:pt x="300" y="87"/>
                  </a:cubicBezTo>
                  <a:cubicBezTo>
                    <a:pt x="306" y="96"/>
                    <a:pt x="306" y="108"/>
                    <a:pt x="309" y="118"/>
                  </a:cubicBezTo>
                  <a:cubicBezTo>
                    <a:pt x="314" y="136"/>
                    <a:pt x="334" y="162"/>
                    <a:pt x="352" y="142"/>
                  </a:cubicBezTo>
                  <a:cubicBezTo>
                    <a:pt x="360" y="133"/>
                    <a:pt x="365" y="120"/>
                    <a:pt x="371" y="109"/>
                  </a:cubicBezTo>
                  <a:cubicBezTo>
                    <a:pt x="375" y="99"/>
                    <a:pt x="383" y="81"/>
                    <a:pt x="395" y="81"/>
                  </a:cubicBezTo>
                  <a:cubicBezTo>
                    <a:pt x="422" y="82"/>
                    <a:pt x="417" y="112"/>
                    <a:pt x="418" y="130"/>
                  </a:cubicBezTo>
                  <a:cubicBezTo>
                    <a:pt x="418" y="148"/>
                    <a:pt x="425" y="162"/>
                    <a:pt x="441" y="170"/>
                  </a:cubicBezTo>
                  <a:cubicBezTo>
                    <a:pt x="456" y="178"/>
                    <a:pt x="475" y="171"/>
                    <a:pt x="484" y="157"/>
                  </a:cubicBezTo>
                  <a:cubicBezTo>
                    <a:pt x="493" y="143"/>
                    <a:pt x="491" y="114"/>
                    <a:pt x="513" y="112"/>
                  </a:cubicBezTo>
                  <a:cubicBezTo>
                    <a:pt x="517" y="112"/>
                    <a:pt x="517" y="107"/>
                    <a:pt x="513" y="10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1298725" y="751235"/>
              <a:ext cx="403225" cy="207963"/>
            </a:xfrm>
            <a:custGeom>
              <a:avLst/>
              <a:gdLst>
                <a:gd name="T0" fmla="*/ 77 w 95"/>
                <a:gd name="T1" fmla="*/ 37 h 49"/>
                <a:gd name="T2" fmla="*/ 41 w 95"/>
                <a:gd name="T3" fmla="*/ 3 h 49"/>
                <a:gd name="T4" fmla="*/ 44 w 95"/>
                <a:gd name="T5" fmla="*/ 47 h 49"/>
                <a:gd name="T6" fmla="*/ 77 w 95"/>
                <a:gd name="T7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49">
                  <a:moveTo>
                    <a:pt x="77" y="37"/>
                  </a:moveTo>
                  <a:cubicBezTo>
                    <a:pt x="95" y="10"/>
                    <a:pt x="64" y="0"/>
                    <a:pt x="41" y="3"/>
                  </a:cubicBezTo>
                  <a:cubicBezTo>
                    <a:pt x="2" y="9"/>
                    <a:pt x="0" y="47"/>
                    <a:pt x="44" y="47"/>
                  </a:cubicBezTo>
                  <a:cubicBezTo>
                    <a:pt x="58" y="48"/>
                    <a:pt x="68" y="49"/>
                    <a:pt x="77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1447950" y="751235"/>
              <a:ext cx="254000" cy="207963"/>
            </a:xfrm>
            <a:custGeom>
              <a:avLst/>
              <a:gdLst>
                <a:gd name="T0" fmla="*/ 6 w 60"/>
                <a:gd name="T1" fmla="*/ 3 h 49"/>
                <a:gd name="T2" fmla="*/ 0 w 60"/>
                <a:gd name="T3" fmla="*/ 4 h 49"/>
                <a:gd name="T4" fmla="*/ 16 w 60"/>
                <a:gd name="T5" fmla="*/ 37 h 49"/>
                <a:gd name="T6" fmla="*/ 4 w 60"/>
                <a:gd name="T7" fmla="*/ 47 h 49"/>
                <a:gd name="T8" fmla="*/ 9 w 60"/>
                <a:gd name="T9" fmla="*/ 47 h 49"/>
                <a:gd name="T10" fmla="*/ 42 w 60"/>
                <a:gd name="T11" fmla="*/ 37 h 49"/>
                <a:gd name="T12" fmla="*/ 6 w 60"/>
                <a:gd name="T13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9">
                  <a:moveTo>
                    <a:pt x="6" y="3"/>
                  </a:moveTo>
                  <a:cubicBezTo>
                    <a:pt x="4" y="3"/>
                    <a:pt x="2" y="4"/>
                    <a:pt x="0" y="4"/>
                  </a:cubicBezTo>
                  <a:cubicBezTo>
                    <a:pt x="17" y="7"/>
                    <a:pt x="30" y="18"/>
                    <a:pt x="16" y="37"/>
                  </a:cubicBezTo>
                  <a:cubicBezTo>
                    <a:pt x="12" y="43"/>
                    <a:pt x="8" y="46"/>
                    <a:pt x="4" y="47"/>
                  </a:cubicBezTo>
                  <a:cubicBezTo>
                    <a:pt x="5" y="47"/>
                    <a:pt x="7" y="47"/>
                    <a:pt x="9" y="47"/>
                  </a:cubicBezTo>
                  <a:cubicBezTo>
                    <a:pt x="23" y="48"/>
                    <a:pt x="33" y="49"/>
                    <a:pt x="42" y="37"/>
                  </a:cubicBezTo>
                  <a:cubicBezTo>
                    <a:pt x="60" y="10"/>
                    <a:pt x="29" y="0"/>
                    <a:pt x="6" y="3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1316187" y="708373"/>
              <a:ext cx="433387" cy="263525"/>
            </a:xfrm>
            <a:custGeom>
              <a:avLst/>
              <a:gdLst>
                <a:gd name="T0" fmla="*/ 76 w 102"/>
                <a:gd name="T1" fmla="*/ 49 h 62"/>
                <a:gd name="T2" fmla="*/ 13 w 102"/>
                <a:gd name="T3" fmla="*/ 19 h 62"/>
                <a:gd name="T4" fmla="*/ 16 w 102"/>
                <a:gd name="T5" fmla="*/ 56 h 62"/>
                <a:gd name="T6" fmla="*/ 51 w 102"/>
                <a:gd name="T7" fmla="*/ 62 h 62"/>
                <a:gd name="T8" fmla="*/ 76 w 102"/>
                <a:gd name="T9" fmla="*/ 49 h 62"/>
                <a:gd name="T10" fmla="*/ 70 w 102"/>
                <a:gd name="T11" fmla="*/ 44 h 62"/>
                <a:gd name="T12" fmla="*/ 28 w 102"/>
                <a:gd name="T13" fmla="*/ 52 h 62"/>
                <a:gd name="T14" fmla="*/ 21 w 102"/>
                <a:gd name="T15" fmla="*/ 23 h 62"/>
                <a:gd name="T16" fmla="*/ 70 w 102"/>
                <a:gd name="T17" fmla="*/ 44 h 62"/>
                <a:gd name="T18" fmla="*/ 76 w 102"/>
                <a:gd name="T19" fmla="*/ 4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62">
                  <a:moveTo>
                    <a:pt x="76" y="49"/>
                  </a:moveTo>
                  <a:cubicBezTo>
                    <a:pt x="102" y="9"/>
                    <a:pt x="37" y="0"/>
                    <a:pt x="13" y="19"/>
                  </a:cubicBezTo>
                  <a:cubicBezTo>
                    <a:pt x="0" y="29"/>
                    <a:pt x="1" y="48"/>
                    <a:pt x="16" y="56"/>
                  </a:cubicBezTo>
                  <a:cubicBezTo>
                    <a:pt x="27" y="61"/>
                    <a:pt x="39" y="62"/>
                    <a:pt x="51" y="62"/>
                  </a:cubicBezTo>
                  <a:cubicBezTo>
                    <a:pt x="61" y="62"/>
                    <a:pt x="69" y="58"/>
                    <a:pt x="76" y="49"/>
                  </a:cubicBezTo>
                  <a:cubicBezTo>
                    <a:pt x="79" y="45"/>
                    <a:pt x="73" y="40"/>
                    <a:pt x="70" y="44"/>
                  </a:cubicBezTo>
                  <a:cubicBezTo>
                    <a:pt x="60" y="57"/>
                    <a:pt x="42" y="55"/>
                    <a:pt x="28" y="52"/>
                  </a:cubicBezTo>
                  <a:cubicBezTo>
                    <a:pt x="11" y="48"/>
                    <a:pt x="7" y="33"/>
                    <a:pt x="21" y="23"/>
                  </a:cubicBezTo>
                  <a:cubicBezTo>
                    <a:pt x="37" y="12"/>
                    <a:pt x="89" y="15"/>
                    <a:pt x="70" y="44"/>
                  </a:cubicBezTo>
                  <a:cubicBezTo>
                    <a:pt x="67" y="48"/>
                    <a:pt x="73" y="53"/>
                    <a:pt x="76" y="4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882800" y="1002060"/>
              <a:ext cx="215900" cy="428625"/>
            </a:xfrm>
            <a:custGeom>
              <a:avLst/>
              <a:gdLst>
                <a:gd name="T0" fmla="*/ 12 w 51"/>
                <a:gd name="T1" fmla="*/ 79 h 101"/>
                <a:gd name="T2" fmla="*/ 50 w 51"/>
                <a:gd name="T3" fmla="*/ 46 h 101"/>
                <a:gd name="T4" fmla="*/ 4 w 51"/>
                <a:gd name="T5" fmla="*/ 45 h 101"/>
                <a:gd name="T6" fmla="*/ 12 w 51"/>
                <a:gd name="T7" fmla="*/ 7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01">
                  <a:moveTo>
                    <a:pt x="12" y="79"/>
                  </a:moveTo>
                  <a:cubicBezTo>
                    <a:pt x="38" y="101"/>
                    <a:pt x="51" y="70"/>
                    <a:pt x="50" y="46"/>
                  </a:cubicBezTo>
                  <a:cubicBezTo>
                    <a:pt x="48" y="6"/>
                    <a:pt x="9" y="0"/>
                    <a:pt x="4" y="45"/>
                  </a:cubicBezTo>
                  <a:cubicBezTo>
                    <a:pt x="2" y="59"/>
                    <a:pt x="0" y="69"/>
                    <a:pt x="12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882800" y="1167160"/>
              <a:ext cx="215900" cy="263525"/>
            </a:xfrm>
            <a:custGeom>
              <a:avLst/>
              <a:gdLst>
                <a:gd name="T0" fmla="*/ 50 w 51"/>
                <a:gd name="T1" fmla="*/ 7 h 62"/>
                <a:gd name="T2" fmla="*/ 49 w 51"/>
                <a:gd name="T3" fmla="*/ 1 h 62"/>
                <a:gd name="T4" fmla="*/ 14 w 51"/>
                <a:gd name="T5" fmla="*/ 14 h 62"/>
                <a:gd name="T6" fmla="*/ 5 w 51"/>
                <a:gd name="T7" fmla="*/ 0 h 62"/>
                <a:gd name="T8" fmla="*/ 4 w 51"/>
                <a:gd name="T9" fmla="*/ 6 h 62"/>
                <a:gd name="T10" fmla="*/ 12 w 51"/>
                <a:gd name="T11" fmla="*/ 40 h 62"/>
                <a:gd name="T12" fmla="*/ 50 w 51"/>
                <a:gd name="T13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2">
                  <a:moveTo>
                    <a:pt x="50" y="7"/>
                  </a:moveTo>
                  <a:cubicBezTo>
                    <a:pt x="50" y="5"/>
                    <a:pt x="50" y="3"/>
                    <a:pt x="49" y="1"/>
                  </a:cubicBezTo>
                  <a:cubicBezTo>
                    <a:pt x="44" y="18"/>
                    <a:pt x="32" y="30"/>
                    <a:pt x="14" y="14"/>
                  </a:cubicBezTo>
                  <a:cubicBezTo>
                    <a:pt x="8" y="10"/>
                    <a:pt x="6" y="5"/>
                    <a:pt x="5" y="0"/>
                  </a:cubicBezTo>
                  <a:cubicBezTo>
                    <a:pt x="5" y="2"/>
                    <a:pt x="4" y="4"/>
                    <a:pt x="4" y="6"/>
                  </a:cubicBezTo>
                  <a:cubicBezTo>
                    <a:pt x="2" y="20"/>
                    <a:pt x="0" y="30"/>
                    <a:pt x="12" y="40"/>
                  </a:cubicBezTo>
                  <a:cubicBezTo>
                    <a:pt x="38" y="62"/>
                    <a:pt x="51" y="31"/>
                    <a:pt x="50" y="7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873275" y="1027460"/>
              <a:ext cx="280987" cy="454025"/>
            </a:xfrm>
            <a:custGeom>
              <a:avLst/>
              <a:gdLst>
                <a:gd name="T0" fmla="*/ 11 w 66"/>
                <a:gd name="T1" fmla="*/ 76 h 107"/>
                <a:gd name="T2" fmla="*/ 48 w 66"/>
                <a:gd name="T3" fmla="*/ 14 h 107"/>
                <a:gd name="T4" fmla="*/ 10 w 66"/>
                <a:gd name="T5" fmla="*/ 14 h 107"/>
                <a:gd name="T6" fmla="*/ 1 w 66"/>
                <a:gd name="T7" fmla="*/ 49 h 107"/>
                <a:gd name="T8" fmla="*/ 11 w 66"/>
                <a:gd name="T9" fmla="*/ 76 h 107"/>
                <a:gd name="T10" fmla="*/ 17 w 66"/>
                <a:gd name="T11" fmla="*/ 70 h 107"/>
                <a:gd name="T12" fmla="*/ 13 w 66"/>
                <a:gd name="T13" fmla="*/ 27 h 107"/>
                <a:gd name="T14" fmla="*/ 43 w 66"/>
                <a:gd name="T15" fmla="*/ 22 h 107"/>
                <a:gd name="T16" fmla="*/ 17 w 66"/>
                <a:gd name="T17" fmla="*/ 70 h 107"/>
                <a:gd name="T18" fmla="*/ 11 w 66"/>
                <a:gd name="T19" fmla="*/ 7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07">
                  <a:moveTo>
                    <a:pt x="11" y="76"/>
                  </a:moveTo>
                  <a:cubicBezTo>
                    <a:pt x="50" y="107"/>
                    <a:pt x="66" y="41"/>
                    <a:pt x="48" y="14"/>
                  </a:cubicBezTo>
                  <a:cubicBezTo>
                    <a:pt x="39" y="0"/>
                    <a:pt x="19" y="0"/>
                    <a:pt x="10" y="14"/>
                  </a:cubicBezTo>
                  <a:cubicBezTo>
                    <a:pt x="3" y="25"/>
                    <a:pt x="2" y="37"/>
                    <a:pt x="1" y="49"/>
                  </a:cubicBezTo>
                  <a:cubicBezTo>
                    <a:pt x="0" y="60"/>
                    <a:pt x="3" y="69"/>
                    <a:pt x="11" y="76"/>
                  </a:cubicBezTo>
                  <a:cubicBezTo>
                    <a:pt x="15" y="80"/>
                    <a:pt x="21" y="74"/>
                    <a:pt x="17" y="70"/>
                  </a:cubicBezTo>
                  <a:cubicBezTo>
                    <a:pt x="5" y="59"/>
                    <a:pt x="9" y="41"/>
                    <a:pt x="13" y="27"/>
                  </a:cubicBezTo>
                  <a:cubicBezTo>
                    <a:pt x="18" y="10"/>
                    <a:pt x="35" y="7"/>
                    <a:pt x="43" y="22"/>
                  </a:cubicBezTo>
                  <a:cubicBezTo>
                    <a:pt x="53" y="40"/>
                    <a:pt x="45" y="93"/>
                    <a:pt x="17" y="70"/>
                  </a:cubicBezTo>
                  <a:cubicBezTo>
                    <a:pt x="13" y="67"/>
                    <a:pt x="7" y="73"/>
                    <a:pt x="11" y="7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1405087" y="1171923"/>
              <a:ext cx="58737" cy="152400"/>
            </a:xfrm>
            <a:custGeom>
              <a:avLst/>
              <a:gdLst>
                <a:gd name="T0" fmla="*/ 0 w 14"/>
                <a:gd name="T1" fmla="*/ 5 h 36"/>
                <a:gd name="T2" fmla="*/ 7 w 14"/>
                <a:gd name="T3" fmla="*/ 33 h 36"/>
                <a:gd name="T4" fmla="*/ 12 w 14"/>
                <a:gd name="T5" fmla="*/ 30 h 36"/>
                <a:gd name="T6" fmla="*/ 6 w 14"/>
                <a:gd name="T7" fmla="*/ 4 h 36"/>
                <a:gd name="T8" fmla="*/ 0 w 14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6">
                  <a:moveTo>
                    <a:pt x="0" y="5"/>
                  </a:moveTo>
                  <a:cubicBezTo>
                    <a:pt x="2" y="15"/>
                    <a:pt x="1" y="25"/>
                    <a:pt x="7" y="33"/>
                  </a:cubicBezTo>
                  <a:cubicBezTo>
                    <a:pt x="9" y="36"/>
                    <a:pt x="14" y="33"/>
                    <a:pt x="12" y="30"/>
                  </a:cubicBezTo>
                  <a:cubicBezTo>
                    <a:pt x="6" y="22"/>
                    <a:pt x="8" y="13"/>
                    <a:pt x="6" y="4"/>
                  </a:cubicBezTo>
                  <a:cubicBezTo>
                    <a:pt x="5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2" name="Freeform 121"/>
            <p:cNvSpPr>
              <a:spLocks/>
            </p:cNvSpPr>
            <p:nvPr/>
          </p:nvSpPr>
          <p:spPr bwMode="auto">
            <a:xfrm>
              <a:off x="1765450" y="1167160"/>
              <a:ext cx="85725" cy="174625"/>
            </a:xfrm>
            <a:custGeom>
              <a:avLst/>
              <a:gdLst>
                <a:gd name="T0" fmla="*/ 1 w 20"/>
                <a:gd name="T1" fmla="*/ 3 h 41"/>
                <a:gd name="T2" fmla="*/ 13 w 20"/>
                <a:gd name="T3" fmla="*/ 38 h 41"/>
                <a:gd name="T4" fmla="*/ 17 w 20"/>
                <a:gd name="T5" fmla="*/ 34 h 41"/>
                <a:gd name="T6" fmla="*/ 6 w 20"/>
                <a:gd name="T7" fmla="*/ 3 h 41"/>
                <a:gd name="T8" fmla="*/ 1 w 20"/>
                <a:gd name="T9" fmla="*/ 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1" y="3"/>
                  </a:moveTo>
                  <a:cubicBezTo>
                    <a:pt x="1" y="15"/>
                    <a:pt x="3" y="30"/>
                    <a:pt x="13" y="38"/>
                  </a:cubicBezTo>
                  <a:cubicBezTo>
                    <a:pt x="16" y="41"/>
                    <a:pt x="20" y="37"/>
                    <a:pt x="17" y="34"/>
                  </a:cubicBezTo>
                  <a:cubicBezTo>
                    <a:pt x="9" y="27"/>
                    <a:pt x="6" y="14"/>
                    <a:pt x="6" y="3"/>
                  </a:cubicBezTo>
                  <a:cubicBezTo>
                    <a:pt x="6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3" name="Freeform 122"/>
            <p:cNvSpPr>
              <a:spLocks/>
            </p:cNvSpPr>
            <p:nvPr/>
          </p:nvSpPr>
          <p:spPr bwMode="auto">
            <a:xfrm>
              <a:off x="495450" y="2908648"/>
              <a:ext cx="20637" cy="73025"/>
            </a:xfrm>
            <a:custGeom>
              <a:avLst/>
              <a:gdLst>
                <a:gd name="T0" fmla="*/ 0 w 5"/>
                <a:gd name="T1" fmla="*/ 4 h 17"/>
                <a:gd name="T2" fmla="*/ 0 w 5"/>
                <a:gd name="T3" fmla="*/ 13 h 17"/>
                <a:gd name="T4" fmla="*/ 5 w 5"/>
                <a:gd name="T5" fmla="*/ 13 h 17"/>
                <a:gd name="T6" fmla="*/ 5 w 5"/>
                <a:gd name="T7" fmla="*/ 4 h 17"/>
                <a:gd name="T8" fmla="*/ 0 w 5"/>
                <a:gd name="T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">
                  <a:moveTo>
                    <a:pt x="0" y="4"/>
                  </a:moveTo>
                  <a:cubicBezTo>
                    <a:pt x="0" y="7"/>
                    <a:pt x="0" y="10"/>
                    <a:pt x="0" y="13"/>
                  </a:cubicBezTo>
                  <a:cubicBezTo>
                    <a:pt x="0" y="17"/>
                    <a:pt x="5" y="17"/>
                    <a:pt x="5" y="13"/>
                  </a:cubicBezTo>
                  <a:cubicBezTo>
                    <a:pt x="5" y="10"/>
                    <a:pt x="5" y="7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4" name="Freeform 123"/>
            <p:cNvSpPr>
              <a:spLocks/>
            </p:cNvSpPr>
            <p:nvPr/>
          </p:nvSpPr>
          <p:spPr bwMode="auto">
            <a:xfrm>
              <a:off x="593875" y="2611785"/>
              <a:ext cx="220662" cy="1358900"/>
            </a:xfrm>
            <a:custGeom>
              <a:avLst/>
              <a:gdLst>
                <a:gd name="T0" fmla="*/ 139 w 139"/>
                <a:gd name="T1" fmla="*/ 2 h 856"/>
                <a:gd name="T2" fmla="*/ 117 w 139"/>
                <a:gd name="T3" fmla="*/ 0 h 856"/>
                <a:gd name="T4" fmla="*/ 0 w 139"/>
                <a:gd name="T5" fmla="*/ 856 h 856"/>
                <a:gd name="T6" fmla="*/ 21 w 139"/>
                <a:gd name="T7" fmla="*/ 856 h 856"/>
                <a:gd name="T8" fmla="*/ 139 w 139"/>
                <a:gd name="T9" fmla="*/ 2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856">
                  <a:moveTo>
                    <a:pt x="139" y="2"/>
                  </a:moveTo>
                  <a:lnTo>
                    <a:pt x="117" y="0"/>
                  </a:lnTo>
                  <a:lnTo>
                    <a:pt x="0" y="856"/>
                  </a:lnTo>
                  <a:lnTo>
                    <a:pt x="21" y="856"/>
                  </a:lnTo>
                  <a:lnTo>
                    <a:pt x="13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5" name="Freeform 124"/>
            <p:cNvSpPr>
              <a:spLocks/>
            </p:cNvSpPr>
            <p:nvPr/>
          </p:nvSpPr>
          <p:spPr bwMode="auto">
            <a:xfrm>
              <a:off x="776437" y="2627660"/>
              <a:ext cx="215900" cy="1343025"/>
            </a:xfrm>
            <a:custGeom>
              <a:avLst/>
              <a:gdLst>
                <a:gd name="T0" fmla="*/ 136 w 136"/>
                <a:gd name="T1" fmla="*/ 3 h 846"/>
                <a:gd name="T2" fmla="*/ 117 w 136"/>
                <a:gd name="T3" fmla="*/ 0 h 846"/>
                <a:gd name="T4" fmla="*/ 0 w 136"/>
                <a:gd name="T5" fmla="*/ 846 h 846"/>
                <a:gd name="T6" fmla="*/ 21 w 136"/>
                <a:gd name="T7" fmla="*/ 846 h 846"/>
                <a:gd name="T8" fmla="*/ 136 w 136"/>
                <a:gd name="T9" fmla="*/ 3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46">
                  <a:moveTo>
                    <a:pt x="136" y="3"/>
                  </a:moveTo>
                  <a:lnTo>
                    <a:pt x="117" y="0"/>
                  </a:lnTo>
                  <a:lnTo>
                    <a:pt x="0" y="846"/>
                  </a:lnTo>
                  <a:lnTo>
                    <a:pt x="21" y="846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6" name="Freeform 125"/>
            <p:cNvSpPr>
              <a:spLocks/>
            </p:cNvSpPr>
            <p:nvPr/>
          </p:nvSpPr>
          <p:spPr bwMode="auto">
            <a:xfrm>
              <a:off x="959000" y="2645123"/>
              <a:ext cx="215900" cy="1325563"/>
            </a:xfrm>
            <a:custGeom>
              <a:avLst/>
              <a:gdLst>
                <a:gd name="T0" fmla="*/ 136 w 136"/>
                <a:gd name="T1" fmla="*/ 3 h 835"/>
                <a:gd name="T2" fmla="*/ 115 w 136"/>
                <a:gd name="T3" fmla="*/ 0 h 835"/>
                <a:gd name="T4" fmla="*/ 0 w 136"/>
                <a:gd name="T5" fmla="*/ 835 h 835"/>
                <a:gd name="T6" fmla="*/ 18 w 136"/>
                <a:gd name="T7" fmla="*/ 835 h 835"/>
                <a:gd name="T8" fmla="*/ 136 w 136"/>
                <a:gd name="T9" fmla="*/ 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35">
                  <a:moveTo>
                    <a:pt x="136" y="3"/>
                  </a:moveTo>
                  <a:lnTo>
                    <a:pt x="115" y="0"/>
                  </a:lnTo>
                  <a:lnTo>
                    <a:pt x="0" y="835"/>
                  </a:lnTo>
                  <a:lnTo>
                    <a:pt x="18" y="835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7" name="Freeform 126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8" name="Freeform 127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9" name="Freeform 128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0" name="Freeform 129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1501925" y="2695923"/>
              <a:ext cx="207962" cy="1274763"/>
            </a:xfrm>
            <a:custGeom>
              <a:avLst/>
              <a:gdLst>
                <a:gd name="T0" fmla="*/ 131 w 131"/>
                <a:gd name="T1" fmla="*/ 6 h 803"/>
                <a:gd name="T2" fmla="*/ 110 w 131"/>
                <a:gd name="T3" fmla="*/ 0 h 803"/>
                <a:gd name="T4" fmla="*/ 0 w 131"/>
                <a:gd name="T5" fmla="*/ 803 h 803"/>
                <a:gd name="T6" fmla="*/ 22 w 131"/>
                <a:gd name="T7" fmla="*/ 803 h 803"/>
                <a:gd name="T8" fmla="*/ 131 w 131"/>
                <a:gd name="T9" fmla="*/ 6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803">
                  <a:moveTo>
                    <a:pt x="131" y="6"/>
                  </a:moveTo>
                  <a:lnTo>
                    <a:pt x="110" y="0"/>
                  </a:lnTo>
                  <a:lnTo>
                    <a:pt x="0" y="803"/>
                  </a:lnTo>
                  <a:lnTo>
                    <a:pt x="22" y="803"/>
                  </a:lnTo>
                  <a:lnTo>
                    <a:pt x="131" y="6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1684487" y="2718148"/>
              <a:ext cx="204787" cy="1252538"/>
            </a:xfrm>
            <a:custGeom>
              <a:avLst/>
              <a:gdLst>
                <a:gd name="T0" fmla="*/ 129 w 129"/>
                <a:gd name="T1" fmla="*/ 2 h 789"/>
                <a:gd name="T2" fmla="*/ 110 w 129"/>
                <a:gd name="T3" fmla="*/ 0 h 789"/>
                <a:gd name="T4" fmla="*/ 0 w 129"/>
                <a:gd name="T5" fmla="*/ 789 h 789"/>
                <a:gd name="T6" fmla="*/ 22 w 129"/>
                <a:gd name="T7" fmla="*/ 789 h 789"/>
                <a:gd name="T8" fmla="*/ 129 w 129"/>
                <a:gd name="T9" fmla="*/ 2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89">
                  <a:moveTo>
                    <a:pt x="129" y="2"/>
                  </a:moveTo>
                  <a:lnTo>
                    <a:pt x="110" y="0"/>
                  </a:lnTo>
                  <a:lnTo>
                    <a:pt x="0" y="789"/>
                  </a:lnTo>
                  <a:lnTo>
                    <a:pt x="22" y="789"/>
                  </a:lnTo>
                  <a:lnTo>
                    <a:pt x="12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1867050" y="2734023"/>
              <a:ext cx="204787" cy="1236663"/>
            </a:xfrm>
            <a:custGeom>
              <a:avLst/>
              <a:gdLst>
                <a:gd name="T0" fmla="*/ 129 w 129"/>
                <a:gd name="T1" fmla="*/ 3 h 779"/>
                <a:gd name="T2" fmla="*/ 108 w 129"/>
                <a:gd name="T3" fmla="*/ 0 h 779"/>
                <a:gd name="T4" fmla="*/ 0 w 129"/>
                <a:gd name="T5" fmla="*/ 779 h 779"/>
                <a:gd name="T6" fmla="*/ 19 w 129"/>
                <a:gd name="T7" fmla="*/ 779 h 779"/>
                <a:gd name="T8" fmla="*/ 129 w 129"/>
                <a:gd name="T9" fmla="*/ 3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79">
                  <a:moveTo>
                    <a:pt x="129" y="3"/>
                  </a:moveTo>
                  <a:lnTo>
                    <a:pt x="108" y="0"/>
                  </a:lnTo>
                  <a:lnTo>
                    <a:pt x="0" y="779"/>
                  </a:lnTo>
                  <a:lnTo>
                    <a:pt x="19" y="779"/>
                  </a:lnTo>
                  <a:lnTo>
                    <a:pt x="129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2046437" y="2751485"/>
              <a:ext cx="203200" cy="1219200"/>
            </a:xfrm>
            <a:custGeom>
              <a:avLst/>
              <a:gdLst>
                <a:gd name="T0" fmla="*/ 128 w 128"/>
                <a:gd name="T1" fmla="*/ 3 h 768"/>
                <a:gd name="T2" fmla="*/ 107 w 128"/>
                <a:gd name="T3" fmla="*/ 0 h 768"/>
                <a:gd name="T4" fmla="*/ 0 w 128"/>
                <a:gd name="T5" fmla="*/ 768 h 768"/>
                <a:gd name="T6" fmla="*/ 21 w 128"/>
                <a:gd name="T7" fmla="*/ 768 h 768"/>
                <a:gd name="T8" fmla="*/ 128 w 128"/>
                <a:gd name="T9" fmla="*/ 3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68">
                  <a:moveTo>
                    <a:pt x="128" y="3"/>
                  </a:moveTo>
                  <a:lnTo>
                    <a:pt x="107" y="0"/>
                  </a:lnTo>
                  <a:lnTo>
                    <a:pt x="0" y="768"/>
                  </a:lnTo>
                  <a:lnTo>
                    <a:pt x="21" y="768"/>
                  </a:lnTo>
                  <a:lnTo>
                    <a:pt x="128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2229000" y="2768948"/>
              <a:ext cx="200025" cy="1201738"/>
            </a:xfrm>
            <a:custGeom>
              <a:avLst/>
              <a:gdLst>
                <a:gd name="T0" fmla="*/ 126 w 126"/>
                <a:gd name="T1" fmla="*/ 2 h 757"/>
                <a:gd name="T2" fmla="*/ 104 w 126"/>
                <a:gd name="T3" fmla="*/ 0 h 757"/>
                <a:gd name="T4" fmla="*/ 0 w 126"/>
                <a:gd name="T5" fmla="*/ 757 h 757"/>
                <a:gd name="T6" fmla="*/ 21 w 126"/>
                <a:gd name="T7" fmla="*/ 757 h 757"/>
                <a:gd name="T8" fmla="*/ 126 w 126"/>
                <a:gd name="T9" fmla="*/ 2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757">
                  <a:moveTo>
                    <a:pt x="126" y="2"/>
                  </a:moveTo>
                  <a:lnTo>
                    <a:pt x="104" y="0"/>
                  </a:lnTo>
                  <a:lnTo>
                    <a:pt x="0" y="757"/>
                  </a:lnTo>
                  <a:lnTo>
                    <a:pt x="21" y="757"/>
                  </a:lnTo>
                  <a:lnTo>
                    <a:pt x="126" y="2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330350" y="2429223"/>
              <a:ext cx="2952750" cy="1473200"/>
            </a:xfrm>
            <a:custGeom>
              <a:avLst/>
              <a:gdLst>
                <a:gd name="T0" fmla="*/ 324 w 695"/>
                <a:gd name="T1" fmla="*/ 23 h 347"/>
                <a:gd name="T2" fmla="*/ 148 w 695"/>
                <a:gd name="T3" fmla="*/ 4 h 347"/>
                <a:gd name="T4" fmla="*/ 43 w 695"/>
                <a:gd name="T5" fmla="*/ 42 h 347"/>
                <a:gd name="T6" fmla="*/ 17 w 695"/>
                <a:gd name="T7" fmla="*/ 187 h 347"/>
                <a:gd name="T8" fmla="*/ 19 w 695"/>
                <a:gd name="T9" fmla="*/ 253 h 347"/>
                <a:gd name="T10" fmla="*/ 73 w 695"/>
                <a:gd name="T11" fmla="*/ 184 h 347"/>
                <a:gd name="T12" fmla="*/ 91 w 695"/>
                <a:gd name="T13" fmla="*/ 109 h 347"/>
                <a:gd name="T14" fmla="*/ 140 w 695"/>
                <a:gd name="T15" fmla="*/ 126 h 347"/>
                <a:gd name="T16" fmla="*/ 190 w 695"/>
                <a:gd name="T17" fmla="*/ 140 h 347"/>
                <a:gd name="T18" fmla="*/ 225 w 695"/>
                <a:gd name="T19" fmla="*/ 88 h 347"/>
                <a:gd name="T20" fmla="*/ 281 w 695"/>
                <a:gd name="T21" fmla="*/ 127 h 347"/>
                <a:gd name="T22" fmla="*/ 377 w 695"/>
                <a:gd name="T23" fmla="*/ 178 h 347"/>
                <a:gd name="T24" fmla="*/ 419 w 695"/>
                <a:gd name="T25" fmla="*/ 115 h 347"/>
                <a:gd name="T26" fmla="*/ 481 w 695"/>
                <a:gd name="T27" fmla="*/ 134 h 347"/>
                <a:gd name="T28" fmla="*/ 522 w 695"/>
                <a:gd name="T29" fmla="*/ 181 h 347"/>
                <a:gd name="T30" fmla="*/ 571 w 695"/>
                <a:gd name="T31" fmla="*/ 148 h 347"/>
                <a:gd name="T32" fmla="*/ 605 w 695"/>
                <a:gd name="T33" fmla="*/ 280 h 347"/>
                <a:gd name="T34" fmla="*/ 667 w 695"/>
                <a:gd name="T35" fmla="*/ 252 h 347"/>
                <a:gd name="T36" fmla="*/ 666 w 695"/>
                <a:gd name="T37" fmla="*/ 109 h 347"/>
                <a:gd name="T38" fmla="*/ 558 w 695"/>
                <a:gd name="T39" fmla="*/ 57 h 347"/>
                <a:gd name="T40" fmla="*/ 324 w 695"/>
                <a:gd name="T41" fmla="*/ 23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5" h="347">
                  <a:moveTo>
                    <a:pt x="324" y="23"/>
                  </a:moveTo>
                  <a:cubicBezTo>
                    <a:pt x="265" y="18"/>
                    <a:pt x="206" y="11"/>
                    <a:pt x="148" y="4"/>
                  </a:cubicBezTo>
                  <a:cubicBezTo>
                    <a:pt x="109" y="0"/>
                    <a:pt x="64" y="2"/>
                    <a:pt x="43" y="42"/>
                  </a:cubicBezTo>
                  <a:cubicBezTo>
                    <a:pt x="19" y="87"/>
                    <a:pt x="23" y="138"/>
                    <a:pt x="17" y="187"/>
                  </a:cubicBezTo>
                  <a:cubicBezTo>
                    <a:pt x="15" y="205"/>
                    <a:pt x="0" y="237"/>
                    <a:pt x="19" y="253"/>
                  </a:cubicBezTo>
                  <a:cubicBezTo>
                    <a:pt x="56" y="283"/>
                    <a:pt x="66" y="206"/>
                    <a:pt x="73" y="184"/>
                  </a:cubicBezTo>
                  <a:cubicBezTo>
                    <a:pt x="78" y="164"/>
                    <a:pt x="77" y="125"/>
                    <a:pt x="91" y="109"/>
                  </a:cubicBezTo>
                  <a:cubicBezTo>
                    <a:pt x="119" y="78"/>
                    <a:pt x="130" y="102"/>
                    <a:pt x="140" y="126"/>
                  </a:cubicBezTo>
                  <a:cubicBezTo>
                    <a:pt x="151" y="150"/>
                    <a:pt x="162" y="174"/>
                    <a:pt x="190" y="140"/>
                  </a:cubicBezTo>
                  <a:cubicBezTo>
                    <a:pt x="207" y="120"/>
                    <a:pt x="195" y="100"/>
                    <a:pt x="225" y="88"/>
                  </a:cubicBezTo>
                  <a:cubicBezTo>
                    <a:pt x="262" y="72"/>
                    <a:pt x="271" y="98"/>
                    <a:pt x="281" y="127"/>
                  </a:cubicBezTo>
                  <a:cubicBezTo>
                    <a:pt x="296" y="172"/>
                    <a:pt x="324" y="236"/>
                    <a:pt x="377" y="178"/>
                  </a:cubicBezTo>
                  <a:cubicBezTo>
                    <a:pt x="395" y="159"/>
                    <a:pt x="395" y="128"/>
                    <a:pt x="419" y="115"/>
                  </a:cubicBezTo>
                  <a:cubicBezTo>
                    <a:pt x="451" y="96"/>
                    <a:pt x="468" y="113"/>
                    <a:pt x="481" y="134"/>
                  </a:cubicBezTo>
                  <a:cubicBezTo>
                    <a:pt x="494" y="154"/>
                    <a:pt x="491" y="178"/>
                    <a:pt x="522" y="181"/>
                  </a:cubicBezTo>
                  <a:cubicBezTo>
                    <a:pt x="550" y="183"/>
                    <a:pt x="552" y="162"/>
                    <a:pt x="571" y="148"/>
                  </a:cubicBezTo>
                  <a:cubicBezTo>
                    <a:pt x="628" y="169"/>
                    <a:pt x="588" y="239"/>
                    <a:pt x="605" y="280"/>
                  </a:cubicBezTo>
                  <a:cubicBezTo>
                    <a:pt x="633" y="347"/>
                    <a:pt x="665" y="301"/>
                    <a:pt x="667" y="252"/>
                  </a:cubicBezTo>
                  <a:cubicBezTo>
                    <a:pt x="669" y="206"/>
                    <a:pt x="695" y="148"/>
                    <a:pt x="666" y="109"/>
                  </a:cubicBezTo>
                  <a:cubicBezTo>
                    <a:pt x="642" y="77"/>
                    <a:pt x="595" y="63"/>
                    <a:pt x="558" y="57"/>
                  </a:cubicBezTo>
                  <a:cubicBezTo>
                    <a:pt x="480" y="46"/>
                    <a:pt x="402" y="29"/>
                    <a:pt x="324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320825" y="2406998"/>
              <a:ext cx="2936875" cy="1457325"/>
            </a:xfrm>
            <a:custGeom>
              <a:avLst/>
              <a:gdLst>
                <a:gd name="T0" fmla="*/ 326 w 691"/>
                <a:gd name="T1" fmla="*/ 25 h 343"/>
                <a:gd name="T2" fmla="*/ 188 w 691"/>
                <a:gd name="T3" fmla="*/ 11 h 343"/>
                <a:gd name="T4" fmla="*/ 87 w 691"/>
                <a:gd name="T5" fmla="*/ 10 h 343"/>
                <a:gd name="T6" fmla="*/ 15 w 691"/>
                <a:gd name="T7" fmla="*/ 197 h 343"/>
                <a:gd name="T8" fmla="*/ 24 w 691"/>
                <a:gd name="T9" fmla="*/ 264 h 343"/>
                <a:gd name="T10" fmla="*/ 60 w 691"/>
                <a:gd name="T11" fmla="*/ 248 h 343"/>
                <a:gd name="T12" fmla="*/ 77 w 691"/>
                <a:gd name="T13" fmla="*/ 189 h 343"/>
                <a:gd name="T14" fmla="*/ 105 w 691"/>
                <a:gd name="T15" fmla="*/ 107 h 343"/>
                <a:gd name="T16" fmla="*/ 153 w 691"/>
                <a:gd name="T17" fmla="*/ 157 h 343"/>
                <a:gd name="T18" fmla="*/ 180 w 691"/>
                <a:gd name="T19" fmla="*/ 161 h 343"/>
                <a:gd name="T20" fmla="*/ 199 w 691"/>
                <a:gd name="T21" fmla="*/ 140 h 343"/>
                <a:gd name="T22" fmla="*/ 220 w 691"/>
                <a:gd name="T23" fmla="*/ 99 h 343"/>
                <a:gd name="T24" fmla="*/ 269 w 691"/>
                <a:gd name="T25" fmla="*/ 105 h 343"/>
                <a:gd name="T26" fmla="*/ 286 w 691"/>
                <a:gd name="T27" fmla="*/ 149 h 343"/>
                <a:gd name="T28" fmla="*/ 326 w 691"/>
                <a:gd name="T29" fmla="*/ 206 h 343"/>
                <a:gd name="T30" fmla="*/ 386 w 691"/>
                <a:gd name="T31" fmla="*/ 179 h 343"/>
                <a:gd name="T32" fmla="*/ 407 w 691"/>
                <a:gd name="T33" fmla="*/ 137 h 343"/>
                <a:gd name="T34" fmla="*/ 467 w 691"/>
                <a:gd name="T35" fmla="*/ 123 h 343"/>
                <a:gd name="T36" fmla="*/ 490 w 691"/>
                <a:gd name="T37" fmla="*/ 160 h 343"/>
                <a:gd name="T38" fmla="*/ 508 w 691"/>
                <a:gd name="T39" fmla="*/ 185 h 343"/>
                <a:gd name="T40" fmla="*/ 542 w 691"/>
                <a:gd name="T41" fmla="*/ 186 h 343"/>
                <a:gd name="T42" fmla="*/ 567 w 691"/>
                <a:gd name="T43" fmla="*/ 162 h 343"/>
                <a:gd name="T44" fmla="*/ 600 w 691"/>
                <a:gd name="T45" fmla="*/ 186 h 343"/>
                <a:gd name="T46" fmla="*/ 601 w 691"/>
                <a:gd name="T47" fmla="*/ 229 h 343"/>
                <a:gd name="T48" fmla="*/ 616 w 691"/>
                <a:gd name="T49" fmla="*/ 307 h 343"/>
                <a:gd name="T50" fmla="*/ 656 w 691"/>
                <a:gd name="T51" fmla="*/ 310 h 343"/>
                <a:gd name="T52" fmla="*/ 676 w 691"/>
                <a:gd name="T53" fmla="*/ 228 h 343"/>
                <a:gd name="T54" fmla="*/ 679 w 691"/>
                <a:gd name="T55" fmla="*/ 128 h 343"/>
                <a:gd name="T56" fmla="*/ 612 w 691"/>
                <a:gd name="T57" fmla="*/ 72 h 343"/>
                <a:gd name="T58" fmla="*/ 477 w 691"/>
                <a:gd name="T59" fmla="*/ 46 h 343"/>
                <a:gd name="T60" fmla="*/ 326 w 691"/>
                <a:gd name="T61" fmla="*/ 25 h 343"/>
                <a:gd name="T62" fmla="*/ 326 w 691"/>
                <a:gd name="T63" fmla="*/ 30 h 343"/>
                <a:gd name="T64" fmla="*/ 470 w 691"/>
                <a:gd name="T65" fmla="*/ 51 h 343"/>
                <a:gd name="T66" fmla="*/ 594 w 691"/>
                <a:gd name="T67" fmla="*/ 73 h 343"/>
                <a:gd name="T68" fmla="*/ 678 w 691"/>
                <a:gd name="T69" fmla="*/ 145 h 343"/>
                <a:gd name="T70" fmla="*/ 666 w 691"/>
                <a:gd name="T71" fmla="*/ 257 h 343"/>
                <a:gd name="T72" fmla="*/ 619 w 691"/>
                <a:gd name="T73" fmla="*/ 301 h 343"/>
                <a:gd name="T74" fmla="*/ 608 w 691"/>
                <a:gd name="T75" fmla="*/ 213 h 343"/>
                <a:gd name="T76" fmla="*/ 584 w 691"/>
                <a:gd name="T77" fmla="*/ 155 h 343"/>
                <a:gd name="T78" fmla="*/ 561 w 691"/>
                <a:gd name="T79" fmla="*/ 160 h 343"/>
                <a:gd name="T80" fmla="*/ 516 w 691"/>
                <a:gd name="T81" fmla="*/ 182 h 343"/>
                <a:gd name="T82" fmla="*/ 491 w 691"/>
                <a:gd name="T83" fmla="*/ 147 h 343"/>
                <a:gd name="T84" fmla="*/ 468 w 691"/>
                <a:gd name="T85" fmla="*/ 117 h 343"/>
                <a:gd name="T86" fmla="*/ 404 w 691"/>
                <a:gd name="T87" fmla="*/ 131 h 343"/>
                <a:gd name="T88" fmla="*/ 384 w 691"/>
                <a:gd name="T89" fmla="*/ 172 h 343"/>
                <a:gd name="T90" fmla="*/ 334 w 691"/>
                <a:gd name="T91" fmla="*/ 203 h 343"/>
                <a:gd name="T92" fmla="*/ 286 w 691"/>
                <a:gd name="T93" fmla="*/ 131 h 343"/>
                <a:gd name="T94" fmla="*/ 246 w 691"/>
                <a:gd name="T95" fmla="*/ 85 h 343"/>
                <a:gd name="T96" fmla="*/ 211 w 691"/>
                <a:gd name="T97" fmla="*/ 99 h 343"/>
                <a:gd name="T98" fmla="*/ 196 w 691"/>
                <a:gd name="T99" fmla="*/ 134 h 343"/>
                <a:gd name="T100" fmla="*/ 156 w 691"/>
                <a:gd name="T101" fmla="*/ 151 h 343"/>
                <a:gd name="T102" fmla="*/ 137 w 691"/>
                <a:gd name="T103" fmla="*/ 114 h 343"/>
                <a:gd name="T104" fmla="*/ 114 w 691"/>
                <a:gd name="T105" fmla="*/ 97 h 343"/>
                <a:gd name="T106" fmla="*/ 81 w 691"/>
                <a:gd name="T107" fmla="*/ 134 h 343"/>
                <a:gd name="T108" fmla="*/ 30 w 691"/>
                <a:gd name="T109" fmla="*/ 260 h 343"/>
                <a:gd name="T110" fmla="*/ 18 w 691"/>
                <a:gd name="T111" fmla="*/ 212 h 343"/>
                <a:gd name="T112" fmla="*/ 25 w 691"/>
                <a:gd name="T113" fmla="*/ 161 h 343"/>
                <a:gd name="T114" fmla="*/ 59 w 691"/>
                <a:gd name="T115" fmla="*/ 33 h 343"/>
                <a:gd name="T116" fmla="*/ 155 w 691"/>
                <a:gd name="T117" fmla="*/ 13 h 343"/>
                <a:gd name="T118" fmla="*/ 293 w 691"/>
                <a:gd name="T119" fmla="*/ 28 h 343"/>
                <a:gd name="T120" fmla="*/ 326 w 691"/>
                <a:gd name="T121" fmla="*/ 30 h 343"/>
                <a:gd name="T122" fmla="*/ 326 w 691"/>
                <a:gd name="T123" fmla="*/ 2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91" h="343">
                  <a:moveTo>
                    <a:pt x="326" y="25"/>
                  </a:moveTo>
                  <a:cubicBezTo>
                    <a:pt x="280" y="21"/>
                    <a:pt x="234" y="16"/>
                    <a:pt x="188" y="11"/>
                  </a:cubicBezTo>
                  <a:cubicBezTo>
                    <a:pt x="154" y="7"/>
                    <a:pt x="120" y="0"/>
                    <a:pt x="87" y="10"/>
                  </a:cubicBezTo>
                  <a:cubicBezTo>
                    <a:pt x="10" y="32"/>
                    <a:pt x="27" y="138"/>
                    <a:pt x="15" y="197"/>
                  </a:cubicBezTo>
                  <a:cubicBezTo>
                    <a:pt x="11" y="221"/>
                    <a:pt x="0" y="247"/>
                    <a:pt x="24" y="264"/>
                  </a:cubicBezTo>
                  <a:cubicBezTo>
                    <a:pt x="40" y="274"/>
                    <a:pt x="53" y="262"/>
                    <a:pt x="60" y="248"/>
                  </a:cubicBezTo>
                  <a:cubicBezTo>
                    <a:pt x="69" y="230"/>
                    <a:pt x="72" y="209"/>
                    <a:pt x="77" y="189"/>
                  </a:cubicBezTo>
                  <a:cubicBezTo>
                    <a:pt x="85" y="161"/>
                    <a:pt x="79" y="127"/>
                    <a:pt x="105" y="107"/>
                  </a:cubicBezTo>
                  <a:cubicBezTo>
                    <a:pt x="130" y="88"/>
                    <a:pt x="143" y="143"/>
                    <a:pt x="153" y="157"/>
                  </a:cubicBezTo>
                  <a:cubicBezTo>
                    <a:pt x="160" y="166"/>
                    <a:pt x="171" y="167"/>
                    <a:pt x="180" y="161"/>
                  </a:cubicBezTo>
                  <a:cubicBezTo>
                    <a:pt x="188" y="156"/>
                    <a:pt x="194" y="148"/>
                    <a:pt x="199" y="140"/>
                  </a:cubicBezTo>
                  <a:cubicBezTo>
                    <a:pt x="208" y="126"/>
                    <a:pt x="205" y="110"/>
                    <a:pt x="220" y="99"/>
                  </a:cubicBezTo>
                  <a:cubicBezTo>
                    <a:pt x="237" y="88"/>
                    <a:pt x="258" y="88"/>
                    <a:pt x="269" y="105"/>
                  </a:cubicBezTo>
                  <a:cubicBezTo>
                    <a:pt x="277" y="118"/>
                    <a:pt x="280" y="134"/>
                    <a:pt x="286" y="149"/>
                  </a:cubicBezTo>
                  <a:cubicBezTo>
                    <a:pt x="294" y="170"/>
                    <a:pt x="305" y="196"/>
                    <a:pt x="326" y="206"/>
                  </a:cubicBezTo>
                  <a:cubicBezTo>
                    <a:pt x="349" y="217"/>
                    <a:pt x="374" y="195"/>
                    <a:pt x="386" y="179"/>
                  </a:cubicBezTo>
                  <a:cubicBezTo>
                    <a:pt x="396" y="166"/>
                    <a:pt x="399" y="150"/>
                    <a:pt x="407" y="137"/>
                  </a:cubicBezTo>
                  <a:cubicBezTo>
                    <a:pt x="419" y="117"/>
                    <a:pt x="448" y="108"/>
                    <a:pt x="467" y="123"/>
                  </a:cubicBezTo>
                  <a:cubicBezTo>
                    <a:pt x="478" y="132"/>
                    <a:pt x="485" y="147"/>
                    <a:pt x="490" y="160"/>
                  </a:cubicBezTo>
                  <a:cubicBezTo>
                    <a:pt x="494" y="170"/>
                    <a:pt x="498" y="179"/>
                    <a:pt x="508" y="185"/>
                  </a:cubicBezTo>
                  <a:cubicBezTo>
                    <a:pt x="518" y="190"/>
                    <a:pt x="532" y="190"/>
                    <a:pt x="542" y="186"/>
                  </a:cubicBezTo>
                  <a:cubicBezTo>
                    <a:pt x="553" y="181"/>
                    <a:pt x="560" y="170"/>
                    <a:pt x="567" y="162"/>
                  </a:cubicBezTo>
                  <a:cubicBezTo>
                    <a:pt x="581" y="147"/>
                    <a:pt x="597" y="175"/>
                    <a:pt x="600" y="186"/>
                  </a:cubicBezTo>
                  <a:cubicBezTo>
                    <a:pt x="604" y="200"/>
                    <a:pt x="602" y="215"/>
                    <a:pt x="601" y="229"/>
                  </a:cubicBezTo>
                  <a:cubicBezTo>
                    <a:pt x="599" y="258"/>
                    <a:pt x="599" y="282"/>
                    <a:pt x="616" y="307"/>
                  </a:cubicBezTo>
                  <a:cubicBezTo>
                    <a:pt x="627" y="323"/>
                    <a:pt x="643" y="326"/>
                    <a:pt x="656" y="310"/>
                  </a:cubicBezTo>
                  <a:cubicBezTo>
                    <a:pt x="674" y="288"/>
                    <a:pt x="671" y="255"/>
                    <a:pt x="676" y="228"/>
                  </a:cubicBezTo>
                  <a:cubicBezTo>
                    <a:pt x="681" y="195"/>
                    <a:pt x="691" y="160"/>
                    <a:pt x="679" y="128"/>
                  </a:cubicBezTo>
                  <a:cubicBezTo>
                    <a:pt x="669" y="99"/>
                    <a:pt x="639" y="83"/>
                    <a:pt x="612" y="72"/>
                  </a:cubicBezTo>
                  <a:cubicBezTo>
                    <a:pt x="570" y="56"/>
                    <a:pt x="522" y="54"/>
                    <a:pt x="477" y="46"/>
                  </a:cubicBezTo>
                  <a:cubicBezTo>
                    <a:pt x="427" y="37"/>
                    <a:pt x="376" y="29"/>
                    <a:pt x="326" y="25"/>
                  </a:cubicBezTo>
                  <a:cubicBezTo>
                    <a:pt x="322" y="24"/>
                    <a:pt x="322" y="30"/>
                    <a:pt x="326" y="30"/>
                  </a:cubicBezTo>
                  <a:cubicBezTo>
                    <a:pt x="374" y="34"/>
                    <a:pt x="422" y="42"/>
                    <a:pt x="470" y="51"/>
                  </a:cubicBezTo>
                  <a:cubicBezTo>
                    <a:pt x="511" y="58"/>
                    <a:pt x="554" y="62"/>
                    <a:pt x="594" y="73"/>
                  </a:cubicBezTo>
                  <a:cubicBezTo>
                    <a:pt x="631" y="83"/>
                    <a:pt x="670" y="104"/>
                    <a:pt x="678" y="145"/>
                  </a:cubicBezTo>
                  <a:cubicBezTo>
                    <a:pt x="685" y="182"/>
                    <a:pt x="669" y="220"/>
                    <a:pt x="666" y="257"/>
                  </a:cubicBezTo>
                  <a:cubicBezTo>
                    <a:pt x="665" y="281"/>
                    <a:pt x="647" y="343"/>
                    <a:pt x="619" y="301"/>
                  </a:cubicBezTo>
                  <a:cubicBezTo>
                    <a:pt x="600" y="273"/>
                    <a:pt x="607" y="243"/>
                    <a:pt x="608" y="213"/>
                  </a:cubicBezTo>
                  <a:cubicBezTo>
                    <a:pt x="609" y="190"/>
                    <a:pt x="605" y="168"/>
                    <a:pt x="584" y="155"/>
                  </a:cubicBezTo>
                  <a:cubicBezTo>
                    <a:pt x="573" y="148"/>
                    <a:pt x="570" y="151"/>
                    <a:pt x="561" y="160"/>
                  </a:cubicBezTo>
                  <a:cubicBezTo>
                    <a:pt x="547" y="175"/>
                    <a:pt x="539" y="186"/>
                    <a:pt x="516" y="182"/>
                  </a:cubicBezTo>
                  <a:cubicBezTo>
                    <a:pt x="500" y="178"/>
                    <a:pt x="496" y="160"/>
                    <a:pt x="491" y="147"/>
                  </a:cubicBezTo>
                  <a:cubicBezTo>
                    <a:pt x="486" y="135"/>
                    <a:pt x="478" y="125"/>
                    <a:pt x="468" y="117"/>
                  </a:cubicBezTo>
                  <a:cubicBezTo>
                    <a:pt x="448" y="100"/>
                    <a:pt x="419" y="113"/>
                    <a:pt x="404" y="131"/>
                  </a:cubicBezTo>
                  <a:cubicBezTo>
                    <a:pt x="395" y="143"/>
                    <a:pt x="391" y="159"/>
                    <a:pt x="384" y="172"/>
                  </a:cubicBezTo>
                  <a:cubicBezTo>
                    <a:pt x="374" y="188"/>
                    <a:pt x="353" y="207"/>
                    <a:pt x="334" y="203"/>
                  </a:cubicBezTo>
                  <a:cubicBezTo>
                    <a:pt x="306" y="197"/>
                    <a:pt x="293" y="154"/>
                    <a:pt x="286" y="131"/>
                  </a:cubicBezTo>
                  <a:cubicBezTo>
                    <a:pt x="279" y="111"/>
                    <a:pt x="271" y="86"/>
                    <a:pt x="246" y="85"/>
                  </a:cubicBezTo>
                  <a:cubicBezTo>
                    <a:pt x="233" y="85"/>
                    <a:pt x="220" y="91"/>
                    <a:pt x="211" y="99"/>
                  </a:cubicBezTo>
                  <a:cubicBezTo>
                    <a:pt x="201" y="108"/>
                    <a:pt x="200" y="123"/>
                    <a:pt x="196" y="134"/>
                  </a:cubicBezTo>
                  <a:cubicBezTo>
                    <a:pt x="189" y="148"/>
                    <a:pt x="169" y="169"/>
                    <a:pt x="156" y="151"/>
                  </a:cubicBezTo>
                  <a:cubicBezTo>
                    <a:pt x="148" y="140"/>
                    <a:pt x="144" y="126"/>
                    <a:pt x="137" y="114"/>
                  </a:cubicBezTo>
                  <a:cubicBezTo>
                    <a:pt x="133" y="105"/>
                    <a:pt x="125" y="95"/>
                    <a:pt x="114" y="97"/>
                  </a:cubicBezTo>
                  <a:cubicBezTo>
                    <a:pt x="96" y="99"/>
                    <a:pt x="85" y="119"/>
                    <a:pt x="81" y="134"/>
                  </a:cubicBezTo>
                  <a:cubicBezTo>
                    <a:pt x="76" y="153"/>
                    <a:pt x="67" y="276"/>
                    <a:pt x="30" y="260"/>
                  </a:cubicBezTo>
                  <a:cubicBezTo>
                    <a:pt x="10" y="251"/>
                    <a:pt x="14" y="229"/>
                    <a:pt x="18" y="212"/>
                  </a:cubicBezTo>
                  <a:cubicBezTo>
                    <a:pt x="22" y="195"/>
                    <a:pt x="23" y="178"/>
                    <a:pt x="25" y="161"/>
                  </a:cubicBezTo>
                  <a:cubicBezTo>
                    <a:pt x="28" y="119"/>
                    <a:pt x="28" y="66"/>
                    <a:pt x="59" y="33"/>
                  </a:cubicBezTo>
                  <a:cubicBezTo>
                    <a:pt x="82" y="7"/>
                    <a:pt x="123" y="9"/>
                    <a:pt x="155" y="13"/>
                  </a:cubicBezTo>
                  <a:cubicBezTo>
                    <a:pt x="201" y="18"/>
                    <a:pt x="247" y="23"/>
                    <a:pt x="293" y="28"/>
                  </a:cubicBezTo>
                  <a:cubicBezTo>
                    <a:pt x="304" y="29"/>
                    <a:pt x="315" y="30"/>
                    <a:pt x="326" y="30"/>
                  </a:cubicBezTo>
                  <a:cubicBezTo>
                    <a:pt x="329" y="31"/>
                    <a:pt x="329" y="25"/>
                    <a:pt x="326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516087" y="2497485"/>
              <a:ext cx="192087" cy="347663"/>
            </a:xfrm>
            <a:custGeom>
              <a:avLst/>
              <a:gdLst>
                <a:gd name="T0" fmla="*/ 39 w 45"/>
                <a:gd name="T1" fmla="*/ 1 h 82"/>
                <a:gd name="T2" fmla="*/ 0 w 45"/>
                <a:gd name="T3" fmla="*/ 77 h 82"/>
                <a:gd name="T4" fmla="*/ 6 w 45"/>
                <a:gd name="T5" fmla="*/ 78 h 82"/>
                <a:gd name="T6" fmla="*/ 42 w 45"/>
                <a:gd name="T7" fmla="*/ 6 h 82"/>
                <a:gd name="T8" fmla="*/ 39 w 45"/>
                <a:gd name="T9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2">
                  <a:moveTo>
                    <a:pt x="39" y="1"/>
                  </a:moveTo>
                  <a:cubicBezTo>
                    <a:pt x="10" y="16"/>
                    <a:pt x="8" y="49"/>
                    <a:pt x="0" y="77"/>
                  </a:cubicBezTo>
                  <a:cubicBezTo>
                    <a:pt x="0" y="80"/>
                    <a:pt x="5" y="82"/>
                    <a:pt x="6" y="78"/>
                  </a:cubicBezTo>
                  <a:cubicBezTo>
                    <a:pt x="13" y="52"/>
                    <a:pt x="14" y="21"/>
                    <a:pt x="42" y="6"/>
                  </a:cubicBezTo>
                  <a:cubicBezTo>
                    <a:pt x="45" y="5"/>
                    <a:pt x="42" y="0"/>
                    <a:pt x="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936775" y="2903885"/>
              <a:ext cx="169862" cy="169863"/>
            </a:xfrm>
            <a:custGeom>
              <a:avLst/>
              <a:gdLst>
                <a:gd name="T0" fmla="*/ 2 w 40"/>
                <a:gd name="T1" fmla="*/ 6 h 40"/>
                <a:gd name="T2" fmla="*/ 37 w 40"/>
                <a:gd name="T3" fmla="*/ 33 h 40"/>
                <a:gd name="T4" fmla="*/ 35 w 40"/>
                <a:gd name="T5" fmla="*/ 27 h 40"/>
                <a:gd name="T6" fmla="*/ 7 w 40"/>
                <a:gd name="T7" fmla="*/ 3 h 40"/>
                <a:gd name="T8" fmla="*/ 2 w 40"/>
                <a:gd name="T9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" y="6"/>
                  </a:moveTo>
                  <a:cubicBezTo>
                    <a:pt x="11" y="20"/>
                    <a:pt x="16" y="40"/>
                    <a:pt x="37" y="33"/>
                  </a:cubicBezTo>
                  <a:cubicBezTo>
                    <a:pt x="40" y="31"/>
                    <a:pt x="39" y="26"/>
                    <a:pt x="35" y="27"/>
                  </a:cubicBezTo>
                  <a:cubicBezTo>
                    <a:pt x="18" y="33"/>
                    <a:pt x="14" y="14"/>
                    <a:pt x="7" y="3"/>
                  </a:cubicBezTo>
                  <a:cubicBezTo>
                    <a:pt x="5" y="0"/>
                    <a:pt x="0" y="3"/>
                    <a:pt x="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1557487" y="2921348"/>
              <a:ext cx="357187" cy="395288"/>
            </a:xfrm>
            <a:custGeom>
              <a:avLst/>
              <a:gdLst>
                <a:gd name="T0" fmla="*/ 1 w 84"/>
                <a:gd name="T1" fmla="*/ 5 h 93"/>
                <a:gd name="T2" fmla="*/ 82 w 84"/>
                <a:gd name="T3" fmla="*/ 59 h 93"/>
                <a:gd name="T4" fmla="*/ 77 w 84"/>
                <a:gd name="T5" fmla="*/ 55 h 93"/>
                <a:gd name="T6" fmla="*/ 7 w 84"/>
                <a:gd name="T7" fmla="*/ 4 h 93"/>
                <a:gd name="T8" fmla="*/ 1 w 84"/>
                <a:gd name="T9" fmla="*/ 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93">
                  <a:moveTo>
                    <a:pt x="1" y="5"/>
                  </a:moveTo>
                  <a:cubicBezTo>
                    <a:pt x="12" y="42"/>
                    <a:pt x="39" y="93"/>
                    <a:pt x="82" y="59"/>
                  </a:cubicBezTo>
                  <a:cubicBezTo>
                    <a:pt x="84" y="57"/>
                    <a:pt x="80" y="53"/>
                    <a:pt x="77" y="55"/>
                  </a:cubicBezTo>
                  <a:cubicBezTo>
                    <a:pt x="39" y="86"/>
                    <a:pt x="16" y="3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2233762" y="2845148"/>
              <a:ext cx="377825" cy="357188"/>
            </a:xfrm>
            <a:custGeom>
              <a:avLst/>
              <a:gdLst>
                <a:gd name="T0" fmla="*/ 4 w 89"/>
                <a:gd name="T1" fmla="*/ 6 h 84"/>
                <a:gd name="T2" fmla="*/ 86 w 89"/>
                <a:gd name="T3" fmla="*/ 68 h 84"/>
                <a:gd name="T4" fmla="*/ 84 w 89"/>
                <a:gd name="T5" fmla="*/ 62 h 84"/>
                <a:gd name="T6" fmla="*/ 42 w 89"/>
                <a:gd name="T7" fmla="*/ 29 h 84"/>
                <a:gd name="T8" fmla="*/ 4 w 89"/>
                <a:gd name="T9" fmla="*/ 0 h 84"/>
                <a:gd name="T10" fmla="*/ 4 w 89"/>
                <a:gd name="T11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4">
                  <a:moveTo>
                    <a:pt x="4" y="6"/>
                  </a:moveTo>
                  <a:cubicBezTo>
                    <a:pt x="41" y="6"/>
                    <a:pt x="46" y="84"/>
                    <a:pt x="86" y="68"/>
                  </a:cubicBezTo>
                  <a:cubicBezTo>
                    <a:pt x="89" y="67"/>
                    <a:pt x="88" y="61"/>
                    <a:pt x="84" y="62"/>
                  </a:cubicBezTo>
                  <a:cubicBezTo>
                    <a:pt x="63" y="71"/>
                    <a:pt x="51" y="43"/>
                    <a:pt x="42" y="29"/>
                  </a:cubicBezTo>
                  <a:cubicBezTo>
                    <a:pt x="33" y="15"/>
                    <a:pt x="22" y="0"/>
                    <a:pt x="4" y="0"/>
                  </a:cubicBezTo>
                  <a:cubicBezTo>
                    <a:pt x="0" y="0"/>
                    <a:pt x="0" y="6"/>
                    <a:pt x="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8" name="Freeform 147"/>
            <p:cNvSpPr>
              <a:spLocks/>
            </p:cNvSpPr>
            <p:nvPr/>
          </p:nvSpPr>
          <p:spPr bwMode="auto">
            <a:xfrm>
              <a:off x="2657625" y="3015010"/>
              <a:ext cx="73025" cy="58738"/>
            </a:xfrm>
            <a:custGeom>
              <a:avLst/>
              <a:gdLst>
                <a:gd name="T0" fmla="*/ 6 w 17"/>
                <a:gd name="T1" fmla="*/ 12 h 14"/>
                <a:gd name="T2" fmla="*/ 14 w 17"/>
                <a:gd name="T3" fmla="*/ 6 h 14"/>
                <a:gd name="T4" fmla="*/ 11 w 17"/>
                <a:gd name="T5" fmla="*/ 1 h 14"/>
                <a:gd name="T6" fmla="*/ 2 w 17"/>
                <a:gd name="T7" fmla="*/ 8 h 14"/>
                <a:gd name="T8" fmla="*/ 6 w 17"/>
                <a:gd name="T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6" y="12"/>
                  </a:moveTo>
                  <a:cubicBezTo>
                    <a:pt x="9" y="10"/>
                    <a:pt x="11" y="8"/>
                    <a:pt x="14" y="6"/>
                  </a:cubicBezTo>
                  <a:cubicBezTo>
                    <a:pt x="17" y="5"/>
                    <a:pt x="14" y="0"/>
                    <a:pt x="11" y="1"/>
                  </a:cubicBezTo>
                  <a:cubicBezTo>
                    <a:pt x="7" y="3"/>
                    <a:pt x="5" y="5"/>
                    <a:pt x="2" y="8"/>
                  </a:cubicBezTo>
                  <a:cubicBezTo>
                    <a:pt x="0" y="10"/>
                    <a:pt x="4" y="14"/>
                    <a:pt x="6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9" name="Freeform 148"/>
            <p:cNvSpPr>
              <a:spLocks/>
            </p:cNvSpPr>
            <p:nvPr/>
          </p:nvSpPr>
          <p:spPr bwMode="auto">
            <a:xfrm>
              <a:off x="3278337" y="3894485"/>
              <a:ext cx="101600" cy="76200"/>
            </a:xfrm>
            <a:custGeom>
              <a:avLst/>
              <a:gdLst>
                <a:gd name="T0" fmla="*/ 2 w 24"/>
                <a:gd name="T1" fmla="*/ 0 h 18"/>
                <a:gd name="T2" fmla="*/ 0 w 24"/>
                <a:gd name="T3" fmla="*/ 18 h 18"/>
                <a:gd name="T4" fmla="*/ 24 w 24"/>
                <a:gd name="T5" fmla="*/ 18 h 18"/>
                <a:gd name="T6" fmla="*/ 2 w 2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2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17" y="12"/>
                    <a:pt x="10" y="6"/>
                    <a:pt x="2" y="0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0" name="Freeform 149"/>
            <p:cNvSpPr>
              <a:spLocks/>
            </p:cNvSpPr>
            <p:nvPr/>
          </p:nvSpPr>
          <p:spPr bwMode="auto">
            <a:xfrm>
              <a:off x="3270400" y="3877023"/>
              <a:ext cx="122237" cy="93663"/>
            </a:xfrm>
            <a:custGeom>
              <a:avLst/>
              <a:gdLst>
                <a:gd name="T0" fmla="*/ 6 w 29"/>
                <a:gd name="T1" fmla="*/ 2 h 22"/>
                <a:gd name="T2" fmla="*/ 3 w 29"/>
                <a:gd name="T3" fmla="*/ 6 h 22"/>
                <a:gd name="T4" fmla="*/ 22 w 29"/>
                <a:gd name="T5" fmla="*/ 22 h 22"/>
                <a:gd name="T6" fmla="*/ 29 w 29"/>
                <a:gd name="T7" fmla="*/ 22 h 22"/>
                <a:gd name="T8" fmla="*/ 6 w 29"/>
                <a:gd name="T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2">
                  <a:moveTo>
                    <a:pt x="6" y="2"/>
                  </a:moveTo>
                  <a:cubicBezTo>
                    <a:pt x="3" y="0"/>
                    <a:pt x="0" y="5"/>
                    <a:pt x="3" y="6"/>
                  </a:cubicBezTo>
                  <a:cubicBezTo>
                    <a:pt x="10" y="11"/>
                    <a:pt x="16" y="17"/>
                    <a:pt x="22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2" y="15"/>
                    <a:pt x="14" y="8"/>
                    <a:pt x="6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1" name="Freeform 150"/>
            <p:cNvSpPr>
              <a:spLocks/>
            </p:cNvSpPr>
            <p:nvPr/>
          </p:nvSpPr>
          <p:spPr bwMode="auto">
            <a:xfrm>
              <a:off x="2824312" y="2305398"/>
              <a:ext cx="679450" cy="1665288"/>
            </a:xfrm>
            <a:custGeom>
              <a:avLst/>
              <a:gdLst>
                <a:gd name="T0" fmla="*/ 121 w 160"/>
                <a:gd name="T1" fmla="*/ 262 h 392"/>
                <a:gd name="T2" fmla="*/ 97 w 160"/>
                <a:gd name="T3" fmla="*/ 0 h 392"/>
                <a:gd name="T4" fmla="*/ 53 w 160"/>
                <a:gd name="T5" fmla="*/ 59 h 392"/>
                <a:gd name="T6" fmla="*/ 55 w 160"/>
                <a:gd name="T7" fmla="*/ 265 h 392"/>
                <a:gd name="T8" fmla="*/ 5 w 160"/>
                <a:gd name="T9" fmla="*/ 362 h 392"/>
                <a:gd name="T10" fmla="*/ 0 w 160"/>
                <a:gd name="T11" fmla="*/ 392 h 392"/>
                <a:gd name="T12" fmla="*/ 158 w 160"/>
                <a:gd name="T13" fmla="*/ 392 h 392"/>
                <a:gd name="T14" fmla="*/ 121 w 160"/>
                <a:gd name="T15" fmla="*/ 26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392">
                  <a:moveTo>
                    <a:pt x="121" y="262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55" y="265"/>
                    <a:pt x="55" y="265"/>
                    <a:pt x="55" y="265"/>
                  </a:cubicBezTo>
                  <a:cubicBezTo>
                    <a:pt x="44" y="280"/>
                    <a:pt x="14" y="323"/>
                    <a:pt x="5" y="362"/>
                  </a:cubicBezTo>
                  <a:cubicBezTo>
                    <a:pt x="2" y="374"/>
                    <a:pt x="1" y="384"/>
                    <a:pt x="0" y="392"/>
                  </a:cubicBezTo>
                  <a:cubicBezTo>
                    <a:pt x="158" y="392"/>
                    <a:pt x="158" y="392"/>
                    <a:pt x="158" y="392"/>
                  </a:cubicBezTo>
                  <a:cubicBezTo>
                    <a:pt x="160" y="357"/>
                    <a:pt x="153" y="312"/>
                    <a:pt x="121" y="262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2" name="Freeform 151"/>
            <p:cNvSpPr>
              <a:spLocks noEditPoints="1"/>
            </p:cNvSpPr>
            <p:nvPr/>
          </p:nvSpPr>
          <p:spPr bwMode="auto">
            <a:xfrm>
              <a:off x="3060850" y="2411760"/>
              <a:ext cx="192087" cy="989013"/>
            </a:xfrm>
            <a:custGeom>
              <a:avLst/>
              <a:gdLst>
                <a:gd name="T0" fmla="*/ 17 w 45"/>
                <a:gd name="T1" fmla="*/ 147 h 233"/>
                <a:gd name="T2" fmla="*/ 6 w 45"/>
                <a:gd name="T3" fmla="*/ 151 h 233"/>
                <a:gd name="T4" fmla="*/ 4 w 45"/>
                <a:gd name="T5" fmla="*/ 151 h 233"/>
                <a:gd name="T6" fmla="*/ 1 w 45"/>
                <a:gd name="T7" fmla="*/ 150 h 233"/>
                <a:gd name="T8" fmla="*/ 1 w 45"/>
                <a:gd name="T9" fmla="*/ 195 h 233"/>
                <a:gd name="T10" fmla="*/ 1 w 45"/>
                <a:gd name="T11" fmla="*/ 195 h 233"/>
                <a:gd name="T12" fmla="*/ 1 w 45"/>
                <a:gd name="T13" fmla="*/ 196 h 233"/>
                <a:gd name="T14" fmla="*/ 1 w 45"/>
                <a:gd name="T15" fmla="*/ 200 h 233"/>
                <a:gd name="T16" fmla="*/ 9 w 45"/>
                <a:gd name="T17" fmla="*/ 225 h 233"/>
                <a:gd name="T18" fmla="*/ 18 w 45"/>
                <a:gd name="T19" fmla="*/ 233 h 233"/>
                <a:gd name="T20" fmla="*/ 18 w 45"/>
                <a:gd name="T21" fmla="*/ 226 h 233"/>
                <a:gd name="T22" fmla="*/ 17 w 45"/>
                <a:gd name="T23" fmla="*/ 217 h 233"/>
                <a:gd name="T24" fmla="*/ 18 w 45"/>
                <a:gd name="T25" fmla="*/ 212 h 233"/>
                <a:gd name="T26" fmla="*/ 17 w 45"/>
                <a:gd name="T27" fmla="*/ 147 h 233"/>
                <a:gd name="T28" fmla="*/ 33 w 45"/>
                <a:gd name="T29" fmla="*/ 0 h 233"/>
                <a:gd name="T30" fmla="*/ 0 w 45"/>
                <a:gd name="T31" fmla="*/ 41 h 233"/>
                <a:gd name="T32" fmla="*/ 0 w 45"/>
                <a:gd name="T33" fmla="*/ 47 h 233"/>
                <a:gd name="T34" fmla="*/ 1 w 45"/>
                <a:gd name="T35" fmla="*/ 117 h 233"/>
                <a:gd name="T36" fmla="*/ 6 w 45"/>
                <a:gd name="T37" fmla="*/ 116 h 233"/>
                <a:gd name="T38" fmla="*/ 8 w 45"/>
                <a:gd name="T39" fmla="*/ 116 h 233"/>
                <a:gd name="T40" fmla="*/ 17 w 45"/>
                <a:gd name="T41" fmla="*/ 121 h 233"/>
                <a:gd name="T42" fmla="*/ 16 w 45"/>
                <a:gd name="T43" fmla="*/ 75 h 233"/>
                <a:gd name="T44" fmla="*/ 45 w 45"/>
                <a:gd name="T45" fmla="*/ 48 h 233"/>
                <a:gd name="T46" fmla="*/ 41 w 45"/>
                <a:gd name="T47" fmla="*/ 9 h 233"/>
                <a:gd name="T48" fmla="*/ 33 w 45"/>
                <a:gd name="T4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233">
                  <a:moveTo>
                    <a:pt x="17" y="147"/>
                  </a:moveTo>
                  <a:cubicBezTo>
                    <a:pt x="14" y="150"/>
                    <a:pt x="10" y="151"/>
                    <a:pt x="6" y="151"/>
                  </a:cubicBezTo>
                  <a:cubicBezTo>
                    <a:pt x="5" y="151"/>
                    <a:pt x="4" y="151"/>
                    <a:pt x="4" y="151"/>
                  </a:cubicBezTo>
                  <a:cubicBezTo>
                    <a:pt x="3" y="151"/>
                    <a:pt x="2" y="151"/>
                    <a:pt x="1" y="150"/>
                  </a:cubicBezTo>
                  <a:cubicBezTo>
                    <a:pt x="1" y="165"/>
                    <a:pt x="1" y="180"/>
                    <a:pt x="1" y="195"/>
                  </a:cubicBezTo>
                  <a:cubicBezTo>
                    <a:pt x="1" y="195"/>
                    <a:pt x="1" y="195"/>
                    <a:pt x="1" y="195"/>
                  </a:cubicBezTo>
                  <a:cubicBezTo>
                    <a:pt x="1" y="195"/>
                    <a:pt x="1" y="196"/>
                    <a:pt x="1" y="196"/>
                  </a:cubicBezTo>
                  <a:cubicBezTo>
                    <a:pt x="1" y="197"/>
                    <a:pt x="1" y="199"/>
                    <a:pt x="1" y="200"/>
                  </a:cubicBezTo>
                  <a:cubicBezTo>
                    <a:pt x="2" y="209"/>
                    <a:pt x="4" y="219"/>
                    <a:pt x="9" y="225"/>
                  </a:cubicBezTo>
                  <a:cubicBezTo>
                    <a:pt x="12" y="228"/>
                    <a:pt x="15" y="230"/>
                    <a:pt x="18" y="233"/>
                  </a:cubicBezTo>
                  <a:cubicBezTo>
                    <a:pt x="18" y="226"/>
                    <a:pt x="18" y="226"/>
                    <a:pt x="18" y="226"/>
                  </a:cubicBezTo>
                  <a:cubicBezTo>
                    <a:pt x="17" y="223"/>
                    <a:pt x="16" y="220"/>
                    <a:pt x="17" y="217"/>
                  </a:cubicBezTo>
                  <a:cubicBezTo>
                    <a:pt x="17" y="215"/>
                    <a:pt x="17" y="214"/>
                    <a:pt x="18" y="212"/>
                  </a:cubicBezTo>
                  <a:cubicBezTo>
                    <a:pt x="17" y="147"/>
                    <a:pt x="17" y="147"/>
                    <a:pt x="17" y="147"/>
                  </a:cubicBezTo>
                  <a:moveTo>
                    <a:pt x="33" y="0"/>
                  </a:moveTo>
                  <a:cubicBezTo>
                    <a:pt x="23" y="15"/>
                    <a:pt x="13" y="30"/>
                    <a:pt x="0" y="41"/>
                  </a:cubicBezTo>
                  <a:cubicBezTo>
                    <a:pt x="0" y="43"/>
                    <a:pt x="0" y="45"/>
                    <a:pt x="0" y="47"/>
                  </a:cubicBezTo>
                  <a:cubicBezTo>
                    <a:pt x="0" y="70"/>
                    <a:pt x="0" y="94"/>
                    <a:pt x="1" y="117"/>
                  </a:cubicBezTo>
                  <a:cubicBezTo>
                    <a:pt x="2" y="117"/>
                    <a:pt x="4" y="116"/>
                    <a:pt x="6" y="116"/>
                  </a:cubicBezTo>
                  <a:cubicBezTo>
                    <a:pt x="6" y="116"/>
                    <a:pt x="7" y="116"/>
                    <a:pt x="8" y="116"/>
                  </a:cubicBezTo>
                  <a:cubicBezTo>
                    <a:pt x="11" y="117"/>
                    <a:pt x="14" y="118"/>
                    <a:pt x="17" y="121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24" y="72"/>
                    <a:pt x="36" y="59"/>
                    <a:pt x="45" y="48"/>
                  </a:cubicBezTo>
                  <a:cubicBezTo>
                    <a:pt x="44" y="35"/>
                    <a:pt x="42" y="22"/>
                    <a:pt x="41" y="9"/>
                  </a:cubicBezTo>
                  <a:cubicBezTo>
                    <a:pt x="38" y="7"/>
                    <a:pt x="35" y="4"/>
                    <a:pt x="33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3" name="Freeform 152"/>
            <p:cNvSpPr>
              <a:spLocks/>
            </p:cNvSpPr>
            <p:nvPr/>
          </p:nvSpPr>
          <p:spPr bwMode="auto">
            <a:xfrm>
              <a:off x="3367237" y="3567460"/>
              <a:ext cx="127000" cy="403225"/>
            </a:xfrm>
            <a:custGeom>
              <a:avLst/>
              <a:gdLst>
                <a:gd name="T0" fmla="*/ 0 w 30"/>
                <a:gd name="T1" fmla="*/ 0 h 95"/>
                <a:gd name="T2" fmla="*/ 2 w 30"/>
                <a:gd name="T3" fmla="*/ 20 h 95"/>
                <a:gd name="T4" fmla="*/ 3 w 30"/>
                <a:gd name="T5" fmla="*/ 21 h 95"/>
                <a:gd name="T6" fmla="*/ 3 w 30"/>
                <a:gd name="T7" fmla="*/ 25 h 95"/>
                <a:gd name="T8" fmla="*/ 3 w 30"/>
                <a:gd name="T9" fmla="*/ 36 h 95"/>
                <a:gd name="T10" fmla="*/ 4 w 30"/>
                <a:gd name="T11" fmla="*/ 37 h 95"/>
                <a:gd name="T12" fmla="*/ 8 w 30"/>
                <a:gd name="T13" fmla="*/ 38 h 95"/>
                <a:gd name="T14" fmla="*/ 4 w 30"/>
                <a:gd name="T15" fmla="*/ 51 h 95"/>
                <a:gd name="T16" fmla="*/ 4 w 30"/>
                <a:gd name="T17" fmla="*/ 51 h 95"/>
                <a:gd name="T18" fmla="*/ 2 w 30"/>
                <a:gd name="T19" fmla="*/ 95 h 95"/>
                <a:gd name="T20" fmla="*/ 30 w 30"/>
                <a:gd name="T21" fmla="*/ 95 h 95"/>
                <a:gd name="T22" fmla="*/ 30 w 30"/>
                <a:gd name="T23" fmla="*/ 95 h 95"/>
                <a:gd name="T24" fmla="*/ 27 w 30"/>
                <a:gd name="T25" fmla="*/ 95 h 95"/>
                <a:gd name="T26" fmla="*/ 18 w 30"/>
                <a:gd name="T27" fmla="*/ 23 h 95"/>
                <a:gd name="T28" fmla="*/ 10 w 30"/>
                <a:gd name="T29" fmla="*/ 4 h 95"/>
                <a:gd name="T30" fmla="*/ 0 w 30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95">
                  <a:moveTo>
                    <a:pt x="0" y="0"/>
                  </a:moveTo>
                  <a:cubicBezTo>
                    <a:pt x="1" y="7"/>
                    <a:pt x="2" y="13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3"/>
                    <a:pt x="3" y="25"/>
                  </a:cubicBezTo>
                  <a:cubicBezTo>
                    <a:pt x="3" y="29"/>
                    <a:pt x="3" y="32"/>
                    <a:pt x="3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5" y="37"/>
                    <a:pt x="7" y="37"/>
                    <a:pt x="8" y="38"/>
                  </a:cubicBezTo>
                  <a:cubicBezTo>
                    <a:pt x="7" y="42"/>
                    <a:pt x="6" y="47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67"/>
                    <a:pt x="3" y="82"/>
                    <a:pt x="2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8" y="71"/>
                    <a:pt x="25" y="47"/>
                    <a:pt x="18" y="23"/>
                  </a:cubicBezTo>
                  <a:cubicBezTo>
                    <a:pt x="15" y="17"/>
                    <a:pt x="13" y="10"/>
                    <a:pt x="10" y="4"/>
                  </a:cubicBezTo>
                  <a:cubicBezTo>
                    <a:pt x="7" y="3"/>
                    <a:pt x="3" y="2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4" name="Freeform 153"/>
            <p:cNvSpPr>
              <a:spLocks/>
            </p:cNvSpPr>
            <p:nvPr/>
          </p:nvSpPr>
          <p:spPr bwMode="auto">
            <a:xfrm>
              <a:off x="3222775" y="2305398"/>
              <a:ext cx="22225" cy="30163"/>
            </a:xfrm>
            <a:custGeom>
              <a:avLst/>
              <a:gdLst>
                <a:gd name="T0" fmla="*/ 0 w 5"/>
                <a:gd name="T1" fmla="*/ 0 h 7"/>
                <a:gd name="T2" fmla="*/ 1 w 5"/>
                <a:gd name="T3" fmla="*/ 7 h 7"/>
                <a:gd name="T4" fmla="*/ 5 w 5"/>
                <a:gd name="T5" fmla="*/ 1 h 7"/>
                <a:gd name="T6" fmla="*/ 0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cubicBezTo>
                    <a:pt x="0" y="2"/>
                    <a:pt x="1" y="5"/>
                    <a:pt x="1" y="7"/>
                  </a:cubicBezTo>
                  <a:cubicBezTo>
                    <a:pt x="2" y="5"/>
                    <a:pt x="4" y="3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5" name="Freeform 154"/>
            <p:cNvSpPr>
              <a:spLocks/>
            </p:cNvSpPr>
            <p:nvPr/>
          </p:nvSpPr>
          <p:spPr bwMode="auto">
            <a:xfrm>
              <a:off x="3057675" y="2556223"/>
              <a:ext cx="3175" cy="7938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1 w 1"/>
                <a:gd name="T5" fmla="*/ 1 h 2"/>
                <a:gd name="T6" fmla="*/ 1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0" y="2"/>
                    <a:pt x="1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6" name="Freeform 155"/>
            <p:cNvSpPr>
              <a:spLocks/>
            </p:cNvSpPr>
            <p:nvPr/>
          </p:nvSpPr>
          <p:spPr bwMode="auto">
            <a:xfrm>
              <a:off x="2811612" y="2287935"/>
              <a:ext cx="704850" cy="1682750"/>
            </a:xfrm>
            <a:custGeom>
              <a:avLst/>
              <a:gdLst>
                <a:gd name="T0" fmla="*/ 134 w 166"/>
                <a:gd name="T1" fmla="*/ 277 h 396"/>
                <a:gd name="T2" fmla="*/ 126 w 166"/>
                <a:gd name="T3" fmla="*/ 258 h 396"/>
                <a:gd name="T4" fmla="*/ 124 w 166"/>
                <a:gd name="T5" fmla="*/ 232 h 396"/>
                <a:gd name="T6" fmla="*/ 116 w 166"/>
                <a:gd name="T7" fmla="*/ 148 h 396"/>
                <a:gd name="T8" fmla="*/ 103 w 166"/>
                <a:gd name="T9" fmla="*/ 3 h 396"/>
                <a:gd name="T10" fmla="*/ 98 w 166"/>
                <a:gd name="T11" fmla="*/ 2 h 396"/>
                <a:gd name="T12" fmla="*/ 57 w 166"/>
                <a:gd name="T13" fmla="*/ 58 h 396"/>
                <a:gd name="T14" fmla="*/ 54 w 166"/>
                <a:gd name="T15" fmla="*/ 93 h 396"/>
                <a:gd name="T16" fmla="*/ 55 w 166"/>
                <a:gd name="T17" fmla="*/ 258 h 396"/>
                <a:gd name="T18" fmla="*/ 52 w 166"/>
                <a:gd name="T19" fmla="*/ 272 h 396"/>
                <a:gd name="T20" fmla="*/ 20 w 166"/>
                <a:gd name="T21" fmla="*/ 326 h 396"/>
                <a:gd name="T22" fmla="*/ 1 w 166"/>
                <a:gd name="T23" fmla="*/ 391 h 396"/>
                <a:gd name="T24" fmla="*/ 0 w 166"/>
                <a:gd name="T25" fmla="*/ 396 h 396"/>
                <a:gd name="T26" fmla="*/ 6 w 166"/>
                <a:gd name="T27" fmla="*/ 396 h 396"/>
                <a:gd name="T28" fmla="*/ 48 w 166"/>
                <a:gd name="T29" fmla="*/ 287 h 396"/>
                <a:gd name="T30" fmla="*/ 60 w 166"/>
                <a:gd name="T31" fmla="*/ 266 h 396"/>
                <a:gd name="T32" fmla="*/ 60 w 166"/>
                <a:gd name="T33" fmla="*/ 242 h 396"/>
                <a:gd name="T34" fmla="*/ 59 w 166"/>
                <a:gd name="T35" fmla="*/ 76 h 396"/>
                <a:gd name="T36" fmla="*/ 59 w 166"/>
                <a:gd name="T37" fmla="*/ 64 h 396"/>
                <a:gd name="T38" fmla="*/ 59 w 166"/>
                <a:gd name="T39" fmla="*/ 65 h 396"/>
                <a:gd name="T40" fmla="*/ 59 w 166"/>
                <a:gd name="T41" fmla="*/ 64 h 396"/>
                <a:gd name="T42" fmla="*/ 59 w 166"/>
                <a:gd name="T43" fmla="*/ 64 h 396"/>
                <a:gd name="T44" fmla="*/ 59 w 166"/>
                <a:gd name="T45" fmla="*/ 64 h 396"/>
                <a:gd name="T46" fmla="*/ 60 w 166"/>
                <a:gd name="T47" fmla="*/ 63 h 396"/>
                <a:gd name="T48" fmla="*/ 68 w 166"/>
                <a:gd name="T49" fmla="*/ 52 h 396"/>
                <a:gd name="T50" fmla="*/ 98 w 166"/>
                <a:gd name="T51" fmla="*/ 11 h 396"/>
                <a:gd name="T52" fmla="*/ 97 w 166"/>
                <a:gd name="T53" fmla="*/ 4 h 396"/>
                <a:gd name="T54" fmla="*/ 102 w 166"/>
                <a:gd name="T55" fmla="*/ 5 h 396"/>
                <a:gd name="T56" fmla="*/ 98 w 166"/>
                <a:gd name="T57" fmla="*/ 11 h 396"/>
                <a:gd name="T58" fmla="*/ 121 w 166"/>
                <a:gd name="T59" fmla="*/ 265 h 396"/>
                <a:gd name="T60" fmla="*/ 121 w 166"/>
                <a:gd name="T61" fmla="*/ 266 h 396"/>
                <a:gd name="T62" fmla="*/ 124 w 166"/>
                <a:gd name="T63" fmla="*/ 271 h 396"/>
                <a:gd name="T64" fmla="*/ 132 w 166"/>
                <a:gd name="T65" fmla="*/ 286 h 396"/>
                <a:gd name="T66" fmla="*/ 149 w 166"/>
                <a:gd name="T67" fmla="*/ 324 h 396"/>
                <a:gd name="T68" fmla="*/ 158 w 166"/>
                <a:gd name="T69" fmla="*/ 396 h 396"/>
                <a:gd name="T70" fmla="*/ 164 w 166"/>
                <a:gd name="T71" fmla="*/ 396 h 396"/>
                <a:gd name="T72" fmla="*/ 134 w 166"/>
                <a:gd name="T73" fmla="*/ 277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6" h="396">
                  <a:moveTo>
                    <a:pt x="134" y="277"/>
                  </a:moveTo>
                  <a:cubicBezTo>
                    <a:pt x="129" y="269"/>
                    <a:pt x="127" y="266"/>
                    <a:pt x="126" y="258"/>
                  </a:cubicBezTo>
                  <a:cubicBezTo>
                    <a:pt x="125" y="249"/>
                    <a:pt x="124" y="240"/>
                    <a:pt x="124" y="232"/>
                  </a:cubicBezTo>
                  <a:cubicBezTo>
                    <a:pt x="121" y="204"/>
                    <a:pt x="118" y="176"/>
                    <a:pt x="116" y="148"/>
                  </a:cubicBezTo>
                  <a:cubicBezTo>
                    <a:pt x="111" y="99"/>
                    <a:pt x="107" y="51"/>
                    <a:pt x="103" y="3"/>
                  </a:cubicBezTo>
                  <a:cubicBezTo>
                    <a:pt x="102" y="1"/>
                    <a:pt x="99" y="0"/>
                    <a:pt x="98" y="2"/>
                  </a:cubicBezTo>
                  <a:cubicBezTo>
                    <a:pt x="84" y="20"/>
                    <a:pt x="70" y="39"/>
                    <a:pt x="57" y="58"/>
                  </a:cubicBezTo>
                  <a:cubicBezTo>
                    <a:pt x="50" y="67"/>
                    <a:pt x="54" y="82"/>
                    <a:pt x="54" y="93"/>
                  </a:cubicBezTo>
                  <a:cubicBezTo>
                    <a:pt x="54" y="148"/>
                    <a:pt x="55" y="203"/>
                    <a:pt x="55" y="258"/>
                  </a:cubicBezTo>
                  <a:cubicBezTo>
                    <a:pt x="55" y="265"/>
                    <a:pt x="56" y="267"/>
                    <a:pt x="52" y="272"/>
                  </a:cubicBezTo>
                  <a:cubicBezTo>
                    <a:pt x="40" y="289"/>
                    <a:pt x="29" y="307"/>
                    <a:pt x="20" y="326"/>
                  </a:cubicBezTo>
                  <a:cubicBezTo>
                    <a:pt x="10" y="346"/>
                    <a:pt x="3" y="368"/>
                    <a:pt x="1" y="391"/>
                  </a:cubicBezTo>
                  <a:cubicBezTo>
                    <a:pt x="1" y="393"/>
                    <a:pt x="0" y="395"/>
                    <a:pt x="0" y="396"/>
                  </a:cubicBezTo>
                  <a:cubicBezTo>
                    <a:pt x="6" y="396"/>
                    <a:pt x="6" y="396"/>
                    <a:pt x="6" y="396"/>
                  </a:cubicBezTo>
                  <a:cubicBezTo>
                    <a:pt x="9" y="357"/>
                    <a:pt x="26" y="320"/>
                    <a:pt x="48" y="287"/>
                  </a:cubicBezTo>
                  <a:cubicBezTo>
                    <a:pt x="52" y="281"/>
                    <a:pt x="61" y="274"/>
                    <a:pt x="60" y="266"/>
                  </a:cubicBezTo>
                  <a:cubicBezTo>
                    <a:pt x="60" y="258"/>
                    <a:pt x="60" y="250"/>
                    <a:pt x="60" y="242"/>
                  </a:cubicBezTo>
                  <a:cubicBezTo>
                    <a:pt x="60" y="186"/>
                    <a:pt x="60" y="131"/>
                    <a:pt x="59" y="76"/>
                  </a:cubicBezTo>
                  <a:cubicBezTo>
                    <a:pt x="59" y="72"/>
                    <a:pt x="59" y="68"/>
                    <a:pt x="59" y="64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8" y="65"/>
                    <a:pt x="59" y="65"/>
                    <a:pt x="59" y="64"/>
                  </a:cubicBezTo>
                  <a:cubicBezTo>
                    <a:pt x="59" y="64"/>
                    <a:pt x="59" y="63"/>
                    <a:pt x="59" y="64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59" y="64"/>
                    <a:pt x="60" y="63"/>
                    <a:pt x="60" y="63"/>
                  </a:cubicBezTo>
                  <a:cubicBezTo>
                    <a:pt x="63" y="59"/>
                    <a:pt x="66" y="55"/>
                    <a:pt x="68" y="52"/>
                  </a:cubicBezTo>
                  <a:cubicBezTo>
                    <a:pt x="78" y="38"/>
                    <a:pt x="88" y="25"/>
                    <a:pt x="98" y="11"/>
                  </a:cubicBezTo>
                  <a:cubicBezTo>
                    <a:pt x="98" y="9"/>
                    <a:pt x="97" y="6"/>
                    <a:pt x="97" y="4"/>
                  </a:cubicBezTo>
                  <a:cubicBezTo>
                    <a:pt x="99" y="4"/>
                    <a:pt x="100" y="5"/>
                    <a:pt x="102" y="5"/>
                  </a:cubicBezTo>
                  <a:cubicBezTo>
                    <a:pt x="101" y="7"/>
                    <a:pt x="99" y="9"/>
                    <a:pt x="98" y="11"/>
                  </a:cubicBezTo>
                  <a:cubicBezTo>
                    <a:pt x="106" y="96"/>
                    <a:pt x="113" y="181"/>
                    <a:pt x="121" y="265"/>
                  </a:cubicBezTo>
                  <a:cubicBezTo>
                    <a:pt x="121" y="266"/>
                    <a:pt x="121" y="266"/>
                    <a:pt x="121" y="266"/>
                  </a:cubicBezTo>
                  <a:cubicBezTo>
                    <a:pt x="121" y="267"/>
                    <a:pt x="123" y="270"/>
                    <a:pt x="124" y="271"/>
                  </a:cubicBezTo>
                  <a:cubicBezTo>
                    <a:pt x="127" y="276"/>
                    <a:pt x="129" y="281"/>
                    <a:pt x="132" y="286"/>
                  </a:cubicBezTo>
                  <a:cubicBezTo>
                    <a:pt x="139" y="298"/>
                    <a:pt x="144" y="311"/>
                    <a:pt x="149" y="324"/>
                  </a:cubicBezTo>
                  <a:cubicBezTo>
                    <a:pt x="156" y="348"/>
                    <a:pt x="159" y="372"/>
                    <a:pt x="158" y="396"/>
                  </a:cubicBezTo>
                  <a:cubicBezTo>
                    <a:pt x="164" y="396"/>
                    <a:pt x="164" y="396"/>
                    <a:pt x="164" y="396"/>
                  </a:cubicBezTo>
                  <a:cubicBezTo>
                    <a:pt x="166" y="355"/>
                    <a:pt x="154" y="314"/>
                    <a:pt x="134" y="27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7" name="Freeform 156"/>
            <p:cNvSpPr>
              <a:spLocks/>
            </p:cNvSpPr>
            <p:nvPr/>
          </p:nvSpPr>
          <p:spPr bwMode="auto">
            <a:xfrm>
              <a:off x="3010050" y="3792885"/>
              <a:ext cx="280987" cy="177800"/>
            </a:xfrm>
            <a:custGeom>
              <a:avLst/>
              <a:gdLst>
                <a:gd name="T0" fmla="*/ 39 w 66"/>
                <a:gd name="T1" fmla="*/ 2 h 42"/>
                <a:gd name="T2" fmla="*/ 0 w 66"/>
                <a:gd name="T3" fmla="*/ 42 h 42"/>
                <a:gd name="T4" fmla="*/ 66 w 66"/>
                <a:gd name="T5" fmla="*/ 42 h 42"/>
                <a:gd name="T6" fmla="*/ 39 w 66"/>
                <a:gd name="T7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42">
                  <a:moveTo>
                    <a:pt x="39" y="2"/>
                  </a:moveTo>
                  <a:cubicBezTo>
                    <a:pt x="23" y="0"/>
                    <a:pt x="8" y="17"/>
                    <a:pt x="0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2" y="20"/>
                    <a:pt x="52" y="4"/>
                    <a:pt x="3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8" name="Freeform 157"/>
            <p:cNvSpPr>
              <a:spLocks/>
            </p:cNvSpPr>
            <p:nvPr/>
          </p:nvSpPr>
          <p:spPr bwMode="auto">
            <a:xfrm>
              <a:off x="3171975" y="2692748"/>
              <a:ext cx="101600" cy="147638"/>
            </a:xfrm>
            <a:custGeom>
              <a:avLst/>
              <a:gdLst>
                <a:gd name="T0" fmla="*/ 18 w 24"/>
                <a:gd name="T1" fmla="*/ 0 h 35"/>
                <a:gd name="T2" fmla="*/ 2 w 24"/>
                <a:gd name="T3" fmla="*/ 15 h 35"/>
                <a:gd name="T4" fmla="*/ 16 w 24"/>
                <a:gd name="T5" fmla="*/ 35 h 35"/>
                <a:gd name="T6" fmla="*/ 18 w 24"/>
                <a:gd name="T7" fmla="*/ 35 h 35"/>
                <a:gd name="T8" fmla="*/ 24 w 24"/>
                <a:gd name="T9" fmla="*/ 34 h 35"/>
                <a:gd name="T10" fmla="*/ 20 w 24"/>
                <a:gd name="T11" fmla="*/ 0 h 35"/>
                <a:gd name="T12" fmla="*/ 20 w 24"/>
                <a:gd name="T13" fmla="*/ 0 h 35"/>
                <a:gd name="T14" fmla="*/ 18 w 24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5">
                  <a:moveTo>
                    <a:pt x="18" y="0"/>
                  </a:moveTo>
                  <a:cubicBezTo>
                    <a:pt x="10" y="0"/>
                    <a:pt x="3" y="7"/>
                    <a:pt x="2" y="15"/>
                  </a:cubicBezTo>
                  <a:cubicBezTo>
                    <a:pt x="0" y="25"/>
                    <a:pt x="7" y="34"/>
                    <a:pt x="16" y="35"/>
                  </a:cubicBezTo>
                  <a:cubicBezTo>
                    <a:pt x="17" y="35"/>
                    <a:pt x="18" y="35"/>
                    <a:pt x="18" y="35"/>
                  </a:cubicBezTo>
                  <a:cubicBezTo>
                    <a:pt x="20" y="35"/>
                    <a:pt x="22" y="35"/>
                    <a:pt x="24" y="34"/>
                  </a:cubicBezTo>
                  <a:cubicBezTo>
                    <a:pt x="23" y="23"/>
                    <a:pt x="21" y="11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9" y="0"/>
                    <a:pt x="18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9" name="Freeform 158"/>
            <p:cNvSpPr>
              <a:spLocks/>
            </p:cNvSpPr>
            <p:nvPr/>
          </p:nvSpPr>
          <p:spPr bwMode="auto">
            <a:xfrm>
              <a:off x="3257700" y="2692748"/>
              <a:ext cx="25400" cy="144463"/>
            </a:xfrm>
            <a:custGeom>
              <a:avLst/>
              <a:gdLst>
                <a:gd name="T0" fmla="*/ 0 w 6"/>
                <a:gd name="T1" fmla="*/ 0 h 34"/>
                <a:gd name="T2" fmla="*/ 4 w 6"/>
                <a:gd name="T3" fmla="*/ 34 h 34"/>
                <a:gd name="T4" fmla="*/ 6 w 6"/>
                <a:gd name="T5" fmla="*/ 33 h 34"/>
                <a:gd name="T6" fmla="*/ 3 w 6"/>
                <a:gd name="T7" fmla="*/ 1 h 34"/>
                <a:gd name="T8" fmla="*/ 0 w 6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4">
                  <a:moveTo>
                    <a:pt x="0" y="0"/>
                  </a:moveTo>
                  <a:cubicBezTo>
                    <a:pt x="1" y="11"/>
                    <a:pt x="3" y="23"/>
                    <a:pt x="4" y="34"/>
                  </a:cubicBezTo>
                  <a:cubicBezTo>
                    <a:pt x="4" y="34"/>
                    <a:pt x="5" y="33"/>
                    <a:pt x="6" y="3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0" name="Freeform 159"/>
            <p:cNvSpPr>
              <a:spLocks/>
            </p:cNvSpPr>
            <p:nvPr/>
          </p:nvSpPr>
          <p:spPr bwMode="auto">
            <a:xfrm>
              <a:off x="3133875" y="2926110"/>
              <a:ext cx="25400" cy="109538"/>
            </a:xfrm>
            <a:custGeom>
              <a:avLst/>
              <a:gdLst>
                <a:gd name="T0" fmla="*/ 0 w 6"/>
                <a:gd name="T1" fmla="*/ 0 h 26"/>
                <a:gd name="T2" fmla="*/ 0 w 6"/>
                <a:gd name="T3" fmla="*/ 26 h 26"/>
                <a:gd name="T4" fmla="*/ 5 w 6"/>
                <a:gd name="T5" fmla="*/ 15 h 26"/>
                <a:gd name="T6" fmla="*/ 0 w 6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" y="23"/>
                    <a:pt x="5" y="19"/>
                    <a:pt x="5" y="15"/>
                  </a:cubicBezTo>
                  <a:cubicBezTo>
                    <a:pt x="6" y="9"/>
                    <a:pt x="4" y="3"/>
                    <a:pt x="0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1" name="Freeform 160"/>
            <p:cNvSpPr>
              <a:spLocks/>
            </p:cNvSpPr>
            <p:nvPr/>
          </p:nvSpPr>
          <p:spPr bwMode="auto">
            <a:xfrm>
              <a:off x="3065612" y="2903885"/>
              <a:ext cx="68262" cy="149225"/>
            </a:xfrm>
            <a:custGeom>
              <a:avLst/>
              <a:gdLst>
                <a:gd name="T0" fmla="*/ 5 w 16"/>
                <a:gd name="T1" fmla="*/ 0 h 35"/>
                <a:gd name="T2" fmla="*/ 0 w 16"/>
                <a:gd name="T3" fmla="*/ 1 h 35"/>
                <a:gd name="T4" fmla="*/ 0 w 16"/>
                <a:gd name="T5" fmla="*/ 34 h 35"/>
                <a:gd name="T6" fmla="*/ 3 w 16"/>
                <a:gd name="T7" fmla="*/ 35 h 35"/>
                <a:gd name="T8" fmla="*/ 5 w 16"/>
                <a:gd name="T9" fmla="*/ 35 h 35"/>
                <a:gd name="T10" fmla="*/ 16 w 16"/>
                <a:gd name="T11" fmla="*/ 31 h 35"/>
                <a:gd name="T12" fmla="*/ 16 w 16"/>
                <a:gd name="T13" fmla="*/ 5 h 35"/>
                <a:gd name="T14" fmla="*/ 7 w 16"/>
                <a:gd name="T15" fmla="*/ 0 h 35"/>
                <a:gd name="T16" fmla="*/ 5 w 16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5">
                  <a:moveTo>
                    <a:pt x="5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12"/>
                    <a:pt x="0" y="23"/>
                    <a:pt x="0" y="34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4" y="35"/>
                    <a:pt x="5" y="35"/>
                  </a:cubicBezTo>
                  <a:cubicBezTo>
                    <a:pt x="9" y="35"/>
                    <a:pt x="13" y="34"/>
                    <a:pt x="16" y="31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3" y="2"/>
                    <a:pt x="10" y="1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auto">
            <a:xfrm>
              <a:off x="3052912" y="2908648"/>
              <a:ext cx="12700" cy="139700"/>
            </a:xfrm>
            <a:custGeom>
              <a:avLst/>
              <a:gdLst>
                <a:gd name="T0" fmla="*/ 3 w 3"/>
                <a:gd name="T1" fmla="*/ 0 h 33"/>
                <a:gd name="T2" fmla="*/ 0 w 3"/>
                <a:gd name="T3" fmla="*/ 1 h 33"/>
                <a:gd name="T4" fmla="*/ 0 w 3"/>
                <a:gd name="T5" fmla="*/ 32 h 33"/>
                <a:gd name="T6" fmla="*/ 3 w 3"/>
                <a:gd name="T7" fmla="*/ 33 h 33"/>
                <a:gd name="T8" fmla="*/ 3 w 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3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33"/>
                    <a:pt x="2" y="33"/>
                    <a:pt x="3" y="33"/>
                  </a:cubicBezTo>
                  <a:cubicBezTo>
                    <a:pt x="3" y="22"/>
                    <a:pt x="3" y="11"/>
                    <a:pt x="3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3" name="Freeform 162"/>
            <p:cNvSpPr>
              <a:spLocks noEditPoints="1"/>
            </p:cNvSpPr>
            <p:nvPr/>
          </p:nvSpPr>
          <p:spPr bwMode="auto">
            <a:xfrm>
              <a:off x="3078312" y="3473798"/>
              <a:ext cx="149225" cy="88900"/>
            </a:xfrm>
            <a:custGeom>
              <a:avLst/>
              <a:gdLst>
                <a:gd name="T0" fmla="*/ 5 w 35"/>
                <a:gd name="T1" fmla="*/ 3 h 21"/>
                <a:gd name="T2" fmla="*/ 0 w 35"/>
                <a:gd name="T3" fmla="*/ 3 h 21"/>
                <a:gd name="T4" fmla="*/ 2 w 35"/>
                <a:gd name="T5" fmla="*/ 5 h 21"/>
                <a:gd name="T6" fmla="*/ 5 w 35"/>
                <a:gd name="T7" fmla="*/ 3 h 21"/>
                <a:gd name="T8" fmla="*/ 5 w 35"/>
                <a:gd name="T9" fmla="*/ 3 h 21"/>
                <a:gd name="T10" fmla="*/ 28 w 35"/>
                <a:gd name="T11" fmla="*/ 0 h 21"/>
                <a:gd name="T12" fmla="*/ 26 w 35"/>
                <a:gd name="T13" fmla="*/ 0 h 21"/>
                <a:gd name="T14" fmla="*/ 26 w 35"/>
                <a:gd name="T15" fmla="*/ 0 h 21"/>
                <a:gd name="T16" fmla="*/ 28 w 35"/>
                <a:gd name="T17" fmla="*/ 4 h 21"/>
                <a:gd name="T18" fmla="*/ 23 w 35"/>
                <a:gd name="T19" fmla="*/ 15 h 21"/>
                <a:gd name="T20" fmla="*/ 35 w 35"/>
                <a:gd name="T21" fmla="*/ 21 h 21"/>
                <a:gd name="T22" fmla="*/ 35 w 35"/>
                <a:gd name="T23" fmla="*/ 20 h 21"/>
                <a:gd name="T24" fmla="*/ 31 w 35"/>
                <a:gd name="T25" fmla="*/ 2 h 21"/>
                <a:gd name="T26" fmla="*/ 31 w 35"/>
                <a:gd name="T27" fmla="*/ 0 h 21"/>
                <a:gd name="T28" fmla="*/ 28 w 35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21">
                  <a:moveTo>
                    <a:pt x="5" y="3"/>
                  </a:moveTo>
                  <a:cubicBezTo>
                    <a:pt x="4" y="3"/>
                    <a:pt x="2" y="3"/>
                    <a:pt x="0" y="3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3" y="4"/>
                    <a:pt x="4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moveTo>
                    <a:pt x="28" y="0"/>
                  </a:moveTo>
                  <a:cubicBezTo>
                    <a:pt x="27" y="0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1"/>
                    <a:pt x="29" y="2"/>
                    <a:pt x="28" y="4"/>
                  </a:cubicBezTo>
                  <a:cubicBezTo>
                    <a:pt x="27" y="8"/>
                    <a:pt x="25" y="12"/>
                    <a:pt x="23" y="15"/>
                  </a:cubicBezTo>
                  <a:cubicBezTo>
                    <a:pt x="27" y="17"/>
                    <a:pt x="31" y="19"/>
                    <a:pt x="35" y="21"/>
                  </a:cubicBezTo>
                  <a:cubicBezTo>
                    <a:pt x="35" y="21"/>
                    <a:pt x="35" y="21"/>
                    <a:pt x="35" y="20"/>
                  </a:cubicBezTo>
                  <a:cubicBezTo>
                    <a:pt x="33" y="17"/>
                    <a:pt x="31" y="9"/>
                    <a:pt x="31" y="2"/>
                  </a:cubicBezTo>
                  <a:cubicBezTo>
                    <a:pt x="31" y="2"/>
                    <a:pt x="31" y="1"/>
                    <a:pt x="31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4" name="Freeform 163"/>
            <p:cNvSpPr>
              <a:spLocks/>
            </p:cNvSpPr>
            <p:nvPr/>
          </p:nvSpPr>
          <p:spPr bwMode="auto">
            <a:xfrm>
              <a:off x="3414862" y="3537298"/>
              <a:ext cx="33337" cy="50800"/>
            </a:xfrm>
            <a:custGeom>
              <a:avLst/>
              <a:gdLst>
                <a:gd name="T0" fmla="*/ 0 w 8"/>
                <a:gd name="T1" fmla="*/ 0 h 12"/>
                <a:gd name="T2" fmla="*/ 6 w 8"/>
                <a:gd name="T3" fmla="*/ 12 h 12"/>
                <a:gd name="T4" fmla="*/ 8 w 8"/>
                <a:gd name="T5" fmla="*/ 12 h 12"/>
                <a:gd name="T6" fmla="*/ 2 w 8"/>
                <a:gd name="T7" fmla="*/ 0 h 12"/>
                <a:gd name="T8" fmla="*/ 2 w 8"/>
                <a:gd name="T9" fmla="*/ 0 h 12"/>
                <a:gd name="T10" fmla="*/ 0 w 8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2">
                  <a:moveTo>
                    <a:pt x="0" y="0"/>
                  </a:moveTo>
                  <a:cubicBezTo>
                    <a:pt x="2" y="4"/>
                    <a:pt x="4" y="8"/>
                    <a:pt x="6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6" y="12"/>
                    <a:pt x="4" y="7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5" name="Freeform 164"/>
            <p:cNvSpPr>
              <a:spLocks/>
            </p:cNvSpPr>
            <p:nvPr/>
          </p:nvSpPr>
          <p:spPr bwMode="auto">
            <a:xfrm>
              <a:off x="3270400" y="3486498"/>
              <a:ext cx="96837" cy="80963"/>
            </a:xfrm>
            <a:custGeom>
              <a:avLst/>
              <a:gdLst>
                <a:gd name="T0" fmla="*/ 0 w 23"/>
                <a:gd name="T1" fmla="*/ 0 h 19"/>
                <a:gd name="T2" fmla="*/ 9 w 23"/>
                <a:gd name="T3" fmla="*/ 11 h 19"/>
                <a:gd name="T4" fmla="*/ 23 w 23"/>
                <a:gd name="T5" fmla="*/ 19 h 19"/>
                <a:gd name="T6" fmla="*/ 21 w 23"/>
                <a:gd name="T7" fmla="*/ 7 h 19"/>
                <a:gd name="T8" fmla="*/ 14 w 23"/>
                <a:gd name="T9" fmla="*/ 4 h 19"/>
                <a:gd name="T10" fmla="*/ 0 w 23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9">
                  <a:moveTo>
                    <a:pt x="0" y="0"/>
                  </a:moveTo>
                  <a:cubicBezTo>
                    <a:pt x="4" y="4"/>
                    <a:pt x="8" y="9"/>
                    <a:pt x="9" y="11"/>
                  </a:cubicBezTo>
                  <a:cubicBezTo>
                    <a:pt x="13" y="14"/>
                    <a:pt x="18" y="17"/>
                    <a:pt x="23" y="19"/>
                  </a:cubicBezTo>
                  <a:cubicBezTo>
                    <a:pt x="22" y="15"/>
                    <a:pt x="22" y="11"/>
                    <a:pt x="21" y="7"/>
                  </a:cubicBezTo>
                  <a:cubicBezTo>
                    <a:pt x="19" y="6"/>
                    <a:pt x="16" y="5"/>
                    <a:pt x="14" y="4"/>
                  </a:cubicBezTo>
                  <a:cubicBezTo>
                    <a:pt x="9" y="3"/>
                    <a:pt x="5" y="1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6" name="Freeform 165"/>
            <p:cNvSpPr>
              <a:spLocks/>
            </p:cNvSpPr>
            <p:nvPr/>
          </p:nvSpPr>
          <p:spPr bwMode="auto">
            <a:xfrm>
              <a:off x="3359300" y="3516660"/>
              <a:ext cx="50800" cy="66675"/>
            </a:xfrm>
            <a:custGeom>
              <a:avLst/>
              <a:gdLst>
                <a:gd name="T0" fmla="*/ 0 w 12"/>
                <a:gd name="T1" fmla="*/ 0 h 16"/>
                <a:gd name="T2" fmla="*/ 2 w 12"/>
                <a:gd name="T3" fmla="*/ 12 h 16"/>
                <a:gd name="T4" fmla="*/ 12 w 12"/>
                <a:gd name="T5" fmla="*/ 16 h 16"/>
                <a:gd name="T6" fmla="*/ 6 w 12"/>
                <a:gd name="T7" fmla="*/ 2 h 16"/>
                <a:gd name="T8" fmla="*/ 0 w 1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0" y="0"/>
                  </a:moveTo>
                  <a:cubicBezTo>
                    <a:pt x="1" y="4"/>
                    <a:pt x="1" y="8"/>
                    <a:pt x="2" y="12"/>
                  </a:cubicBezTo>
                  <a:cubicBezTo>
                    <a:pt x="5" y="14"/>
                    <a:pt x="9" y="15"/>
                    <a:pt x="12" y="16"/>
                  </a:cubicBezTo>
                  <a:cubicBezTo>
                    <a:pt x="10" y="11"/>
                    <a:pt x="8" y="6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7" name="Freeform 166"/>
            <p:cNvSpPr>
              <a:spLocks/>
            </p:cNvSpPr>
            <p:nvPr/>
          </p:nvSpPr>
          <p:spPr bwMode="auto">
            <a:xfrm>
              <a:off x="3384700" y="3524598"/>
              <a:ext cx="55562" cy="63500"/>
            </a:xfrm>
            <a:custGeom>
              <a:avLst/>
              <a:gdLst>
                <a:gd name="T0" fmla="*/ 0 w 13"/>
                <a:gd name="T1" fmla="*/ 0 h 15"/>
                <a:gd name="T2" fmla="*/ 6 w 13"/>
                <a:gd name="T3" fmla="*/ 14 h 15"/>
                <a:gd name="T4" fmla="*/ 13 w 13"/>
                <a:gd name="T5" fmla="*/ 15 h 15"/>
                <a:gd name="T6" fmla="*/ 7 w 13"/>
                <a:gd name="T7" fmla="*/ 3 h 15"/>
                <a:gd name="T8" fmla="*/ 0 w 13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0" y="0"/>
                  </a:moveTo>
                  <a:cubicBezTo>
                    <a:pt x="2" y="4"/>
                    <a:pt x="4" y="9"/>
                    <a:pt x="6" y="14"/>
                  </a:cubicBezTo>
                  <a:cubicBezTo>
                    <a:pt x="8" y="14"/>
                    <a:pt x="10" y="15"/>
                    <a:pt x="13" y="15"/>
                  </a:cubicBezTo>
                  <a:cubicBezTo>
                    <a:pt x="11" y="11"/>
                    <a:pt x="9" y="7"/>
                    <a:pt x="7" y="3"/>
                  </a:cubicBezTo>
                  <a:cubicBezTo>
                    <a:pt x="5" y="2"/>
                    <a:pt x="2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8" name="Freeform 167"/>
            <p:cNvSpPr>
              <a:spLocks/>
            </p:cNvSpPr>
            <p:nvPr/>
          </p:nvSpPr>
          <p:spPr bwMode="auto">
            <a:xfrm>
              <a:off x="3138637" y="3269010"/>
              <a:ext cx="134937" cy="144463"/>
            </a:xfrm>
            <a:custGeom>
              <a:avLst/>
              <a:gdLst>
                <a:gd name="T0" fmla="*/ 15 w 32"/>
                <a:gd name="T1" fmla="*/ 0 h 34"/>
                <a:gd name="T2" fmla="*/ 0 w 32"/>
                <a:gd name="T3" fmla="*/ 10 h 34"/>
                <a:gd name="T4" fmla="*/ 0 w 32"/>
                <a:gd name="T5" fmla="*/ 24 h 34"/>
                <a:gd name="T6" fmla="*/ 14 w 32"/>
                <a:gd name="T7" fmla="*/ 34 h 34"/>
                <a:gd name="T8" fmla="*/ 16 w 32"/>
                <a:gd name="T9" fmla="*/ 34 h 34"/>
                <a:gd name="T10" fmla="*/ 22 w 32"/>
                <a:gd name="T11" fmla="*/ 33 h 34"/>
                <a:gd name="T12" fmla="*/ 32 w 32"/>
                <a:gd name="T13" fmla="*/ 17 h 34"/>
                <a:gd name="T14" fmla="*/ 18 w 32"/>
                <a:gd name="T15" fmla="*/ 0 h 34"/>
                <a:gd name="T16" fmla="*/ 15 w 32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4">
                  <a:moveTo>
                    <a:pt x="15" y="0"/>
                  </a:moveTo>
                  <a:cubicBezTo>
                    <a:pt x="9" y="0"/>
                    <a:pt x="2" y="4"/>
                    <a:pt x="0" y="1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9"/>
                    <a:pt x="7" y="34"/>
                    <a:pt x="14" y="34"/>
                  </a:cubicBezTo>
                  <a:cubicBezTo>
                    <a:pt x="14" y="34"/>
                    <a:pt x="15" y="34"/>
                    <a:pt x="16" y="34"/>
                  </a:cubicBezTo>
                  <a:cubicBezTo>
                    <a:pt x="18" y="34"/>
                    <a:pt x="20" y="34"/>
                    <a:pt x="22" y="33"/>
                  </a:cubicBezTo>
                  <a:cubicBezTo>
                    <a:pt x="26" y="28"/>
                    <a:pt x="30" y="23"/>
                    <a:pt x="32" y="17"/>
                  </a:cubicBezTo>
                  <a:cubicBezTo>
                    <a:pt x="32" y="8"/>
                    <a:pt x="26" y="1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9" name="Freeform 168"/>
            <p:cNvSpPr>
              <a:spLocks/>
            </p:cNvSpPr>
            <p:nvPr/>
          </p:nvSpPr>
          <p:spPr bwMode="auto">
            <a:xfrm>
              <a:off x="3129112" y="3311873"/>
              <a:ext cx="9525" cy="60325"/>
            </a:xfrm>
            <a:custGeom>
              <a:avLst/>
              <a:gdLst>
                <a:gd name="T0" fmla="*/ 2 w 2"/>
                <a:gd name="T1" fmla="*/ 0 h 14"/>
                <a:gd name="T2" fmla="*/ 1 w 2"/>
                <a:gd name="T3" fmla="*/ 5 h 14"/>
                <a:gd name="T4" fmla="*/ 2 w 2"/>
                <a:gd name="T5" fmla="*/ 14 h 14"/>
                <a:gd name="T6" fmla="*/ 2 w 2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2" y="0"/>
                  </a:moveTo>
                  <a:cubicBezTo>
                    <a:pt x="1" y="2"/>
                    <a:pt x="1" y="3"/>
                    <a:pt x="1" y="5"/>
                  </a:cubicBezTo>
                  <a:cubicBezTo>
                    <a:pt x="0" y="8"/>
                    <a:pt x="1" y="11"/>
                    <a:pt x="2" y="14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0" name="Freeform 169"/>
            <p:cNvSpPr>
              <a:spLocks/>
            </p:cNvSpPr>
            <p:nvPr/>
          </p:nvSpPr>
          <p:spPr bwMode="auto">
            <a:xfrm>
              <a:off x="2916387" y="3240435"/>
              <a:ext cx="268287" cy="292100"/>
            </a:xfrm>
            <a:custGeom>
              <a:avLst/>
              <a:gdLst>
                <a:gd name="T0" fmla="*/ 32 w 63"/>
                <a:gd name="T1" fmla="*/ 0 h 69"/>
                <a:gd name="T2" fmla="*/ 44 w 63"/>
                <a:gd name="T3" fmla="*/ 35 h 69"/>
                <a:gd name="T4" fmla="*/ 63 w 63"/>
                <a:gd name="T5" fmla="*/ 53 h 69"/>
                <a:gd name="T6" fmla="*/ 4 w 63"/>
                <a:gd name="T7" fmla="*/ 69 h 69"/>
                <a:gd name="T8" fmla="*/ 32 w 63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9">
                  <a:moveTo>
                    <a:pt x="32" y="0"/>
                  </a:moveTo>
                  <a:cubicBezTo>
                    <a:pt x="32" y="0"/>
                    <a:pt x="31" y="24"/>
                    <a:pt x="44" y="35"/>
                  </a:cubicBezTo>
                  <a:cubicBezTo>
                    <a:pt x="58" y="45"/>
                    <a:pt x="63" y="53"/>
                    <a:pt x="63" y="53"/>
                  </a:cubicBezTo>
                  <a:cubicBezTo>
                    <a:pt x="63" y="53"/>
                    <a:pt x="20" y="56"/>
                    <a:pt x="4" y="69"/>
                  </a:cubicBezTo>
                  <a:cubicBezTo>
                    <a:pt x="4" y="69"/>
                    <a:pt x="0" y="55"/>
                    <a:pt x="32" y="0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1" name="Freeform 170"/>
            <p:cNvSpPr>
              <a:spLocks/>
            </p:cNvSpPr>
            <p:nvPr/>
          </p:nvSpPr>
          <p:spPr bwMode="auto">
            <a:xfrm>
              <a:off x="3002112" y="3430935"/>
              <a:ext cx="157162" cy="38100"/>
            </a:xfrm>
            <a:custGeom>
              <a:avLst/>
              <a:gdLst>
                <a:gd name="T0" fmla="*/ 32 w 37"/>
                <a:gd name="T1" fmla="*/ 0 h 9"/>
                <a:gd name="T2" fmla="*/ 0 w 37"/>
                <a:gd name="T3" fmla="*/ 4 h 9"/>
                <a:gd name="T4" fmla="*/ 10 w 37"/>
                <a:gd name="T5" fmla="*/ 9 h 9"/>
                <a:gd name="T6" fmla="*/ 37 w 37"/>
                <a:gd name="T7" fmla="*/ 5 h 9"/>
                <a:gd name="T8" fmla="*/ 32 w 3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">
                  <a:moveTo>
                    <a:pt x="32" y="0"/>
                  </a:moveTo>
                  <a:cubicBezTo>
                    <a:pt x="21" y="0"/>
                    <a:pt x="10" y="1"/>
                    <a:pt x="0" y="4"/>
                  </a:cubicBezTo>
                  <a:cubicBezTo>
                    <a:pt x="4" y="6"/>
                    <a:pt x="7" y="7"/>
                    <a:pt x="10" y="9"/>
                  </a:cubicBezTo>
                  <a:cubicBezTo>
                    <a:pt x="19" y="7"/>
                    <a:pt x="29" y="6"/>
                    <a:pt x="37" y="5"/>
                  </a:cubicBezTo>
                  <a:cubicBezTo>
                    <a:pt x="35" y="3"/>
                    <a:pt x="33" y="1"/>
                    <a:pt x="32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2" name="Freeform 171"/>
            <p:cNvSpPr>
              <a:spLocks/>
            </p:cNvSpPr>
            <p:nvPr/>
          </p:nvSpPr>
          <p:spPr bwMode="auto">
            <a:xfrm>
              <a:off x="2916387" y="3218210"/>
              <a:ext cx="280987" cy="331788"/>
            </a:xfrm>
            <a:custGeom>
              <a:avLst/>
              <a:gdLst>
                <a:gd name="T0" fmla="*/ 30 w 66"/>
                <a:gd name="T1" fmla="*/ 5 h 78"/>
                <a:gd name="T2" fmla="*/ 35 w 66"/>
                <a:gd name="T3" fmla="*/ 32 h 78"/>
                <a:gd name="T4" fmla="*/ 60 w 66"/>
                <a:gd name="T5" fmla="*/ 59 h 78"/>
                <a:gd name="T6" fmla="*/ 62 w 66"/>
                <a:gd name="T7" fmla="*/ 55 h 78"/>
                <a:gd name="T8" fmla="*/ 2 w 66"/>
                <a:gd name="T9" fmla="*/ 72 h 78"/>
                <a:gd name="T10" fmla="*/ 7 w 66"/>
                <a:gd name="T11" fmla="*/ 74 h 78"/>
                <a:gd name="T12" fmla="*/ 9 w 66"/>
                <a:gd name="T13" fmla="*/ 61 h 78"/>
                <a:gd name="T14" fmla="*/ 35 w 66"/>
                <a:gd name="T15" fmla="*/ 7 h 78"/>
                <a:gd name="T16" fmla="*/ 30 w 66"/>
                <a:gd name="T17" fmla="*/ 3 h 78"/>
                <a:gd name="T18" fmla="*/ 3 w 66"/>
                <a:gd name="T19" fmla="*/ 60 h 78"/>
                <a:gd name="T20" fmla="*/ 1 w 66"/>
                <a:gd name="T21" fmla="*/ 75 h 78"/>
                <a:gd name="T22" fmla="*/ 6 w 66"/>
                <a:gd name="T23" fmla="*/ 77 h 78"/>
                <a:gd name="T24" fmla="*/ 63 w 66"/>
                <a:gd name="T25" fmla="*/ 60 h 78"/>
                <a:gd name="T26" fmla="*/ 65 w 66"/>
                <a:gd name="T27" fmla="*/ 56 h 78"/>
                <a:gd name="T28" fmla="*/ 43 w 66"/>
                <a:gd name="T29" fmla="*/ 35 h 78"/>
                <a:gd name="T30" fmla="*/ 35 w 66"/>
                <a:gd name="T31" fmla="*/ 5 h 78"/>
                <a:gd name="T32" fmla="*/ 30 w 66"/>
                <a:gd name="T33" fmla="*/ 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78">
                  <a:moveTo>
                    <a:pt x="30" y="5"/>
                  </a:moveTo>
                  <a:cubicBezTo>
                    <a:pt x="29" y="14"/>
                    <a:pt x="31" y="23"/>
                    <a:pt x="35" y="32"/>
                  </a:cubicBezTo>
                  <a:cubicBezTo>
                    <a:pt x="40" y="43"/>
                    <a:pt x="53" y="49"/>
                    <a:pt x="60" y="59"/>
                  </a:cubicBezTo>
                  <a:cubicBezTo>
                    <a:pt x="61" y="58"/>
                    <a:pt x="62" y="56"/>
                    <a:pt x="62" y="55"/>
                  </a:cubicBezTo>
                  <a:cubicBezTo>
                    <a:pt x="43" y="56"/>
                    <a:pt x="18" y="59"/>
                    <a:pt x="2" y="72"/>
                  </a:cubicBezTo>
                  <a:cubicBezTo>
                    <a:pt x="4" y="73"/>
                    <a:pt x="5" y="73"/>
                    <a:pt x="7" y="74"/>
                  </a:cubicBezTo>
                  <a:cubicBezTo>
                    <a:pt x="6" y="70"/>
                    <a:pt x="8" y="64"/>
                    <a:pt x="9" y="61"/>
                  </a:cubicBezTo>
                  <a:cubicBezTo>
                    <a:pt x="14" y="42"/>
                    <a:pt x="25" y="24"/>
                    <a:pt x="35" y="7"/>
                  </a:cubicBezTo>
                  <a:cubicBezTo>
                    <a:pt x="36" y="4"/>
                    <a:pt x="32" y="0"/>
                    <a:pt x="30" y="3"/>
                  </a:cubicBezTo>
                  <a:cubicBezTo>
                    <a:pt x="20" y="21"/>
                    <a:pt x="9" y="40"/>
                    <a:pt x="3" y="60"/>
                  </a:cubicBezTo>
                  <a:cubicBezTo>
                    <a:pt x="2" y="64"/>
                    <a:pt x="0" y="70"/>
                    <a:pt x="1" y="75"/>
                  </a:cubicBezTo>
                  <a:cubicBezTo>
                    <a:pt x="2" y="77"/>
                    <a:pt x="4" y="78"/>
                    <a:pt x="6" y="77"/>
                  </a:cubicBezTo>
                  <a:cubicBezTo>
                    <a:pt x="21" y="65"/>
                    <a:pt x="44" y="62"/>
                    <a:pt x="63" y="60"/>
                  </a:cubicBezTo>
                  <a:cubicBezTo>
                    <a:pt x="65" y="60"/>
                    <a:pt x="66" y="57"/>
                    <a:pt x="65" y="56"/>
                  </a:cubicBezTo>
                  <a:cubicBezTo>
                    <a:pt x="59" y="47"/>
                    <a:pt x="50" y="42"/>
                    <a:pt x="43" y="35"/>
                  </a:cubicBezTo>
                  <a:cubicBezTo>
                    <a:pt x="37" y="27"/>
                    <a:pt x="35" y="15"/>
                    <a:pt x="35" y="5"/>
                  </a:cubicBezTo>
                  <a:cubicBezTo>
                    <a:pt x="35" y="2"/>
                    <a:pt x="30" y="1"/>
                    <a:pt x="3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3" name="Freeform 172"/>
            <p:cNvSpPr>
              <a:spLocks/>
            </p:cNvSpPr>
            <p:nvPr/>
          </p:nvSpPr>
          <p:spPr bwMode="auto">
            <a:xfrm>
              <a:off x="3184675" y="3227735"/>
              <a:ext cx="242887" cy="301625"/>
            </a:xfrm>
            <a:custGeom>
              <a:avLst/>
              <a:gdLst>
                <a:gd name="T0" fmla="*/ 0 w 57"/>
                <a:gd name="T1" fmla="*/ 56 h 71"/>
                <a:gd name="T2" fmla="*/ 32 w 57"/>
                <a:gd name="T3" fmla="*/ 0 h 71"/>
                <a:gd name="T4" fmla="*/ 57 w 57"/>
                <a:gd name="T5" fmla="*/ 71 h 71"/>
                <a:gd name="T6" fmla="*/ 0 w 57"/>
                <a:gd name="T7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1">
                  <a:moveTo>
                    <a:pt x="0" y="56"/>
                  </a:moveTo>
                  <a:cubicBezTo>
                    <a:pt x="0" y="56"/>
                    <a:pt x="27" y="42"/>
                    <a:pt x="32" y="0"/>
                  </a:cubicBezTo>
                  <a:cubicBezTo>
                    <a:pt x="32" y="0"/>
                    <a:pt x="56" y="44"/>
                    <a:pt x="57" y="71"/>
                  </a:cubicBezTo>
                  <a:cubicBezTo>
                    <a:pt x="57" y="71"/>
                    <a:pt x="14" y="54"/>
                    <a:pt x="0" y="56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4" name="Freeform 173"/>
            <p:cNvSpPr>
              <a:spLocks/>
            </p:cNvSpPr>
            <p:nvPr/>
          </p:nvSpPr>
          <p:spPr bwMode="auto">
            <a:xfrm>
              <a:off x="3222775" y="3410298"/>
              <a:ext cx="192087" cy="96838"/>
            </a:xfrm>
            <a:custGeom>
              <a:avLst/>
              <a:gdLst>
                <a:gd name="T0" fmla="*/ 10 w 45"/>
                <a:gd name="T1" fmla="*/ 0 h 23"/>
                <a:gd name="T2" fmla="*/ 0 w 45"/>
                <a:gd name="T3" fmla="*/ 10 h 23"/>
                <a:gd name="T4" fmla="*/ 45 w 45"/>
                <a:gd name="T5" fmla="*/ 23 h 23"/>
                <a:gd name="T6" fmla="*/ 42 w 45"/>
                <a:gd name="T7" fmla="*/ 8 h 23"/>
                <a:gd name="T8" fmla="*/ 10 w 45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10" y="0"/>
                  </a:moveTo>
                  <a:cubicBezTo>
                    <a:pt x="7" y="3"/>
                    <a:pt x="4" y="7"/>
                    <a:pt x="0" y="10"/>
                  </a:cubicBezTo>
                  <a:cubicBezTo>
                    <a:pt x="15" y="11"/>
                    <a:pt x="31" y="18"/>
                    <a:pt x="45" y="23"/>
                  </a:cubicBezTo>
                  <a:cubicBezTo>
                    <a:pt x="44" y="18"/>
                    <a:pt x="43" y="13"/>
                    <a:pt x="42" y="8"/>
                  </a:cubicBezTo>
                  <a:cubicBezTo>
                    <a:pt x="31" y="7"/>
                    <a:pt x="19" y="6"/>
                    <a:pt x="10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5" name="Freeform 174"/>
            <p:cNvSpPr>
              <a:spLocks/>
            </p:cNvSpPr>
            <p:nvPr/>
          </p:nvSpPr>
          <p:spPr bwMode="auto">
            <a:xfrm>
              <a:off x="3164037" y="3210273"/>
              <a:ext cx="276225" cy="331788"/>
            </a:xfrm>
            <a:custGeom>
              <a:avLst/>
              <a:gdLst>
                <a:gd name="T0" fmla="*/ 6 w 65"/>
                <a:gd name="T1" fmla="*/ 62 h 78"/>
                <a:gd name="T2" fmla="*/ 40 w 65"/>
                <a:gd name="T3" fmla="*/ 4 h 78"/>
                <a:gd name="T4" fmla="*/ 35 w 65"/>
                <a:gd name="T5" fmla="*/ 5 h 78"/>
                <a:gd name="T6" fmla="*/ 59 w 65"/>
                <a:gd name="T7" fmla="*/ 75 h 78"/>
                <a:gd name="T8" fmla="*/ 63 w 65"/>
                <a:gd name="T9" fmla="*/ 72 h 78"/>
                <a:gd name="T10" fmla="*/ 4 w 65"/>
                <a:gd name="T11" fmla="*/ 57 h 78"/>
                <a:gd name="T12" fmla="*/ 5 w 65"/>
                <a:gd name="T13" fmla="*/ 62 h 78"/>
                <a:gd name="T14" fmla="*/ 39 w 65"/>
                <a:gd name="T15" fmla="*/ 69 h 78"/>
                <a:gd name="T16" fmla="*/ 61 w 65"/>
                <a:gd name="T17" fmla="*/ 77 h 78"/>
                <a:gd name="T18" fmla="*/ 65 w 65"/>
                <a:gd name="T19" fmla="*/ 74 h 78"/>
                <a:gd name="T20" fmla="*/ 40 w 65"/>
                <a:gd name="T21" fmla="*/ 3 h 78"/>
                <a:gd name="T22" fmla="*/ 35 w 65"/>
                <a:gd name="T23" fmla="*/ 3 h 78"/>
                <a:gd name="T24" fmla="*/ 4 w 65"/>
                <a:gd name="T25" fmla="*/ 57 h 78"/>
                <a:gd name="T26" fmla="*/ 6 w 65"/>
                <a:gd name="T27" fmla="*/ 6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78">
                  <a:moveTo>
                    <a:pt x="6" y="62"/>
                  </a:moveTo>
                  <a:cubicBezTo>
                    <a:pt x="27" y="52"/>
                    <a:pt x="37" y="26"/>
                    <a:pt x="40" y="4"/>
                  </a:cubicBezTo>
                  <a:cubicBezTo>
                    <a:pt x="38" y="4"/>
                    <a:pt x="37" y="5"/>
                    <a:pt x="35" y="5"/>
                  </a:cubicBezTo>
                  <a:cubicBezTo>
                    <a:pt x="46" y="26"/>
                    <a:pt x="58" y="51"/>
                    <a:pt x="59" y="75"/>
                  </a:cubicBezTo>
                  <a:cubicBezTo>
                    <a:pt x="61" y="74"/>
                    <a:pt x="62" y="73"/>
                    <a:pt x="63" y="72"/>
                  </a:cubicBezTo>
                  <a:cubicBezTo>
                    <a:pt x="45" y="65"/>
                    <a:pt x="24" y="55"/>
                    <a:pt x="4" y="57"/>
                  </a:cubicBezTo>
                  <a:cubicBezTo>
                    <a:pt x="1" y="57"/>
                    <a:pt x="2" y="63"/>
                    <a:pt x="5" y="62"/>
                  </a:cubicBezTo>
                  <a:cubicBezTo>
                    <a:pt x="16" y="62"/>
                    <a:pt x="28" y="66"/>
                    <a:pt x="39" y="69"/>
                  </a:cubicBezTo>
                  <a:cubicBezTo>
                    <a:pt x="46" y="72"/>
                    <a:pt x="54" y="75"/>
                    <a:pt x="61" y="77"/>
                  </a:cubicBezTo>
                  <a:cubicBezTo>
                    <a:pt x="63" y="78"/>
                    <a:pt x="65" y="76"/>
                    <a:pt x="65" y="74"/>
                  </a:cubicBezTo>
                  <a:cubicBezTo>
                    <a:pt x="63" y="49"/>
                    <a:pt x="52" y="24"/>
                    <a:pt x="40" y="3"/>
                  </a:cubicBezTo>
                  <a:cubicBezTo>
                    <a:pt x="39" y="0"/>
                    <a:pt x="35" y="0"/>
                    <a:pt x="35" y="3"/>
                  </a:cubicBezTo>
                  <a:cubicBezTo>
                    <a:pt x="32" y="23"/>
                    <a:pt x="22" y="47"/>
                    <a:pt x="4" y="57"/>
                  </a:cubicBezTo>
                  <a:cubicBezTo>
                    <a:pt x="0" y="58"/>
                    <a:pt x="3" y="64"/>
                    <a:pt x="6" y="6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6" name="Freeform 175"/>
            <p:cNvSpPr>
              <a:spLocks/>
            </p:cNvSpPr>
            <p:nvPr/>
          </p:nvSpPr>
          <p:spPr bwMode="auto">
            <a:xfrm>
              <a:off x="3032275" y="3451573"/>
              <a:ext cx="157162" cy="161925"/>
            </a:xfrm>
            <a:custGeom>
              <a:avLst/>
              <a:gdLst>
                <a:gd name="T0" fmla="*/ 35 w 37"/>
                <a:gd name="T1" fmla="*/ 4 h 38"/>
                <a:gd name="T2" fmla="*/ 11 w 37"/>
                <a:gd name="T3" fmla="*/ 15 h 38"/>
                <a:gd name="T4" fmla="*/ 0 w 37"/>
                <a:gd name="T5" fmla="*/ 38 h 38"/>
                <a:gd name="T6" fmla="*/ 21 w 37"/>
                <a:gd name="T7" fmla="*/ 31 h 38"/>
                <a:gd name="T8" fmla="*/ 37 w 37"/>
                <a:gd name="T9" fmla="*/ 8 h 38"/>
                <a:gd name="T10" fmla="*/ 35 w 37"/>
                <a:gd name="T1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8">
                  <a:moveTo>
                    <a:pt x="35" y="4"/>
                  </a:moveTo>
                  <a:cubicBezTo>
                    <a:pt x="31" y="0"/>
                    <a:pt x="15" y="11"/>
                    <a:pt x="11" y="15"/>
                  </a:cubicBezTo>
                  <a:cubicBezTo>
                    <a:pt x="4" y="20"/>
                    <a:pt x="2" y="30"/>
                    <a:pt x="0" y="38"/>
                  </a:cubicBezTo>
                  <a:cubicBezTo>
                    <a:pt x="6" y="33"/>
                    <a:pt x="14" y="37"/>
                    <a:pt x="21" y="31"/>
                  </a:cubicBezTo>
                  <a:cubicBezTo>
                    <a:pt x="28" y="25"/>
                    <a:pt x="34" y="16"/>
                    <a:pt x="37" y="8"/>
                  </a:cubicBezTo>
                  <a:cubicBezTo>
                    <a:pt x="35" y="4"/>
                    <a:pt x="35" y="4"/>
                    <a:pt x="35" y="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7" name="Freeform 176"/>
            <p:cNvSpPr>
              <a:spLocks/>
            </p:cNvSpPr>
            <p:nvPr/>
          </p:nvSpPr>
          <p:spPr bwMode="auto">
            <a:xfrm>
              <a:off x="3138637" y="3478560"/>
              <a:ext cx="38100" cy="50800"/>
            </a:xfrm>
            <a:custGeom>
              <a:avLst/>
              <a:gdLst>
                <a:gd name="T0" fmla="*/ 6 w 9"/>
                <a:gd name="T1" fmla="*/ 0 h 12"/>
                <a:gd name="T2" fmla="*/ 5 w 9"/>
                <a:gd name="T3" fmla="*/ 0 h 12"/>
                <a:gd name="T4" fmla="*/ 0 w 9"/>
                <a:gd name="T5" fmla="*/ 9 h 12"/>
                <a:gd name="T6" fmla="*/ 4 w 9"/>
                <a:gd name="T7" fmla="*/ 12 h 12"/>
                <a:gd name="T8" fmla="*/ 9 w 9"/>
                <a:gd name="T9" fmla="*/ 1 h 12"/>
                <a:gd name="T10" fmla="*/ 8 w 9"/>
                <a:gd name="T11" fmla="*/ 1 h 12"/>
                <a:gd name="T12" fmla="*/ 6 w 9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">
                  <a:moveTo>
                    <a:pt x="6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4"/>
                    <a:pt x="1" y="7"/>
                    <a:pt x="0" y="9"/>
                  </a:cubicBezTo>
                  <a:cubicBezTo>
                    <a:pt x="1" y="10"/>
                    <a:pt x="3" y="11"/>
                    <a:pt x="4" y="12"/>
                  </a:cubicBezTo>
                  <a:cubicBezTo>
                    <a:pt x="6" y="8"/>
                    <a:pt x="8" y="5"/>
                    <a:pt x="9" y="1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8" name="Freeform 177"/>
            <p:cNvSpPr>
              <a:spLocks/>
            </p:cNvSpPr>
            <p:nvPr/>
          </p:nvSpPr>
          <p:spPr bwMode="auto">
            <a:xfrm>
              <a:off x="3014812" y="3443635"/>
              <a:ext cx="190500" cy="187325"/>
            </a:xfrm>
            <a:custGeom>
              <a:avLst/>
              <a:gdLst>
                <a:gd name="T0" fmla="*/ 41 w 45"/>
                <a:gd name="T1" fmla="*/ 4 h 44"/>
                <a:gd name="T2" fmla="*/ 20 w 45"/>
                <a:gd name="T3" fmla="*/ 10 h 44"/>
                <a:gd name="T4" fmla="*/ 1 w 45"/>
                <a:gd name="T5" fmla="*/ 39 h 44"/>
                <a:gd name="T6" fmla="*/ 5 w 45"/>
                <a:gd name="T7" fmla="*/ 42 h 44"/>
                <a:gd name="T8" fmla="*/ 20 w 45"/>
                <a:gd name="T9" fmla="*/ 39 h 44"/>
                <a:gd name="T10" fmla="*/ 29 w 45"/>
                <a:gd name="T11" fmla="*/ 33 h 44"/>
                <a:gd name="T12" fmla="*/ 43 w 45"/>
                <a:gd name="T13" fmla="*/ 11 h 44"/>
                <a:gd name="T14" fmla="*/ 38 w 45"/>
                <a:gd name="T15" fmla="*/ 9 h 44"/>
                <a:gd name="T16" fmla="*/ 24 w 45"/>
                <a:gd name="T17" fmla="*/ 30 h 44"/>
                <a:gd name="T18" fmla="*/ 2 w 45"/>
                <a:gd name="T19" fmla="*/ 38 h 44"/>
                <a:gd name="T20" fmla="*/ 6 w 45"/>
                <a:gd name="T21" fmla="*/ 41 h 44"/>
                <a:gd name="T22" fmla="*/ 19 w 45"/>
                <a:gd name="T23" fmla="*/ 18 h 44"/>
                <a:gd name="T24" fmla="*/ 37 w 45"/>
                <a:gd name="T25" fmla="*/ 9 h 44"/>
                <a:gd name="T26" fmla="*/ 41 w 45"/>
                <a:gd name="T27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44">
                  <a:moveTo>
                    <a:pt x="41" y="4"/>
                  </a:moveTo>
                  <a:cubicBezTo>
                    <a:pt x="34" y="0"/>
                    <a:pt x="25" y="7"/>
                    <a:pt x="20" y="10"/>
                  </a:cubicBezTo>
                  <a:cubicBezTo>
                    <a:pt x="9" y="17"/>
                    <a:pt x="5" y="27"/>
                    <a:pt x="1" y="39"/>
                  </a:cubicBezTo>
                  <a:cubicBezTo>
                    <a:pt x="0" y="42"/>
                    <a:pt x="3" y="44"/>
                    <a:pt x="5" y="42"/>
                  </a:cubicBezTo>
                  <a:cubicBezTo>
                    <a:pt x="10" y="40"/>
                    <a:pt x="15" y="40"/>
                    <a:pt x="20" y="39"/>
                  </a:cubicBezTo>
                  <a:cubicBezTo>
                    <a:pt x="23" y="38"/>
                    <a:pt x="26" y="36"/>
                    <a:pt x="29" y="33"/>
                  </a:cubicBezTo>
                  <a:cubicBezTo>
                    <a:pt x="35" y="28"/>
                    <a:pt x="41" y="20"/>
                    <a:pt x="43" y="11"/>
                  </a:cubicBezTo>
                  <a:cubicBezTo>
                    <a:pt x="45" y="8"/>
                    <a:pt x="39" y="6"/>
                    <a:pt x="38" y="9"/>
                  </a:cubicBezTo>
                  <a:cubicBezTo>
                    <a:pt x="35" y="18"/>
                    <a:pt x="30" y="25"/>
                    <a:pt x="24" y="30"/>
                  </a:cubicBezTo>
                  <a:cubicBezTo>
                    <a:pt x="18" y="35"/>
                    <a:pt x="9" y="34"/>
                    <a:pt x="2" y="38"/>
                  </a:cubicBezTo>
                  <a:cubicBezTo>
                    <a:pt x="3" y="39"/>
                    <a:pt x="5" y="40"/>
                    <a:pt x="6" y="41"/>
                  </a:cubicBezTo>
                  <a:cubicBezTo>
                    <a:pt x="9" y="32"/>
                    <a:pt x="11" y="24"/>
                    <a:pt x="19" y="18"/>
                  </a:cubicBezTo>
                  <a:cubicBezTo>
                    <a:pt x="21" y="16"/>
                    <a:pt x="33" y="6"/>
                    <a:pt x="37" y="9"/>
                  </a:cubicBezTo>
                  <a:cubicBezTo>
                    <a:pt x="40" y="11"/>
                    <a:pt x="44" y="6"/>
                    <a:pt x="41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9" name="Freeform 178"/>
            <p:cNvSpPr>
              <a:spLocks/>
            </p:cNvSpPr>
            <p:nvPr/>
          </p:nvSpPr>
          <p:spPr bwMode="auto">
            <a:xfrm>
              <a:off x="3202137" y="3438873"/>
              <a:ext cx="119062" cy="192088"/>
            </a:xfrm>
            <a:custGeom>
              <a:avLst/>
              <a:gdLst>
                <a:gd name="T0" fmla="*/ 25 w 28"/>
                <a:gd name="T1" fmla="*/ 44 h 45"/>
                <a:gd name="T2" fmla="*/ 26 w 28"/>
                <a:gd name="T3" fmla="*/ 45 h 45"/>
                <a:gd name="T4" fmla="*/ 25 w 28"/>
                <a:gd name="T5" fmla="*/ 23 h 45"/>
                <a:gd name="T6" fmla="*/ 4 w 28"/>
                <a:gd name="T7" fmla="*/ 4 h 45"/>
                <a:gd name="T8" fmla="*/ 6 w 28"/>
                <a:gd name="T9" fmla="*/ 28 h 45"/>
                <a:gd name="T10" fmla="*/ 25 w 28"/>
                <a:gd name="T11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45">
                  <a:moveTo>
                    <a:pt x="25" y="44"/>
                  </a:moveTo>
                  <a:cubicBezTo>
                    <a:pt x="25" y="44"/>
                    <a:pt x="25" y="45"/>
                    <a:pt x="26" y="45"/>
                  </a:cubicBezTo>
                  <a:cubicBezTo>
                    <a:pt x="27" y="37"/>
                    <a:pt x="28" y="30"/>
                    <a:pt x="25" y="23"/>
                  </a:cubicBezTo>
                  <a:cubicBezTo>
                    <a:pt x="23" y="18"/>
                    <a:pt x="7" y="0"/>
                    <a:pt x="4" y="4"/>
                  </a:cubicBezTo>
                  <a:cubicBezTo>
                    <a:pt x="0" y="8"/>
                    <a:pt x="4" y="24"/>
                    <a:pt x="6" y="28"/>
                  </a:cubicBezTo>
                  <a:cubicBezTo>
                    <a:pt x="9" y="36"/>
                    <a:pt x="18" y="39"/>
                    <a:pt x="25" y="4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0" name="Freeform 179"/>
            <p:cNvSpPr>
              <a:spLocks/>
            </p:cNvSpPr>
            <p:nvPr/>
          </p:nvSpPr>
          <p:spPr bwMode="auto">
            <a:xfrm>
              <a:off x="3210075" y="3456335"/>
              <a:ext cx="22225" cy="17463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0 h 4"/>
                <a:gd name="T4" fmla="*/ 0 w 5"/>
                <a:gd name="T5" fmla="*/ 4 h 4"/>
                <a:gd name="T6" fmla="*/ 0 w 5"/>
                <a:gd name="T7" fmla="*/ 4 h 4"/>
                <a:gd name="T8" fmla="*/ 2 w 5"/>
                <a:gd name="T9" fmla="*/ 0 h 4"/>
                <a:gd name="T10" fmla="*/ 3 w 5"/>
                <a:gd name="T11" fmla="*/ 0 h 4"/>
                <a:gd name="T12" fmla="*/ 5 w 5"/>
                <a:gd name="T13" fmla="*/ 0 h 4"/>
                <a:gd name="T14" fmla="*/ 3 w 5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3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1" name="Freeform 180"/>
            <p:cNvSpPr>
              <a:spLocks/>
            </p:cNvSpPr>
            <p:nvPr/>
          </p:nvSpPr>
          <p:spPr bwMode="auto">
            <a:xfrm>
              <a:off x="3210075" y="3456335"/>
              <a:ext cx="60325" cy="127000"/>
            </a:xfrm>
            <a:custGeom>
              <a:avLst/>
              <a:gdLst>
                <a:gd name="T0" fmla="*/ 3 w 14"/>
                <a:gd name="T1" fmla="*/ 0 h 30"/>
                <a:gd name="T2" fmla="*/ 2 w 14"/>
                <a:gd name="T3" fmla="*/ 0 h 30"/>
                <a:gd name="T4" fmla="*/ 0 w 14"/>
                <a:gd name="T5" fmla="*/ 4 h 30"/>
                <a:gd name="T6" fmla="*/ 0 w 14"/>
                <a:gd name="T7" fmla="*/ 6 h 30"/>
                <a:gd name="T8" fmla="*/ 4 w 14"/>
                <a:gd name="T9" fmla="*/ 24 h 30"/>
                <a:gd name="T10" fmla="*/ 4 w 14"/>
                <a:gd name="T11" fmla="*/ 25 h 30"/>
                <a:gd name="T12" fmla="*/ 14 w 14"/>
                <a:gd name="T13" fmla="*/ 30 h 30"/>
                <a:gd name="T14" fmla="*/ 7 w 14"/>
                <a:gd name="T15" fmla="*/ 1 h 30"/>
                <a:gd name="T16" fmla="*/ 5 w 14"/>
                <a:gd name="T17" fmla="*/ 0 h 30"/>
                <a:gd name="T18" fmla="*/ 3 w 14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0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13"/>
                    <a:pt x="2" y="21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7" y="27"/>
                    <a:pt x="11" y="29"/>
                    <a:pt x="14" y="30"/>
                  </a:cubicBezTo>
                  <a:cubicBezTo>
                    <a:pt x="11" y="21"/>
                    <a:pt x="9" y="11"/>
                    <a:pt x="7" y="1"/>
                  </a:cubicBezTo>
                  <a:cubicBezTo>
                    <a:pt x="7" y="1"/>
                    <a:pt x="6" y="1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2" name="Freeform 181"/>
            <p:cNvSpPr>
              <a:spLocks/>
            </p:cNvSpPr>
            <p:nvPr/>
          </p:nvSpPr>
          <p:spPr bwMode="auto">
            <a:xfrm>
              <a:off x="3184675" y="3435698"/>
              <a:ext cx="149225" cy="212725"/>
            </a:xfrm>
            <a:custGeom>
              <a:avLst/>
              <a:gdLst>
                <a:gd name="T0" fmla="*/ 27 w 35"/>
                <a:gd name="T1" fmla="*/ 47 h 50"/>
                <a:gd name="T2" fmla="*/ 28 w 35"/>
                <a:gd name="T3" fmla="*/ 48 h 50"/>
                <a:gd name="T4" fmla="*/ 32 w 35"/>
                <a:gd name="T5" fmla="*/ 46 h 50"/>
                <a:gd name="T6" fmla="*/ 27 w 35"/>
                <a:gd name="T7" fmla="*/ 15 h 50"/>
                <a:gd name="T8" fmla="*/ 8 w 35"/>
                <a:gd name="T9" fmla="*/ 2 h 50"/>
                <a:gd name="T10" fmla="*/ 5 w 35"/>
                <a:gd name="T11" fmla="*/ 25 h 50"/>
                <a:gd name="T12" fmla="*/ 27 w 35"/>
                <a:gd name="T13" fmla="*/ 47 h 50"/>
                <a:gd name="T14" fmla="*/ 30 w 35"/>
                <a:gd name="T15" fmla="*/ 43 h 50"/>
                <a:gd name="T16" fmla="*/ 12 w 35"/>
                <a:gd name="T17" fmla="*/ 27 h 50"/>
                <a:gd name="T18" fmla="*/ 9 w 35"/>
                <a:gd name="T19" fmla="*/ 8 h 50"/>
                <a:gd name="T20" fmla="*/ 23 w 35"/>
                <a:gd name="T21" fmla="*/ 20 h 50"/>
                <a:gd name="T22" fmla="*/ 27 w 35"/>
                <a:gd name="T23" fmla="*/ 46 h 50"/>
                <a:gd name="T24" fmla="*/ 31 w 35"/>
                <a:gd name="T25" fmla="*/ 44 h 50"/>
                <a:gd name="T26" fmla="*/ 30 w 35"/>
                <a:gd name="T27" fmla="*/ 43 h 50"/>
                <a:gd name="T28" fmla="*/ 27 w 35"/>
                <a:gd name="T2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50">
                  <a:moveTo>
                    <a:pt x="27" y="47"/>
                  </a:moveTo>
                  <a:cubicBezTo>
                    <a:pt x="27" y="48"/>
                    <a:pt x="28" y="48"/>
                    <a:pt x="28" y="48"/>
                  </a:cubicBezTo>
                  <a:cubicBezTo>
                    <a:pt x="30" y="50"/>
                    <a:pt x="32" y="48"/>
                    <a:pt x="32" y="46"/>
                  </a:cubicBezTo>
                  <a:cubicBezTo>
                    <a:pt x="35" y="35"/>
                    <a:pt x="34" y="24"/>
                    <a:pt x="27" y="15"/>
                  </a:cubicBezTo>
                  <a:cubicBezTo>
                    <a:pt x="23" y="11"/>
                    <a:pt x="15" y="0"/>
                    <a:pt x="8" y="2"/>
                  </a:cubicBezTo>
                  <a:cubicBezTo>
                    <a:pt x="0" y="4"/>
                    <a:pt x="4" y="20"/>
                    <a:pt x="5" y="25"/>
                  </a:cubicBezTo>
                  <a:cubicBezTo>
                    <a:pt x="8" y="37"/>
                    <a:pt x="17" y="41"/>
                    <a:pt x="27" y="47"/>
                  </a:cubicBezTo>
                  <a:cubicBezTo>
                    <a:pt x="30" y="49"/>
                    <a:pt x="33" y="45"/>
                    <a:pt x="30" y="43"/>
                  </a:cubicBezTo>
                  <a:cubicBezTo>
                    <a:pt x="24" y="38"/>
                    <a:pt x="15" y="35"/>
                    <a:pt x="12" y="27"/>
                  </a:cubicBezTo>
                  <a:cubicBezTo>
                    <a:pt x="11" y="26"/>
                    <a:pt x="7" y="7"/>
                    <a:pt x="9" y="8"/>
                  </a:cubicBezTo>
                  <a:cubicBezTo>
                    <a:pt x="14" y="8"/>
                    <a:pt x="20" y="17"/>
                    <a:pt x="23" y="20"/>
                  </a:cubicBezTo>
                  <a:cubicBezTo>
                    <a:pt x="29" y="27"/>
                    <a:pt x="29" y="37"/>
                    <a:pt x="27" y="46"/>
                  </a:cubicBezTo>
                  <a:cubicBezTo>
                    <a:pt x="28" y="45"/>
                    <a:pt x="30" y="44"/>
                    <a:pt x="31" y="44"/>
                  </a:cubicBezTo>
                  <a:cubicBezTo>
                    <a:pt x="31" y="43"/>
                    <a:pt x="31" y="43"/>
                    <a:pt x="30" y="43"/>
                  </a:cubicBezTo>
                  <a:cubicBezTo>
                    <a:pt x="27" y="41"/>
                    <a:pt x="24" y="45"/>
                    <a:pt x="27" y="4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3" name="Freeform 182"/>
            <p:cNvSpPr>
              <a:spLocks/>
            </p:cNvSpPr>
            <p:nvPr/>
          </p:nvSpPr>
          <p:spPr bwMode="auto">
            <a:xfrm>
              <a:off x="3154512" y="3426173"/>
              <a:ext cx="85725" cy="77788"/>
            </a:xfrm>
            <a:custGeom>
              <a:avLst/>
              <a:gdLst>
                <a:gd name="T0" fmla="*/ 19 w 20"/>
                <a:gd name="T1" fmla="*/ 10 h 18"/>
                <a:gd name="T2" fmla="*/ 9 w 20"/>
                <a:gd name="T3" fmla="*/ 18 h 18"/>
                <a:gd name="T4" fmla="*/ 1 w 20"/>
                <a:gd name="T5" fmla="*/ 8 h 18"/>
                <a:gd name="T6" fmla="*/ 11 w 20"/>
                <a:gd name="T7" fmla="*/ 0 h 18"/>
                <a:gd name="T8" fmla="*/ 19 w 20"/>
                <a:gd name="T9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8">
                  <a:moveTo>
                    <a:pt x="19" y="10"/>
                  </a:moveTo>
                  <a:cubicBezTo>
                    <a:pt x="19" y="15"/>
                    <a:pt x="14" y="18"/>
                    <a:pt x="9" y="18"/>
                  </a:cubicBezTo>
                  <a:cubicBezTo>
                    <a:pt x="4" y="17"/>
                    <a:pt x="0" y="13"/>
                    <a:pt x="1" y="8"/>
                  </a:cubicBezTo>
                  <a:cubicBezTo>
                    <a:pt x="1" y="3"/>
                    <a:pt x="6" y="0"/>
                    <a:pt x="11" y="0"/>
                  </a:cubicBezTo>
                  <a:cubicBezTo>
                    <a:pt x="16" y="1"/>
                    <a:pt x="20" y="5"/>
                    <a:pt x="19" y="10"/>
                  </a:cubicBezTo>
                  <a:close/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4" name="Freeform 183"/>
            <p:cNvSpPr>
              <a:spLocks/>
            </p:cNvSpPr>
            <p:nvPr/>
          </p:nvSpPr>
          <p:spPr bwMode="auto">
            <a:xfrm>
              <a:off x="3141812" y="3397598"/>
              <a:ext cx="111125" cy="122238"/>
            </a:xfrm>
            <a:custGeom>
              <a:avLst/>
              <a:gdLst>
                <a:gd name="T0" fmla="*/ 19 w 26"/>
                <a:gd name="T1" fmla="*/ 17 h 29"/>
                <a:gd name="T2" fmla="*/ 7 w 26"/>
                <a:gd name="T3" fmla="*/ 15 h 29"/>
                <a:gd name="T4" fmla="*/ 19 w 26"/>
                <a:gd name="T5" fmla="*/ 17 h 29"/>
                <a:gd name="T6" fmla="*/ 25 w 26"/>
                <a:gd name="T7" fmla="*/ 17 h 29"/>
                <a:gd name="T8" fmla="*/ 1 w 26"/>
                <a:gd name="T9" fmla="*/ 14 h 29"/>
                <a:gd name="T10" fmla="*/ 12 w 26"/>
                <a:gd name="T11" fmla="*/ 27 h 29"/>
                <a:gd name="T12" fmla="*/ 25 w 26"/>
                <a:gd name="T13" fmla="*/ 17 h 29"/>
                <a:gd name="T14" fmla="*/ 19 w 26"/>
                <a:gd name="T15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9">
                  <a:moveTo>
                    <a:pt x="19" y="17"/>
                  </a:moveTo>
                  <a:cubicBezTo>
                    <a:pt x="18" y="24"/>
                    <a:pt x="6" y="23"/>
                    <a:pt x="7" y="15"/>
                  </a:cubicBezTo>
                  <a:cubicBezTo>
                    <a:pt x="7" y="8"/>
                    <a:pt x="20" y="9"/>
                    <a:pt x="19" y="17"/>
                  </a:cubicBezTo>
                  <a:cubicBezTo>
                    <a:pt x="19" y="20"/>
                    <a:pt x="25" y="21"/>
                    <a:pt x="25" y="17"/>
                  </a:cubicBezTo>
                  <a:cubicBezTo>
                    <a:pt x="26" y="3"/>
                    <a:pt x="4" y="0"/>
                    <a:pt x="1" y="14"/>
                  </a:cubicBezTo>
                  <a:cubicBezTo>
                    <a:pt x="0" y="21"/>
                    <a:pt x="6" y="26"/>
                    <a:pt x="12" y="27"/>
                  </a:cubicBezTo>
                  <a:cubicBezTo>
                    <a:pt x="18" y="29"/>
                    <a:pt x="24" y="24"/>
                    <a:pt x="25" y="17"/>
                  </a:cubicBezTo>
                  <a:cubicBezTo>
                    <a:pt x="26" y="14"/>
                    <a:pt x="20" y="13"/>
                    <a:pt x="19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5" name="Freeform 184"/>
            <p:cNvSpPr>
              <a:spLocks/>
            </p:cNvSpPr>
            <p:nvPr/>
          </p:nvSpPr>
          <p:spPr bwMode="auto">
            <a:xfrm>
              <a:off x="3022750" y="3346798"/>
              <a:ext cx="22225" cy="15875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6" name="Freeform 185"/>
            <p:cNvSpPr>
              <a:spLocks/>
            </p:cNvSpPr>
            <p:nvPr/>
          </p:nvSpPr>
          <p:spPr bwMode="auto">
            <a:xfrm>
              <a:off x="3070375" y="3413473"/>
              <a:ext cx="17462" cy="22225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4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7" name="Freeform 186"/>
            <p:cNvSpPr>
              <a:spLocks/>
            </p:cNvSpPr>
            <p:nvPr/>
          </p:nvSpPr>
          <p:spPr bwMode="auto">
            <a:xfrm>
              <a:off x="3002112" y="3418235"/>
              <a:ext cx="20637" cy="17463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8" name="Freeform 187"/>
            <p:cNvSpPr>
              <a:spLocks/>
            </p:cNvSpPr>
            <p:nvPr/>
          </p:nvSpPr>
          <p:spPr bwMode="auto">
            <a:xfrm>
              <a:off x="3349775" y="3354735"/>
              <a:ext cx="17462" cy="20638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5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9" name="Freeform 188"/>
            <p:cNvSpPr>
              <a:spLocks/>
            </p:cNvSpPr>
            <p:nvPr/>
          </p:nvSpPr>
          <p:spPr bwMode="auto">
            <a:xfrm>
              <a:off x="3291037" y="3413473"/>
              <a:ext cx="20637" cy="22225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1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0" name="Freeform 189"/>
            <p:cNvSpPr>
              <a:spLocks/>
            </p:cNvSpPr>
            <p:nvPr/>
          </p:nvSpPr>
          <p:spPr bwMode="auto">
            <a:xfrm>
              <a:off x="3367237" y="3448398"/>
              <a:ext cx="17462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1" name="Freeform 190"/>
            <p:cNvSpPr>
              <a:spLocks/>
            </p:cNvSpPr>
            <p:nvPr/>
          </p:nvSpPr>
          <p:spPr bwMode="auto">
            <a:xfrm>
              <a:off x="3113237" y="3511898"/>
              <a:ext cx="15875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2" name="Freeform 191"/>
            <p:cNvSpPr>
              <a:spLocks/>
            </p:cNvSpPr>
            <p:nvPr/>
          </p:nvSpPr>
          <p:spPr bwMode="auto">
            <a:xfrm>
              <a:off x="3087837" y="3567460"/>
              <a:ext cx="15875" cy="15875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3" name="Freeform 192"/>
            <p:cNvSpPr>
              <a:spLocks/>
            </p:cNvSpPr>
            <p:nvPr/>
          </p:nvSpPr>
          <p:spPr bwMode="auto">
            <a:xfrm>
              <a:off x="3260875" y="3542060"/>
              <a:ext cx="22225" cy="15875"/>
            </a:xfrm>
            <a:custGeom>
              <a:avLst/>
              <a:gdLst>
                <a:gd name="T0" fmla="*/ 5 w 5"/>
                <a:gd name="T1" fmla="*/ 2 h 4"/>
                <a:gd name="T2" fmla="*/ 2 w 5"/>
                <a:gd name="T3" fmla="*/ 4 h 4"/>
                <a:gd name="T4" fmla="*/ 1 w 5"/>
                <a:gd name="T5" fmla="*/ 2 h 4"/>
                <a:gd name="T6" fmla="*/ 3 w 5"/>
                <a:gd name="T7" fmla="*/ 0 h 4"/>
                <a:gd name="T8" fmla="*/ 5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4" name="Freeform 193"/>
            <p:cNvSpPr>
              <a:spLocks/>
            </p:cNvSpPr>
            <p:nvPr/>
          </p:nvSpPr>
          <p:spPr bwMode="auto">
            <a:xfrm>
              <a:off x="3227537" y="1868835"/>
              <a:ext cx="131762" cy="134938"/>
            </a:xfrm>
            <a:custGeom>
              <a:avLst/>
              <a:gdLst>
                <a:gd name="T0" fmla="*/ 27 w 31"/>
                <a:gd name="T1" fmla="*/ 23 h 32"/>
                <a:gd name="T2" fmla="*/ 8 w 31"/>
                <a:gd name="T3" fmla="*/ 28 h 32"/>
                <a:gd name="T4" fmla="*/ 3 w 31"/>
                <a:gd name="T5" fmla="*/ 9 h 32"/>
                <a:gd name="T6" fmla="*/ 22 w 31"/>
                <a:gd name="T7" fmla="*/ 4 h 32"/>
                <a:gd name="T8" fmla="*/ 27 w 31"/>
                <a:gd name="T9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7" y="23"/>
                  </a:moveTo>
                  <a:cubicBezTo>
                    <a:pt x="24" y="30"/>
                    <a:pt x="15" y="32"/>
                    <a:pt x="8" y="28"/>
                  </a:cubicBezTo>
                  <a:cubicBezTo>
                    <a:pt x="2" y="24"/>
                    <a:pt x="0" y="16"/>
                    <a:pt x="3" y="9"/>
                  </a:cubicBezTo>
                  <a:cubicBezTo>
                    <a:pt x="7" y="2"/>
                    <a:pt x="16" y="0"/>
                    <a:pt x="22" y="4"/>
                  </a:cubicBezTo>
                  <a:cubicBezTo>
                    <a:pt x="29" y="8"/>
                    <a:pt x="31" y="16"/>
                    <a:pt x="27" y="2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5" name="Freeform 194"/>
            <p:cNvSpPr>
              <a:spLocks/>
            </p:cNvSpPr>
            <p:nvPr/>
          </p:nvSpPr>
          <p:spPr bwMode="auto">
            <a:xfrm>
              <a:off x="3346600" y="2016473"/>
              <a:ext cx="134937" cy="139700"/>
            </a:xfrm>
            <a:custGeom>
              <a:avLst/>
              <a:gdLst>
                <a:gd name="T0" fmla="*/ 28 w 32"/>
                <a:gd name="T1" fmla="*/ 24 h 33"/>
                <a:gd name="T2" fmla="*/ 9 w 32"/>
                <a:gd name="T3" fmla="*/ 29 h 33"/>
                <a:gd name="T4" fmla="*/ 4 w 32"/>
                <a:gd name="T5" fmla="*/ 9 h 33"/>
                <a:gd name="T6" fmla="*/ 23 w 32"/>
                <a:gd name="T7" fmla="*/ 4 h 33"/>
                <a:gd name="T8" fmla="*/ 28 w 32"/>
                <a:gd name="T9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28" y="24"/>
                  </a:moveTo>
                  <a:cubicBezTo>
                    <a:pt x="24" y="31"/>
                    <a:pt x="15" y="33"/>
                    <a:pt x="9" y="29"/>
                  </a:cubicBezTo>
                  <a:cubicBezTo>
                    <a:pt x="2" y="25"/>
                    <a:pt x="0" y="16"/>
                    <a:pt x="4" y="9"/>
                  </a:cubicBezTo>
                  <a:cubicBezTo>
                    <a:pt x="8" y="3"/>
                    <a:pt x="16" y="0"/>
                    <a:pt x="23" y="4"/>
                  </a:cubicBezTo>
                  <a:cubicBezTo>
                    <a:pt x="29" y="8"/>
                    <a:pt x="32" y="17"/>
                    <a:pt x="28" y="2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6" name="Freeform 195"/>
            <p:cNvSpPr>
              <a:spLocks/>
            </p:cNvSpPr>
            <p:nvPr/>
          </p:nvSpPr>
          <p:spPr bwMode="auto">
            <a:xfrm>
              <a:off x="2517925" y="1935510"/>
              <a:ext cx="904875" cy="815975"/>
            </a:xfrm>
            <a:custGeom>
              <a:avLst/>
              <a:gdLst>
                <a:gd name="T0" fmla="*/ 170 w 213"/>
                <a:gd name="T1" fmla="*/ 87 h 192"/>
                <a:gd name="T2" fmla="*/ 169 w 213"/>
                <a:gd name="T3" fmla="*/ 69 h 192"/>
                <a:gd name="T4" fmla="*/ 209 w 213"/>
                <a:gd name="T5" fmla="*/ 39 h 192"/>
                <a:gd name="T6" fmla="*/ 211 w 213"/>
                <a:gd name="T7" fmla="*/ 31 h 192"/>
                <a:gd name="T8" fmla="*/ 203 w 213"/>
                <a:gd name="T9" fmla="*/ 30 h 192"/>
                <a:gd name="T10" fmla="*/ 164 w 213"/>
                <a:gd name="T11" fmla="*/ 58 h 192"/>
                <a:gd name="T12" fmla="*/ 159 w 213"/>
                <a:gd name="T13" fmla="*/ 51 h 192"/>
                <a:gd name="T14" fmla="*/ 151 w 213"/>
                <a:gd name="T15" fmla="*/ 45 h 192"/>
                <a:gd name="T16" fmla="*/ 184 w 213"/>
                <a:gd name="T17" fmla="*/ 12 h 192"/>
                <a:gd name="T18" fmla="*/ 185 w 213"/>
                <a:gd name="T19" fmla="*/ 3 h 192"/>
                <a:gd name="T20" fmla="*/ 177 w 213"/>
                <a:gd name="T21" fmla="*/ 4 h 192"/>
                <a:gd name="T22" fmla="*/ 140 w 213"/>
                <a:gd name="T23" fmla="*/ 39 h 192"/>
                <a:gd name="T24" fmla="*/ 123 w 213"/>
                <a:gd name="T25" fmla="*/ 39 h 192"/>
                <a:gd name="T26" fmla="*/ 95 w 213"/>
                <a:gd name="T27" fmla="*/ 12 h 192"/>
                <a:gd name="T28" fmla="*/ 103 w 213"/>
                <a:gd name="T29" fmla="*/ 54 h 192"/>
                <a:gd name="T30" fmla="*/ 100 w 213"/>
                <a:gd name="T31" fmla="*/ 58 h 192"/>
                <a:gd name="T32" fmla="*/ 55 w 213"/>
                <a:gd name="T33" fmla="*/ 147 h 192"/>
                <a:gd name="T34" fmla="*/ 160 w 213"/>
                <a:gd name="T35" fmla="*/ 107 h 192"/>
                <a:gd name="T36" fmla="*/ 206 w 213"/>
                <a:gd name="T37" fmla="*/ 112 h 192"/>
                <a:gd name="T38" fmla="*/ 170 w 213"/>
                <a:gd name="T39" fmla="*/ 8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" h="192">
                  <a:moveTo>
                    <a:pt x="170" y="87"/>
                  </a:moveTo>
                  <a:cubicBezTo>
                    <a:pt x="172" y="80"/>
                    <a:pt x="171" y="74"/>
                    <a:pt x="169" y="69"/>
                  </a:cubicBezTo>
                  <a:cubicBezTo>
                    <a:pt x="209" y="39"/>
                    <a:pt x="209" y="39"/>
                    <a:pt x="209" y="39"/>
                  </a:cubicBezTo>
                  <a:cubicBezTo>
                    <a:pt x="212" y="37"/>
                    <a:pt x="213" y="33"/>
                    <a:pt x="211" y="31"/>
                  </a:cubicBezTo>
                  <a:cubicBezTo>
                    <a:pt x="210" y="28"/>
                    <a:pt x="206" y="28"/>
                    <a:pt x="203" y="30"/>
                  </a:cubicBezTo>
                  <a:cubicBezTo>
                    <a:pt x="164" y="58"/>
                    <a:pt x="164" y="58"/>
                    <a:pt x="164" y="58"/>
                  </a:cubicBezTo>
                  <a:cubicBezTo>
                    <a:pt x="162" y="54"/>
                    <a:pt x="159" y="51"/>
                    <a:pt x="159" y="51"/>
                  </a:cubicBezTo>
                  <a:cubicBezTo>
                    <a:pt x="156" y="49"/>
                    <a:pt x="153" y="47"/>
                    <a:pt x="151" y="45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7" y="9"/>
                    <a:pt x="188" y="5"/>
                    <a:pt x="185" y="3"/>
                  </a:cubicBezTo>
                  <a:cubicBezTo>
                    <a:pt x="183" y="0"/>
                    <a:pt x="179" y="1"/>
                    <a:pt x="177" y="4"/>
                  </a:cubicBezTo>
                  <a:cubicBezTo>
                    <a:pt x="140" y="39"/>
                    <a:pt x="140" y="39"/>
                    <a:pt x="140" y="39"/>
                  </a:cubicBezTo>
                  <a:cubicBezTo>
                    <a:pt x="134" y="37"/>
                    <a:pt x="128" y="37"/>
                    <a:pt x="123" y="39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12"/>
                    <a:pt x="76" y="39"/>
                    <a:pt x="103" y="54"/>
                  </a:cubicBezTo>
                  <a:cubicBezTo>
                    <a:pt x="102" y="55"/>
                    <a:pt x="101" y="56"/>
                    <a:pt x="100" y="58"/>
                  </a:cubicBezTo>
                  <a:cubicBezTo>
                    <a:pt x="87" y="73"/>
                    <a:pt x="0" y="99"/>
                    <a:pt x="55" y="147"/>
                  </a:cubicBezTo>
                  <a:cubicBezTo>
                    <a:pt x="106" y="192"/>
                    <a:pt x="142" y="137"/>
                    <a:pt x="160" y="107"/>
                  </a:cubicBezTo>
                  <a:cubicBezTo>
                    <a:pt x="182" y="141"/>
                    <a:pt x="206" y="112"/>
                    <a:pt x="206" y="112"/>
                  </a:cubicBezTo>
                  <a:cubicBezTo>
                    <a:pt x="170" y="87"/>
                    <a:pt x="170" y="87"/>
                    <a:pt x="170" y="87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7" name="Freeform 196"/>
            <p:cNvSpPr>
              <a:spLocks/>
            </p:cNvSpPr>
            <p:nvPr/>
          </p:nvSpPr>
          <p:spPr bwMode="auto">
            <a:xfrm>
              <a:off x="2611587" y="2279998"/>
              <a:ext cx="436562" cy="387350"/>
            </a:xfrm>
            <a:custGeom>
              <a:avLst/>
              <a:gdLst>
                <a:gd name="T0" fmla="*/ 42 w 103"/>
                <a:gd name="T1" fmla="*/ 0 h 91"/>
                <a:gd name="T2" fmla="*/ 33 w 103"/>
                <a:gd name="T3" fmla="*/ 66 h 91"/>
                <a:gd name="T4" fmla="*/ 103 w 103"/>
                <a:gd name="T5" fmla="*/ 71 h 91"/>
                <a:gd name="T6" fmla="*/ 42 w 103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91">
                  <a:moveTo>
                    <a:pt x="42" y="0"/>
                  </a:moveTo>
                  <a:cubicBezTo>
                    <a:pt x="19" y="16"/>
                    <a:pt x="0" y="37"/>
                    <a:pt x="33" y="66"/>
                  </a:cubicBezTo>
                  <a:cubicBezTo>
                    <a:pt x="61" y="91"/>
                    <a:pt x="85" y="85"/>
                    <a:pt x="103" y="71"/>
                  </a:cubicBezTo>
                  <a:cubicBezTo>
                    <a:pt x="92" y="41"/>
                    <a:pt x="70" y="16"/>
                    <a:pt x="4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8" name="Freeform 197"/>
            <p:cNvSpPr>
              <a:spLocks/>
            </p:cNvSpPr>
            <p:nvPr/>
          </p:nvSpPr>
          <p:spPr bwMode="auto">
            <a:xfrm>
              <a:off x="2568725" y="1922810"/>
              <a:ext cx="879475" cy="752475"/>
            </a:xfrm>
            <a:custGeom>
              <a:avLst/>
              <a:gdLst>
                <a:gd name="T0" fmla="*/ 160 w 207"/>
                <a:gd name="T1" fmla="*/ 71 h 177"/>
                <a:gd name="T2" fmla="*/ 186 w 207"/>
                <a:gd name="T3" fmla="*/ 54 h 177"/>
                <a:gd name="T4" fmla="*/ 178 w 207"/>
                <a:gd name="T5" fmla="*/ 39 h 177"/>
                <a:gd name="T6" fmla="*/ 155 w 207"/>
                <a:gd name="T7" fmla="*/ 60 h 177"/>
                <a:gd name="T8" fmla="*/ 141 w 207"/>
                <a:gd name="T9" fmla="*/ 50 h 177"/>
                <a:gd name="T10" fmla="*/ 172 w 207"/>
                <a:gd name="T11" fmla="*/ 2 h 177"/>
                <a:gd name="T12" fmla="*/ 136 w 207"/>
                <a:gd name="T13" fmla="*/ 31 h 177"/>
                <a:gd name="T14" fmla="*/ 127 w 207"/>
                <a:gd name="T15" fmla="*/ 40 h 177"/>
                <a:gd name="T16" fmla="*/ 112 w 207"/>
                <a:gd name="T17" fmla="*/ 39 h 177"/>
                <a:gd name="T18" fmla="*/ 102 w 207"/>
                <a:gd name="T19" fmla="*/ 30 h 177"/>
                <a:gd name="T20" fmla="*/ 81 w 207"/>
                <a:gd name="T21" fmla="*/ 14 h 177"/>
                <a:gd name="T22" fmla="*/ 89 w 207"/>
                <a:gd name="T23" fmla="*/ 55 h 177"/>
                <a:gd name="T24" fmla="*/ 22 w 207"/>
                <a:gd name="T25" fmla="*/ 117 h 177"/>
                <a:gd name="T26" fmla="*/ 106 w 207"/>
                <a:gd name="T27" fmla="*/ 163 h 177"/>
                <a:gd name="T28" fmla="*/ 146 w 207"/>
                <a:gd name="T29" fmla="*/ 112 h 177"/>
                <a:gd name="T30" fmla="*/ 196 w 207"/>
                <a:gd name="T31" fmla="*/ 117 h 177"/>
                <a:gd name="T32" fmla="*/ 160 w 207"/>
                <a:gd name="T33" fmla="*/ 88 h 177"/>
                <a:gd name="T34" fmla="*/ 192 w 207"/>
                <a:gd name="T35" fmla="*/ 118 h 177"/>
                <a:gd name="T36" fmla="*/ 181 w 207"/>
                <a:gd name="T37" fmla="*/ 122 h 177"/>
                <a:gd name="T38" fmla="*/ 146 w 207"/>
                <a:gd name="T39" fmla="*/ 109 h 177"/>
                <a:gd name="T40" fmla="*/ 40 w 207"/>
                <a:gd name="T41" fmla="*/ 143 h 177"/>
                <a:gd name="T42" fmla="*/ 93 w 207"/>
                <a:gd name="T43" fmla="*/ 55 h 177"/>
                <a:gd name="T44" fmla="*/ 81 w 207"/>
                <a:gd name="T45" fmla="*/ 17 h 177"/>
                <a:gd name="T46" fmla="*/ 118 w 207"/>
                <a:gd name="T47" fmla="*/ 44 h 177"/>
                <a:gd name="T48" fmla="*/ 130 w 207"/>
                <a:gd name="T49" fmla="*/ 44 h 177"/>
                <a:gd name="T50" fmla="*/ 162 w 207"/>
                <a:gd name="T51" fmla="*/ 13 h 177"/>
                <a:gd name="T52" fmla="*/ 170 w 207"/>
                <a:gd name="T53" fmla="*/ 13 h 177"/>
                <a:gd name="T54" fmla="*/ 137 w 207"/>
                <a:gd name="T55" fmla="*/ 46 h 177"/>
                <a:gd name="T56" fmla="*/ 150 w 207"/>
                <a:gd name="T57" fmla="*/ 63 h 177"/>
                <a:gd name="T58" fmla="*/ 192 w 207"/>
                <a:gd name="T59" fmla="*/ 36 h 177"/>
                <a:gd name="T60" fmla="*/ 189 w 207"/>
                <a:gd name="T61" fmla="*/ 44 h 177"/>
                <a:gd name="T62" fmla="*/ 156 w 207"/>
                <a:gd name="T63" fmla="*/ 69 h 177"/>
                <a:gd name="T64" fmla="*/ 156 w 207"/>
                <a:gd name="T65" fmla="*/ 9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177">
                  <a:moveTo>
                    <a:pt x="161" y="91"/>
                  </a:moveTo>
                  <a:cubicBezTo>
                    <a:pt x="162" y="84"/>
                    <a:pt x="162" y="78"/>
                    <a:pt x="160" y="71"/>
                  </a:cubicBezTo>
                  <a:cubicBezTo>
                    <a:pt x="159" y="72"/>
                    <a:pt x="159" y="73"/>
                    <a:pt x="159" y="74"/>
                  </a:cubicBezTo>
                  <a:cubicBezTo>
                    <a:pt x="168" y="67"/>
                    <a:pt x="177" y="61"/>
                    <a:pt x="186" y="54"/>
                  </a:cubicBezTo>
                  <a:cubicBezTo>
                    <a:pt x="192" y="50"/>
                    <a:pt x="207" y="42"/>
                    <a:pt x="202" y="32"/>
                  </a:cubicBezTo>
                  <a:cubicBezTo>
                    <a:pt x="196" y="22"/>
                    <a:pt x="183" y="35"/>
                    <a:pt x="178" y="39"/>
                  </a:cubicBezTo>
                  <a:cubicBezTo>
                    <a:pt x="169" y="46"/>
                    <a:pt x="160" y="52"/>
                    <a:pt x="151" y="59"/>
                  </a:cubicBezTo>
                  <a:cubicBezTo>
                    <a:pt x="152" y="59"/>
                    <a:pt x="154" y="60"/>
                    <a:pt x="155" y="60"/>
                  </a:cubicBezTo>
                  <a:cubicBezTo>
                    <a:pt x="151" y="54"/>
                    <a:pt x="146" y="50"/>
                    <a:pt x="140" y="45"/>
                  </a:cubicBezTo>
                  <a:cubicBezTo>
                    <a:pt x="140" y="47"/>
                    <a:pt x="140" y="48"/>
                    <a:pt x="141" y="50"/>
                  </a:cubicBezTo>
                  <a:cubicBezTo>
                    <a:pt x="151" y="39"/>
                    <a:pt x="162" y="28"/>
                    <a:pt x="173" y="18"/>
                  </a:cubicBezTo>
                  <a:cubicBezTo>
                    <a:pt x="177" y="14"/>
                    <a:pt x="180" y="4"/>
                    <a:pt x="172" y="2"/>
                  </a:cubicBezTo>
                  <a:cubicBezTo>
                    <a:pt x="166" y="0"/>
                    <a:pt x="161" y="6"/>
                    <a:pt x="157" y="10"/>
                  </a:cubicBezTo>
                  <a:cubicBezTo>
                    <a:pt x="150" y="17"/>
                    <a:pt x="143" y="24"/>
                    <a:pt x="136" y="31"/>
                  </a:cubicBezTo>
                  <a:cubicBezTo>
                    <a:pt x="134" y="33"/>
                    <a:pt x="131" y="36"/>
                    <a:pt x="128" y="38"/>
                  </a:cubicBezTo>
                  <a:cubicBezTo>
                    <a:pt x="128" y="39"/>
                    <a:pt x="127" y="40"/>
                    <a:pt x="127" y="40"/>
                  </a:cubicBezTo>
                  <a:cubicBezTo>
                    <a:pt x="128" y="39"/>
                    <a:pt x="121" y="38"/>
                    <a:pt x="120" y="38"/>
                  </a:cubicBezTo>
                  <a:cubicBezTo>
                    <a:pt x="118" y="38"/>
                    <a:pt x="115" y="38"/>
                    <a:pt x="112" y="39"/>
                  </a:cubicBezTo>
                  <a:cubicBezTo>
                    <a:pt x="112" y="39"/>
                    <a:pt x="114" y="41"/>
                    <a:pt x="112" y="39"/>
                  </a:cubicBezTo>
                  <a:cubicBezTo>
                    <a:pt x="108" y="36"/>
                    <a:pt x="105" y="33"/>
                    <a:pt x="102" y="30"/>
                  </a:cubicBezTo>
                  <a:cubicBezTo>
                    <a:pt x="97" y="24"/>
                    <a:pt x="91" y="19"/>
                    <a:pt x="85" y="13"/>
                  </a:cubicBezTo>
                  <a:cubicBezTo>
                    <a:pt x="84" y="12"/>
                    <a:pt x="82" y="12"/>
                    <a:pt x="81" y="14"/>
                  </a:cubicBezTo>
                  <a:cubicBezTo>
                    <a:pt x="69" y="30"/>
                    <a:pt x="73" y="50"/>
                    <a:pt x="90" y="60"/>
                  </a:cubicBezTo>
                  <a:cubicBezTo>
                    <a:pt x="90" y="58"/>
                    <a:pt x="90" y="57"/>
                    <a:pt x="89" y="55"/>
                  </a:cubicBezTo>
                  <a:cubicBezTo>
                    <a:pt x="75" y="71"/>
                    <a:pt x="53" y="78"/>
                    <a:pt x="37" y="92"/>
                  </a:cubicBezTo>
                  <a:cubicBezTo>
                    <a:pt x="29" y="99"/>
                    <a:pt x="24" y="107"/>
                    <a:pt x="22" y="117"/>
                  </a:cubicBezTo>
                  <a:cubicBezTo>
                    <a:pt x="21" y="130"/>
                    <a:pt x="30" y="141"/>
                    <a:pt x="38" y="149"/>
                  </a:cubicBezTo>
                  <a:cubicBezTo>
                    <a:pt x="56" y="168"/>
                    <a:pt x="82" y="177"/>
                    <a:pt x="106" y="163"/>
                  </a:cubicBezTo>
                  <a:cubicBezTo>
                    <a:pt x="126" y="152"/>
                    <a:pt x="139" y="131"/>
                    <a:pt x="151" y="112"/>
                  </a:cubicBezTo>
                  <a:cubicBezTo>
                    <a:pt x="149" y="112"/>
                    <a:pt x="148" y="112"/>
                    <a:pt x="146" y="112"/>
                  </a:cubicBezTo>
                  <a:cubicBezTo>
                    <a:pt x="154" y="123"/>
                    <a:pt x="164" y="132"/>
                    <a:pt x="178" y="129"/>
                  </a:cubicBezTo>
                  <a:cubicBezTo>
                    <a:pt x="185" y="128"/>
                    <a:pt x="191" y="123"/>
                    <a:pt x="196" y="117"/>
                  </a:cubicBezTo>
                  <a:cubicBezTo>
                    <a:pt x="197" y="116"/>
                    <a:pt x="197" y="114"/>
                    <a:pt x="195" y="113"/>
                  </a:cubicBezTo>
                  <a:cubicBezTo>
                    <a:pt x="183" y="105"/>
                    <a:pt x="172" y="96"/>
                    <a:pt x="160" y="88"/>
                  </a:cubicBezTo>
                  <a:cubicBezTo>
                    <a:pt x="157" y="86"/>
                    <a:pt x="154" y="91"/>
                    <a:pt x="157" y="93"/>
                  </a:cubicBezTo>
                  <a:cubicBezTo>
                    <a:pt x="169" y="101"/>
                    <a:pt x="181" y="110"/>
                    <a:pt x="192" y="118"/>
                  </a:cubicBezTo>
                  <a:cubicBezTo>
                    <a:pt x="192" y="116"/>
                    <a:pt x="192" y="115"/>
                    <a:pt x="192" y="113"/>
                  </a:cubicBezTo>
                  <a:cubicBezTo>
                    <a:pt x="189" y="117"/>
                    <a:pt x="185" y="120"/>
                    <a:pt x="181" y="122"/>
                  </a:cubicBezTo>
                  <a:cubicBezTo>
                    <a:pt x="169" y="128"/>
                    <a:pt x="158" y="119"/>
                    <a:pt x="151" y="109"/>
                  </a:cubicBezTo>
                  <a:cubicBezTo>
                    <a:pt x="150" y="107"/>
                    <a:pt x="147" y="107"/>
                    <a:pt x="146" y="109"/>
                  </a:cubicBezTo>
                  <a:cubicBezTo>
                    <a:pt x="135" y="126"/>
                    <a:pt x="124" y="144"/>
                    <a:pt x="107" y="155"/>
                  </a:cubicBezTo>
                  <a:cubicBezTo>
                    <a:pt x="84" y="172"/>
                    <a:pt x="59" y="162"/>
                    <a:pt x="40" y="143"/>
                  </a:cubicBezTo>
                  <a:cubicBezTo>
                    <a:pt x="0" y="102"/>
                    <a:pt x="73" y="82"/>
                    <a:pt x="93" y="59"/>
                  </a:cubicBezTo>
                  <a:cubicBezTo>
                    <a:pt x="95" y="58"/>
                    <a:pt x="94" y="56"/>
                    <a:pt x="93" y="55"/>
                  </a:cubicBezTo>
                  <a:cubicBezTo>
                    <a:pt x="78" y="46"/>
                    <a:pt x="76" y="30"/>
                    <a:pt x="86" y="17"/>
                  </a:cubicBezTo>
                  <a:cubicBezTo>
                    <a:pt x="84" y="17"/>
                    <a:pt x="83" y="17"/>
                    <a:pt x="81" y="17"/>
                  </a:cubicBezTo>
                  <a:cubicBezTo>
                    <a:pt x="90" y="26"/>
                    <a:pt x="100" y="35"/>
                    <a:pt x="109" y="44"/>
                  </a:cubicBezTo>
                  <a:cubicBezTo>
                    <a:pt x="111" y="46"/>
                    <a:pt x="115" y="44"/>
                    <a:pt x="118" y="44"/>
                  </a:cubicBezTo>
                  <a:cubicBezTo>
                    <a:pt x="119" y="44"/>
                    <a:pt x="121" y="44"/>
                    <a:pt x="123" y="45"/>
                  </a:cubicBezTo>
                  <a:cubicBezTo>
                    <a:pt x="126" y="45"/>
                    <a:pt x="129" y="46"/>
                    <a:pt x="130" y="44"/>
                  </a:cubicBezTo>
                  <a:cubicBezTo>
                    <a:pt x="135" y="40"/>
                    <a:pt x="139" y="36"/>
                    <a:pt x="144" y="31"/>
                  </a:cubicBezTo>
                  <a:cubicBezTo>
                    <a:pt x="150" y="25"/>
                    <a:pt x="156" y="19"/>
                    <a:pt x="162" y="13"/>
                  </a:cubicBezTo>
                  <a:cubicBezTo>
                    <a:pt x="164" y="12"/>
                    <a:pt x="165" y="10"/>
                    <a:pt x="166" y="9"/>
                  </a:cubicBezTo>
                  <a:cubicBezTo>
                    <a:pt x="168" y="7"/>
                    <a:pt x="171" y="12"/>
                    <a:pt x="170" y="13"/>
                  </a:cubicBezTo>
                  <a:cubicBezTo>
                    <a:pt x="169" y="14"/>
                    <a:pt x="168" y="15"/>
                    <a:pt x="167" y="16"/>
                  </a:cubicBezTo>
                  <a:cubicBezTo>
                    <a:pt x="157" y="26"/>
                    <a:pt x="147" y="36"/>
                    <a:pt x="137" y="46"/>
                  </a:cubicBezTo>
                  <a:cubicBezTo>
                    <a:pt x="135" y="47"/>
                    <a:pt x="136" y="49"/>
                    <a:pt x="137" y="50"/>
                  </a:cubicBezTo>
                  <a:cubicBezTo>
                    <a:pt x="143" y="54"/>
                    <a:pt x="146" y="57"/>
                    <a:pt x="150" y="63"/>
                  </a:cubicBezTo>
                  <a:cubicBezTo>
                    <a:pt x="151" y="64"/>
                    <a:pt x="152" y="65"/>
                    <a:pt x="154" y="64"/>
                  </a:cubicBezTo>
                  <a:cubicBezTo>
                    <a:pt x="166" y="54"/>
                    <a:pt x="179" y="45"/>
                    <a:pt x="192" y="36"/>
                  </a:cubicBezTo>
                  <a:cubicBezTo>
                    <a:pt x="196" y="33"/>
                    <a:pt x="196" y="40"/>
                    <a:pt x="194" y="41"/>
                  </a:cubicBezTo>
                  <a:cubicBezTo>
                    <a:pt x="192" y="42"/>
                    <a:pt x="191" y="43"/>
                    <a:pt x="189" y="44"/>
                  </a:cubicBezTo>
                  <a:cubicBezTo>
                    <a:pt x="185" y="48"/>
                    <a:pt x="180" y="51"/>
                    <a:pt x="176" y="54"/>
                  </a:cubicBezTo>
                  <a:cubicBezTo>
                    <a:pt x="169" y="59"/>
                    <a:pt x="162" y="64"/>
                    <a:pt x="156" y="69"/>
                  </a:cubicBezTo>
                  <a:cubicBezTo>
                    <a:pt x="155" y="70"/>
                    <a:pt x="154" y="71"/>
                    <a:pt x="155" y="72"/>
                  </a:cubicBezTo>
                  <a:cubicBezTo>
                    <a:pt x="156" y="78"/>
                    <a:pt x="157" y="84"/>
                    <a:pt x="156" y="90"/>
                  </a:cubicBezTo>
                  <a:cubicBezTo>
                    <a:pt x="155" y="93"/>
                    <a:pt x="160" y="95"/>
                    <a:pt x="161" y="9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9" name="Freeform 198"/>
            <p:cNvSpPr>
              <a:spLocks/>
            </p:cNvSpPr>
            <p:nvPr/>
          </p:nvSpPr>
          <p:spPr bwMode="auto">
            <a:xfrm>
              <a:off x="2930675" y="2229198"/>
              <a:ext cx="41275" cy="38100"/>
            </a:xfrm>
            <a:custGeom>
              <a:avLst/>
              <a:gdLst>
                <a:gd name="T0" fmla="*/ 9 w 10"/>
                <a:gd name="T1" fmla="*/ 7 h 9"/>
                <a:gd name="T2" fmla="*/ 3 w 10"/>
                <a:gd name="T3" fmla="*/ 8 h 9"/>
                <a:gd name="T4" fmla="*/ 1 w 10"/>
                <a:gd name="T5" fmla="*/ 2 h 9"/>
                <a:gd name="T6" fmla="*/ 7 w 10"/>
                <a:gd name="T7" fmla="*/ 1 h 9"/>
                <a:gd name="T8" fmla="*/ 9 w 10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9" y="7"/>
                  </a:moveTo>
                  <a:cubicBezTo>
                    <a:pt x="7" y="9"/>
                    <a:pt x="5" y="9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9" y="2"/>
                    <a:pt x="10" y="5"/>
                    <a:pt x="9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0" name="Freeform 199"/>
            <p:cNvSpPr>
              <a:spLocks/>
            </p:cNvSpPr>
            <p:nvPr/>
          </p:nvSpPr>
          <p:spPr bwMode="auto">
            <a:xfrm>
              <a:off x="3073550" y="2381598"/>
              <a:ext cx="42862" cy="42863"/>
            </a:xfrm>
            <a:custGeom>
              <a:avLst/>
              <a:gdLst>
                <a:gd name="T0" fmla="*/ 8 w 10"/>
                <a:gd name="T1" fmla="*/ 7 h 10"/>
                <a:gd name="T2" fmla="*/ 3 w 10"/>
                <a:gd name="T3" fmla="*/ 9 h 10"/>
                <a:gd name="T4" fmla="*/ 1 w 10"/>
                <a:gd name="T5" fmla="*/ 3 h 10"/>
                <a:gd name="T6" fmla="*/ 7 w 10"/>
                <a:gd name="T7" fmla="*/ 2 h 10"/>
                <a:gd name="T8" fmla="*/ 8 w 10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8" y="7"/>
                  </a:moveTo>
                  <a:cubicBezTo>
                    <a:pt x="7" y="9"/>
                    <a:pt x="5" y="10"/>
                    <a:pt x="3" y="9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9" y="3"/>
                    <a:pt x="10" y="5"/>
                    <a:pt x="8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01" name="Picture 200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212" y="2187923"/>
              <a:ext cx="166687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2" name="Picture 201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337" y="2265710"/>
              <a:ext cx="114300" cy="9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3" name="Picture 202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5575" y="2189510"/>
              <a:ext cx="177800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" name="Picture 203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387" y="2221260"/>
              <a:ext cx="38100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" name="Picture 204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975" y="2227610"/>
              <a:ext cx="762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" name="Picture 206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5262" y="2224436"/>
              <a:ext cx="106363" cy="8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" name="Picture 207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2087" y="2216498"/>
              <a:ext cx="101600" cy="7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" name="Picture 208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6075" y="2381598"/>
              <a:ext cx="177800" cy="179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9" name="Picture 209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025" y="2418111"/>
              <a:ext cx="114300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" name="Picture 210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0850" y="2387948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" name="Picture 211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412" y="2424461"/>
              <a:ext cx="106363" cy="109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2" name="Picture 212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650" y="2464148"/>
              <a:ext cx="46038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3" name="Freeform 213"/>
            <p:cNvSpPr>
              <a:spLocks/>
            </p:cNvSpPr>
            <p:nvPr/>
          </p:nvSpPr>
          <p:spPr bwMode="auto">
            <a:xfrm>
              <a:off x="2895750" y="2025998"/>
              <a:ext cx="111125" cy="165100"/>
            </a:xfrm>
            <a:custGeom>
              <a:avLst/>
              <a:gdLst>
                <a:gd name="T0" fmla="*/ 4 w 26"/>
                <a:gd name="T1" fmla="*/ 0 h 39"/>
                <a:gd name="T2" fmla="*/ 16 w 26"/>
                <a:gd name="T3" fmla="*/ 31 h 39"/>
                <a:gd name="T4" fmla="*/ 16 w 26"/>
                <a:gd name="T5" fmla="*/ 35 h 39"/>
                <a:gd name="T6" fmla="*/ 13 w 26"/>
                <a:gd name="T7" fmla="*/ 39 h 39"/>
                <a:gd name="T8" fmla="*/ 26 w 26"/>
                <a:gd name="T9" fmla="*/ 27 h 39"/>
                <a:gd name="T10" fmla="*/ 4 w 26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9">
                  <a:moveTo>
                    <a:pt x="4" y="0"/>
                  </a:moveTo>
                  <a:cubicBezTo>
                    <a:pt x="0" y="12"/>
                    <a:pt x="4" y="24"/>
                    <a:pt x="16" y="31"/>
                  </a:cubicBezTo>
                  <a:cubicBezTo>
                    <a:pt x="17" y="32"/>
                    <a:pt x="18" y="34"/>
                    <a:pt x="16" y="35"/>
                  </a:cubicBezTo>
                  <a:cubicBezTo>
                    <a:pt x="15" y="36"/>
                    <a:pt x="14" y="38"/>
                    <a:pt x="13" y="39"/>
                  </a:cubicBezTo>
                  <a:cubicBezTo>
                    <a:pt x="17" y="36"/>
                    <a:pt x="22" y="32"/>
                    <a:pt x="26" y="27"/>
                  </a:cubicBezTo>
                  <a:cubicBezTo>
                    <a:pt x="14" y="22"/>
                    <a:pt x="7" y="12"/>
                    <a:pt x="4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4" name="Freeform 214"/>
            <p:cNvSpPr>
              <a:spLocks/>
            </p:cNvSpPr>
            <p:nvPr/>
          </p:nvSpPr>
          <p:spPr bwMode="auto">
            <a:xfrm>
              <a:off x="2865587" y="2003773"/>
              <a:ext cx="106363" cy="204788"/>
            </a:xfrm>
            <a:custGeom>
              <a:avLst/>
              <a:gdLst>
                <a:gd name="T0" fmla="*/ 11 w 25"/>
                <a:gd name="T1" fmla="*/ 0 h 48"/>
                <a:gd name="T2" fmla="*/ 21 w 25"/>
                <a:gd name="T3" fmla="*/ 38 h 48"/>
                <a:gd name="T4" fmla="*/ 18 w 25"/>
                <a:gd name="T5" fmla="*/ 42 h 48"/>
                <a:gd name="T6" fmla="*/ 10 w 25"/>
                <a:gd name="T7" fmla="*/ 48 h 48"/>
                <a:gd name="T8" fmla="*/ 20 w 25"/>
                <a:gd name="T9" fmla="*/ 44 h 48"/>
                <a:gd name="T10" fmla="*/ 23 w 25"/>
                <a:gd name="T11" fmla="*/ 40 h 48"/>
                <a:gd name="T12" fmla="*/ 23 w 25"/>
                <a:gd name="T13" fmla="*/ 36 h 48"/>
                <a:gd name="T14" fmla="*/ 11 w 25"/>
                <a:gd name="T15" fmla="*/ 5 h 48"/>
                <a:gd name="T16" fmla="*/ 11 w 25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7" y="8"/>
                    <a:pt x="0" y="26"/>
                    <a:pt x="21" y="38"/>
                  </a:cubicBezTo>
                  <a:cubicBezTo>
                    <a:pt x="20" y="39"/>
                    <a:pt x="19" y="40"/>
                    <a:pt x="18" y="42"/>
                  </a:cubicBezTo>
                  <a:cubicBezTo>
                    <a:pt x="17" y="44"/>
                    <a:pt x="14" y="46"/>
                    <a:pt x="10" y="48"/>
                  </a:cubicBezTo>
                  <a:cubicBezTo>
                    <a:pt x="14" y="47"/>
                    <a:pt x="17" y="45"/>
                    <a:pt x="20" y="44"/>
                  </a:cubicBezTo>
                  <a:cubicBezTo>
                    <a:pt x="21" y="43"/>
                    <a:pt x="22" y="41"/>
                    <a:pt x="23" y="40"/>
                  </a:cubicBezTo>
                  <a:cubicBezTo>
                    <a:pt x="25" y="39"/>
                    <a:pt x="24" y="37"/>
                    <a:pt x="23" y="36"/>
                  </a:cubicBezTo>
                  <a:cubicBezTo>
                    <a:pt x="11" y="29"/>
                    <a:pt x="7" y="17"/>
                    <a:pt x="11" y="5"/>
                  </a:cubicBezTo>
                  <a:cubicBezTo>
                    <a:pt x="11" y="3"/>
                    <a:pt x="11" y="2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5" name="Freeform 215"/>
            <p:cNvSpPr>
              <a:spLocks noEditPoints="1"/>
            </p:cNvSpPr>
            <p:nvPr/>
          </p:nvSpPr>
          <p:spPr bwMode="auto">
            <a:xfrm>
              <a:off x="3040212" y="2335561"/>
              <a:ext cx="331788" cy="233363"/>
            </a:xfrm>
            <a:custGeom>
              <a:avLst/>
              <a:gdLst>
                <a:gd name="T0" fmla="*/ 5 w 78"/>
                <a:gd name="T1" fmla="*/ 52 h 55"/>
                <a:gd name="T2" fmla="*/ 0 w 78"/>
                <a:gd name="T3" fmla="*/ 52 h 55"/>
                <a:gd name="T4" fmla="*/ 0 w 78"/>
                <a:gd name="T5" fmla="*/ 52 h 55"/>
                <a:gd name="T6" fmla="*/ 1 w 78"/>
                <a:gd name="T7" fmla="*/ 55 h 55"/>
                <a:gd name="T8" fmla="*/ 5 w 78"/>
                <a:gd name="T9" fmla="*/ 52 h 55"/>
                <a:gd name="T10" fmla="*/ 35 w 78"/>
                <a:gd name="T11" fmla="*/ 0 h 55"/>
                <a:gd name="T12" fmla="*/ 17 w 78"/>
                <a:gd name="T13" fmla="*/ 26 h 55"/>
                <a:gd name="T14" fmla="*/ 18 w 78"/>
                <a:gd name="T15" fmla="*/ 37 h 55"/>
                <a:gd name="T16" fmla="*/ 35 w 78"/>
                <a:gd name="T17" fmla="*/ 12 h 55"/>
                <a:gd name="T18" fmla="*/ 37 w 78"/>
                <a:gd name="T19" fmla="*/ 11 h 55"/>
                <a:gd name="T20" fmla="*/ 40 w 78"/>
                <a:gd name="T21" fmla="*/ 12 h 55"/>
                <a:gd name="T22" fmla="*/ 62 w 78"/>
                <a:gd name="T23" fmla="*/ 27 h 55"/>
                <a:gd name="T24" fmla="*/ 70 w 78"/>
                <a:gd name="T25" fmla="*/ 25 h 55"/>
                <a:gd name="T26" fmla="*/ 78 w 78"/>
                <a:gd name="T27" fmla="*/ 19 h 55"/>
                <a:gd name="T28" fmla="*/ 76 w 78"/>
                <a:gd name="T29" fmla="*/ 17 h 55"/>
                <a:gd name="T30" fmla="*/ 76 w 78"/>
                <a:gd name="T31" fmla="*/ 17 h 55"/>
                <a:gd name="T32" fmla="*/ 35 w 78"/>
                <a:gd name="T3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55">
                  <a:moveTo>
                    <a:pt x="5" y="52"/>
                  </a:moveTo>
                  <a:cubicBezTo>
                    <a:pt x="3" y="52"/>
                    <a:pt x="2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1" y="54"/>
                    <a:pt x="1" y="55"/>
                  </a:cubicBezTo>
                  <a:cubicBezTo>
                    <a:pt x="2" y="54"/>
                    <a:pt x="3" y="53"/>
                    <a:pt x="5" y="52"/>
                  </a:cubicBezTo>
                  <a:moveTo>
                    <a:pt x="35" y="0"/>
                  </a:moveTo>
                  <a:cubicBezTo>
                    <a:pt x="29" y="8"/>
                    <a:pt x="23" y="17"/>
                    <a:pt x="17" y="26"/>
                  </a:cubicBezTo>
                  <a:cubicBezTo>
                    <a:pt x="18" y="30"/>
                    <a:pt x="19" y="33"/>
                    <a:pt x="18" y="37"/>
                  </a:cubicBezTo>
                  <a:cubicBezTo>
                    <a:pt x="24" y="29"/>
                    <a:pt x="30" y="20"/>
                    <a:pt x="35" y="12"/>
                  </a:cubicBezTo>
                  <a:cubicBezTo>
                    <a:pt x="36" y="11"/>
                    <a:pt x="36" y="11"/>
                    <a:pt x="37" y="11"/>
                  </a:cubicBezTo>
                  <a:cubicBezTo>
                    <a:pt x="38" y="11"/>
                    <a:pt x="39" y="11"/>
                    <a:pt x="40" y="12"/>
                  </a:cubicBezTo>
                  <a:cubicBezTo>
                    <a:pt x="45" y="20"/>
                    <a:pt x="53" y="27"/>
                    <a:pt x="62" y="27"/>
                  </a:cubicBezTo>
                  <a:cubicBezTo>
                    <a:pt x="64" y="27"/>
                    <a:pt x="67" y="26"/>
                    <a:pt x="70" y="25"/>
                  </a:cubicBezTo>
                  <a:cubicBezTo>
                    <a:pt x="73" y="23"/>
                    <a:pt x="76" y="21"/>
                    <a:pt x="78" y="19"/>
                  </a:cubicBezTo>
                  <a:cubicBezTo>
                    <a:pt x="78" y="18"/>
                    <a:pt x="77" y="18"/>
                    <a:pt x="76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61" y="17"/>
                    <a:pt x="47" y="13"/>
                    <a:pt x="35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6" name="Freeform 216"/>
            <p:cNvSpPr>
              <a:spLocks/>
            </p:cNvSpPr>
            <p:nvPr/>
          </p:nvSpPr>
          <p:spPr bwMode="auto">
            <a:xfrm>
              <a:off x="2908450" y="2556223"/>
              <a:ext cx="136525" cy="63500"/>
            </a:xfrm>
            <a:custGeom>
              <a:avLst/>
              <a:gdLst>
                <a:gd name="T0" fmla="*/ 27 w 32"/>
                <a:gd name="T1" fmla="*/ 0 h 15"/>
                <a:gd name="T2" fmla="*/ 0 w 32"/>
                <a:gd name="T3" fmla="*/ 15 h 15"/>
                <a:gd name="T4" fmla="*/ 2 w 32"/>
                <a:gd name="T5" fmla="*/ 15 h 15"/>
                <a:gd name="T6" fmla="*/ 27 w 32"/>
                <a:gd name="T7" fmla="*/ 6 h 15"/>
                <a:gd name="T8" fmla="*/ 32 w 32"/>
                <a:gd name="T9" fmla="*/ 3 h 15"/>
                <a:gd name="T10" fmla="*/ 31 w 32"/>
                <a:gd name="T11" fmla="*/ 0 h 15"/>
                <a:gd name="T12" fmla="*/ 27 w 32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5">
                  <a:moveTo>
                    <a:pt x="27" y="0"/>
                  </a:moveTo>
                  <a:cubicBezTo>
                    <a:pt x="19" y="7"/>
                    <a:pt x="10" y="13"/>
                    <a:pt x="0" y="15"/>
                  </a:cubicBezTo>
                  <a:cubicBezTo>
                    <a:pt x="1" y="15"/>
                    <a:pt x="1" y="15"/>
                    <a:pt x="2" y="15"/>
                  </a:cubicBezTo>
                  <a:cubicBezTo>
                    <a:pt x="11" y="15"/>
                    <a:pt x="19" y="12"/>
                    <a:pt x="27" y="6"/>
                  </a:cubicBezTo>
                  <a:cubicBezTo>
                    <a:pt x="29" y="5"/>
                    <a:pt x="30" y="4"/>
                    <a:pt x="32" y="3"/>
                  </a:cubicBezTo>
                  <a:cubicBezTo>
                    <a:pt x="32" y="2"/>
                    <a:pt x="31" y="1"/>
                    <a:pt x="31" y="0"/>
                  </a:cubicBezTo>
                  <a:cubicBezTo>
                    <a:pt x="30" y="0"/>
                    <a:pt x="28" y="0"/>
                    <a:pt x="27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7" name="Freeform 217"/>
            <p:cNvSpPr>
              <a:spLocks/>
            </p:cNvSpPr>
            <p:nvPr/>
          </p:nvSpPr>
          <p:spPr bwMode="auto">
            <a:xfrm>
              <a:off x="2824312" y="2381598"/>
              <a:ext cx="568325" cy="250825"/>
            </a:xfrm>
            <a:custGeom>
              <a:avLst/>
              <a:gdLst>
                <a:gd name="T0" fmla="*/ 88 w 134"/>
                <a:gd name="T1" fmla="*/ 0 h 59"/>
                <a:gd name="T2" fmla="*/ 86 w 134"/>
                <a:gd name="T3" fmla="*/ 1 h 59"/>
                <a:gd name="T4" fmla="*/ 69 w 134"/>
                <a:gd name="T5" fmla="*/ 26 h 59"/>
                <a:gd name="T6" fmla="*/ 67 w 134"/>
                <a:gd name="T7" fmla="*/ 32 h 59"/>
                <a:gd name="T8" fmla="*/ 56 w 134"/>
                <a:gd name="T9" fmla="*/ 41 h 59"/>
                <a:gd name="T10" fmla="*/ 52 w 134"/>
                <a:gd name="T11" fmla="*/ 44 h 59"/>
                <a:gd name="T12" fmla="*/ 47 w 134"/>
                <a:gd name="T13" fmla="*/ 47 h 59"/>
                <a:gd name="T14" fmla="*/ 22 w 134"/>
                <a:gd name="T15" fmla="*/ 56 h 59"/>
                <a:gd name="T16" fmla="*/ 20 w 134"/>
                <a:gd name="T17" fmla="*/ 56 h 59"/>
                <a:gd name="T18" fmla="*/ 14 w 134"/>
                <a:gd name="T19" fmla="*/ 56 h 59"/>
                <a:gd name="T20" fmla="*/ 0 w 134"/>
                <a:gd name="T21" fmla="*/ 54 h 59"/>
                <a:gd name="T22" fmla="*/ 21 w 134"/>
                <a:gd name="T23" fmla="*/ 59 h 59"/>
                <a:gd name="T24" fmla="*/ 88 w 134"/>
                <a:gd name="T25" fmla="*/ 2 h 59"/>
                <a:gd name="T26" fmla="*/ 112 w 134"/>
                <a:gd name="T27" fmla="*/ 19 h 59"/>
                <a:gd name="T28" fmla="*/ 134 w 134"/>
                <a:gd name="T29" fmla="*/ 7 h 59"/>
                <a:gd name="T30" fmla="*/ 132 w 134"/>
                <a:gd name="T31" fmla="*/ 6 h 59"/>
                <a:gd name="T32" fmla="*/ 127 w 134"/>
                <a:gd name="T33" fmla="*/ 6 h 59"/>
                <a:gd name="T34" fmla="*/ 129 w 134"/>
                <a:gd name="T35" fmla="*/ 8 h 59"/>
                <a:gd name="T36" fmla="*/ 121 w 134"/>
                <a:gd name="T37" fmla="*/ 14 h 59"/>
                <a:gd name="T38" fmla="*/ 113 w 134"/>
                <a:gd name="T39" fmla="*/ 16 h 59"/>
                <a:gd name="T40" fmla="*/ 91 w 134"/>
                <a:gd name="T41" fmla="*/ 1 h 59"/>
                <a:gd name="T42" fmla="*/ 88 w 134"/>
                <a:gd name="T4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59">
                  <a:moveTo>
                    <a:pt x="88" y="0"/>
                  </a:moveTo>
                  <a:cubicBezTo>
                    <a:pt x="87" y="0"/>
                    <a:pt x="87" y="0"/>
                    <a:pt x="86" y="1"/>
                  </a:cubicBezTo>
                  <a:cubicBezTo>
                    <a:pt x="81" y="9"/>
                    <a:pt x="75" y="18"/>
                    <a:pt x="69" y="26"/>
                  </a:cubicBezTo>
                  <a:cubicBezTo>
                    <a:pt x="69" y="28"/>
                    <a:pt x="68" y="30"/>
                    <a:pt x="67" y="32"/>
                  </a:cubicBezTo>
                  <a:cubicBezTo>
                    <a:pt x="64" y="36"/>
                    <a:pt x="60" y="39"/>
                    <a:pt x="56" y="41"/>
                  </a:cubicBezTo>
                  <a:cubicBezTo>
                    <a:pt x="54" y="42"/>
                    <a:pt x="53" y="43"/>
                    <a:pt x="52" y="44"/>
                  </a:cubicBezTo>
                  <a:cubicBezTo>
                    <a:pt x="50" y="45"/>
                    <a:pt x="49" y="46"/>
                    <a:pt x="47" y="47"/>
                  </a:cubicBezTo>
                  <a:cubicBezTo>
                    <a:pt x="39" y="53"/>
                    <a:pt x="31" y="56"/>
                    <a:pt x="22" y="56"/>
                  </a:cubicBezTo>
                  <a:cubicBezTo>
                    <a:pt x="21" y="56"/>
                    <a:pt x="21" y="56"/>
                    <a:pt x="20" y="56"/>
                  </a:cubicBezTo>
                  <a:cubicBezTo>
                    <a:pt x="18" y="56"/>
                    <a:pt x="16" y="56"/>
                    <a:pt x="14" y="56"/>
                  </a:cubicBezTo>
                  <a:cubicBezTo>
                    <a:pt x="9" y="56"/>
                    <a:pt x="5" y="56"/>
                    <a:pt x="0" y="54"/>
                  </a:cubicBezTo>
                  <a:cubicBezTo>
                    <a:pt x="8" y="58"/>
                    <a:pt x="15" y="59"/>
                    <a:pt x="21" y="59"/>
                  </a:cubicBezTo>
                  <a:cubicBezTo>
                    <a:pt x="52" y="59"/>
                    <a:pt x="75" y="24"/>
                    <a:pt x="88" y="2"/>
                  </a:cubicBezTo>
                  <a:cubicBezTo>
                    <a:pt x="96" y="15"/>
                    <a:pt x="105" y="19"/>
                    <a:pt x="112" y="19"/>
                  </a:cubicBezTo>
                  <a:cubicBezTo>
                    <a:pt x="124" y="19"/>
                    <a:pt x="134" y="7"/>
                    <a:pt x="134" y="7"/>
                  </a:cubicBezTo>
                  <a:cubicBezTo>
                    <a:pt x="132" y="6"/>
                    <a:pt x="132" y="6"/>
                    <a:pt x="132" y="6"/>
                  </a:cubicBezTo>
                  <a:cubicBezTo>
                    <a:pt x="131" y="6"/>
                    <a:pt x="129" y="6"/>
                    <a:pt x="127" y="6"/>
                  </a:cubicBezTo>
                  <a:cubicBezTo>
                    <a:pt x="128" y="7"/>
                    <a:pt x="129" y="7"/>
                    <a:pt x="129" y="8"/>
                  </a:cubicBezTo>
                  <a:cubicBezTo>
                    <a:pt x="127" y="10"/>
                    <a:pt x="124" y="12"/>
                    <a:pt x="121" y="14"/>
                  </a:cubicBezTo>
                  <a:cubicBezTo>
                    <a:pt x="118" y="15"/>
                    <a:pt x="115" y="16"/>
                    <a:pt x="113" y="16"/>
                  </a:cubicBezTo>
                  <a:cubicBezTo>
                    <a:pt x="104" y="16"/>
                    <a:pt x="96" y="9"/>
                    <a:pt x="91" y="1"/>
                  </a:cubicBezTo>
                  <a:cubicBezTo>
                    <a:pt x="90" y="0"/>
                    <a:pt x="89" y="0"/>
                    <a:pt x="88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18" name="Picture 218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400" y="2433986"/>
              <a:ext cx="115888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9" name="Picture 219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287" y="2522886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0" name="Picture 220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3387" y="2468911"/>
              <a:ext cx="889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1" name="Picture 221"/>
            <p:cNvPicPr>
              <a:picLocks noChangeAspect="1" noChangeArrowheads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6562" y="2472086"/>
              <a:ext cx="49213" cy="5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2" name="Freeform 222"/>
            <p:cNvSpPr>
              <a:spLocks/>
            </p:cNvSpPr>
            <p:nvPr/>
          </p:nvSpPr>
          <p:spPr bwMode="auto">
            <a:xfrm>
              <a:off x="2568725" y="2445098"/>
              <a:ext cx="238125" cy="149225"/>
            </a:xfrm>
            <a:custGeom>
              <a:avLst/>
              <a:gdLst>
                <a:gd name="T0" fmla="*/ 56 w 56"/>
                <a:gd name="T1" fmla="*/ 18 h 35"/>
                <a:gd name="T2" fmla="*/ 44 w 56"/>
                <a:gd name="T3" fmla="*/ 2 h 35"/>
                <a:gd name="T4" fmla="*/ 7 w 56"/>
                <a:gd name="T5" fmla="*/ 19 h 35"/>
                <a:gd name="T6" fmla="*/ 49 w 56"/>
                <a:gd name="T7" fmla="*/ 23 h 35"/>
                <a:gd name="T8" fmla="*/ 56 w 56"/>
                <a:gd name="T9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5">
                  <a:moveTo>
                    <a:pt x="56" y="18"/>
                  </a:moveTo>
                  <a:cubicBezTo>
                    <a:pt x="55" y="19"/>
                    <a:pt x="44" y="4"/>
                    <a:pt x="44" y="2"/>
                  </a:cubicBezTo>
                  <a:cubicBezTo>
                    <a:pt x="36" y="3"/>
                    <a:pt x="0" y="0"/>
                    <a:pt x="7" y="19"/>
                  </a:cubicBezTo>
                  <a:cubicBezTo>
                    <a:pt x="14" y="35"/>
                    <a:pt x="38" y="29"/>
                    <a:pt x="49" y="23"/>
                  </a:cubicBezTo>
                  <a:cubicBezTo>
                    <a:pt x="51" y="22"/>
                    <a:pt x="54" y="20"/>
                    <a:pt x="56" y="18"/>
                  </a:cubicBezTo>
                  <a:close/>
                </a:path>
              </a:pathLst>
            </a:custGeom>
            <a:solidFill>
              <a:srgbClr val="FF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3" name="Freeform 223"/>
            <p:cNvSpPr>
              <a:spLocks/>
            </p:cNvSpPr>
            <p:nvPr/>
          </p:nvSpPr>
          <p:spPr bwMode="auto">
            <a:xfrm>
              <a:off x="2556025" y="2445098"/>
              <a:ext cx="255588" cy="174625"/>
            </a:xfrm>
            <a:custGeom>
              <a:avLst/>
              <a:gdLst>
                <a:gd name="T0" fmla="*/ 46 w 60"/>
                <a:gd name="T1" fmla="*/ 1 h 41"/>
                <a:gd name="T2" fmla="*/ 8 w 60"/>
                <a:gd name="T3" fmla="*/ 20 h 41"/>
                <a:gd name="T4" fmla="*/ 58 w 60"/>
                <a:gd name="T5" fmla="*/ 21 h 41"/>
                <a:gd name="T6" fmla="*/ 56 w 60"/>
                <a:gd name="T7" fmla="*/ 19 h 41"/>
                <a:gd name="T8" fmla="*/ 12 w 60"/>
                <a:gd name="T9" fmla="*/ 20 h 41"/>
                <a:gd name="T10" fmla="*/ 46 w 60"/>
                <a:gd name="T11" fmla="*/ 5 h 41"/>
                <a:gd name="T12" fmla="*/ 46 w 60"/>
                <a:gd name="T13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1">
                  <a:moveTo>
                    <a:pt x="46" y="1"/>
                  </a:moveTo>
                  <a:cubicBezTo>
                    <a:pt x="36" y="2"/>
                    <a:pt x="0" y="0"/>
                    <a:pt x="8" y="20"/>
                  </a:cubicBezTo>
                  <a:cubicBezTo>
                    <a:pt x="17" y="41"/>
                    <a:pt x="45" y="29"/>
                    <a:pt x="58" y="21"/>
                  </a:cubicBezTo>
                  <a:cubicBezTo>
                    <a:pt x="60" y="20"/>
                    <a:pt x="58" y="18"/>
                    <a:pt x="56" y="19"/>
                  </a:cubicBezTo>
                  <a:cubicBezTo>
                    <a:pt x="44" y="26"/>
                    <a:pt x="23" y="35"/>
                    <a:pt x="12" y="20"/>
                  </a:cubicBezTo>
                  <a:cubicBezTo>
                    <a:pt x="1" y="4"/>
                    <a:pt x="39" y="5"/>
                    <a:pt x="46" y="5"/>
                  </a:cubicBezTo>
                  <a:cubicBezTo>
                    <a:pt x="48" y="4"/>
                    <a:pt x="48" y="1"/>
                    <a:pt x="46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4" name="Freeform 224"/>
            <p:cNvSpPr>
              <a:spLocks/>
            </p:cNvSpPr>
            <p:nvPr/>
          </p:nvSpPr>
          <p:spPr bwMode="auto">
            <a:xfrm>
              <a:off x="2662387" y="2480023"/>
              <a:ext cx="109538" cy="46038"/>
            </a:xfrm>
            <a:custGeom>
              <a:avLst/>
              <a:gdLst>
                <a:gd name="T0" fmla="*/ 23 w 26"/>
                <a:gd name="T1" fmla="*/ 0 h 11"/>
                <a:gd name="T2" fmla="*/ 2 w 26"/>
                <a:gd name="T3" fmla="*/ 7 h 11"/>
                <a:gd name="T4" fmla="*/ 3 w 26"/>
                <a:gd name="T5" fmla="*/ 10 h 11"/>
                <a:gd name="T6" fmla="*/ 24 w 26"/>
                <a:gd name="T7" fmla="*/ 3 h 11"/>
                <a:gd name="T8" fmla="*/ 23 w 2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1">
                  <a:moveTo>
                    <a:pt x="23" y="0"/>
                  </a:moveTo>
                  <a:cubicBezTo>
                    <a:pt x="16" y="3"/>
                    <a:pt x="9" y="5"/>
                    <a:pt x="2" y="7"/>
                  </a:cubicBezTo>
                  <a:cubicBezTo>
                    <a:pt x="0" y="8"/>
                    <a:pt x="1" y="11"/>
                    <a:pt x="3" y="10"/>
                  </a:cubicBezTo>
                  <a:cubicBezTo>
                    <a:pt x="10" y="8"/>
                    <a:pt x="17" y="6"/>
                    <a:pt x="24" y="3"/>
                  </a:cubicBezTo>
                  <a:cubicBezTo>
                    <a:pt x="26" y="3"/>
                    <a:pt x="25" y="0"/>
                    <a:pt x="23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5" name="Freeform 225"/>
            <p:cNvSpPr>
              <a:spLocks/>
            </p:cNvSpPr>
            <p:nvPr/>
          </p:nvSpPr>
          <p:spPr bwMode="auto">
            <a:xfrm>
              <a:off x="2721125" y="2318098"/>
              <a:ext cx="293688" cy="276225"/>
            </a:xfrm>
            <a:custGeom>
              <a:avLst/>
              <a:gdLst>
                <a:gd name="T0" fmla="*/ 20 w 69"/>
                <a:gd name="T1" fmla="*/ 2 h 65"/>
                <a:gd name="T2" fmla="*/ 11 w 69"/>
                <a:gd name="T3" fmla="*/ 43 h 65"/>
                <a:gd name="T4" fmla="*/ 67 w 69"/>
                <a:gd name="T5" fmla="*/ 55 h 65"/>
                <a:gd name="T6" fmla="*/ 65 w 69"/>
                <a:gd name="T7" fmla="*/ 52 h 65"/>
                <a:gd name="T8" fmla="*/ 17 w 69"/>
                <a:gd name="T9" fmla="*/ 44 h 65"/>
                <a:gd name="T10" fmla="*/ 22 w 69"/>
                <a:gd name="T11" fmla="*/ 5 h 65"/>
                <a:gd name="T12" fmla="*/ 20 w 69"/>
                <a:gd name="T13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5">
                  <a:moveTo>
                    <a:pt x="20" y="2"/>
                  </a:moveTo>
                  <a:cubicBezTo>
                    <a:pt x="5" y="11"/>
                    <a:pt x="0" y="28"/>
                    <a:pt x="11" y="43"/>
                  </a:cubicBezTo>
                  <a:cubicBezTo>
                    <a:pt x="23" y="60"/>
                    <a:pt x="49" y="65"/>
                    <a:pt x="67" y="55"/>
                  </a:cubicBezTo>
                  <a:cubicBezTo>
                    <a:pt x="69" y="54"/>
                    <a:pt x="67" y="50"/>
                    <a:pt x="65" y="52"/>
                  </a:cubicBezTo>
                  <a:cubicBezTo>
                    <a:pt x="49" y="61"/>
                    <a:pt x="30" y="56"/>
                    <a:pt x="17" y="44"/>
                  </a:cubicBezTo>
                  <a:cubicBezTo>
                    <a:pt x="3" y="31"/>
                    <a:pt x="7" y="14"/>
                    <a:pt x="22" y="5"/>
                  </a:cubicBezTo>
                  <a:cubicBezTo>
                    <a:pt x="24" y="4"/>
                    <a:pt x="22" y="0"/>
                    <a:pt x="2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6" name="Freeform 226"/>
            <p:cNvSpPr>
              <a:spLocks/>
            </p:cNvSpPr>
            <p:nvPr/>
          </p:nvSpPr>
          <p:spPr bwMode="auto">
            <a:xfrm>
              <a:off x="2467125" y="3184873"/>
              <a:ext cx="912813" cy="590550"/>
            </a:xfrm>
            <a:custGeom>
              <a:avLst/>
              <a:gdLst>
                <a:gd name="T0" fmla="*/ 215 w 215"/>
                <a:gd name="T1" fmla="*/ 111 h 139"/>
                <a:gd name="T2" fmla="*/ 204 w 215"/>
                <a:gd name="T3" fmla="*/ 102 h 139"/>
                <a:gd name="T4" fmla="*/ 86 w 215"/>
                <a:gd name="T5" fmla="*/ 39 h 139"/>
                <a:gd name="T6" fmla="*/ 23 w 215"/>
                <a:gd name="T7" fmla="*/ 22 h 139"/>
                <a:gd name="T8" fmla="*/ 134 w 215"/>
                <a:gd name="T9" fmla="*/ 116 h 139"/>
                <a:gd name="T10" fmla="*/ 203 w 215"/>
                <a:gd name="T11" fmla="*/ 139 h 139"/>
                <a:gd name="T12" fmla="*/ 215 w 215"/>
                <a:gd name="T13" fmla="*/ 11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139">
                  <a:moveTo>
                    <a:pt x="215" y="111"/>
                  </a:moveTo>
                  <a:cubicBezTo>
                    <a:pt x="204" y="102"/>
                    <a:pt x="204" y="102"/>
                    <a:pt x="204" y="102"/>
                  </a:cubicBezTo>
                  <a:cubicBezTo>
                    <a:pt x="204" y="102"/>
                    <a:pt x="128" y="64"/>
                    <a:pt x="86" y="39"/>
                  </a:cubicBezTo>
                  <a:cubicBezTo>
                    <a:pt x="43" y="13"/>
                    <a:pt x="46" y="0"/>
                    <a:pt x="23" y="22"/>
                  </a:cubicBezTo>
                  <a:cubicBezTo>
                    <a:pt x="0" y="43"/>
                    <a:pt x="83" y="89"/>
                    <a:pt x="134" y="116"/>
                  </a:cubicBezTo>
                  <a:cubicBezTo>
                    <a:pt x="155" y="128"/>
                    <a:pt x="181" y="135"/>
                    <a:pt x="203" y="139"/>
                  </a:cubicBezTo>
                  <a:cubicBezTo>
                    <a:pt x="209" y="131"/>
                    <a:pt x="214" y="121"/>
                    <a:pt x="215" y="111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7" name="Freeform 227"/>
            <p:cNvSpPr>
              <a:spLocks/>
            </p:cNvSpPr>
            <p:nvPr/>
          </p:nvSpPr>
          <p:spPr bwMode="auto">
            <a:xfrm>
              <a:off x="2522687" y="3202336"/>
              <a:ext cx="233363" cy="228600"/>
            </a:xfrm>
            <a:custGeom>
              <a:avLst/>
              <a:gdLst>
                <a:gd name="T0" fmla="*/ 55 w 55"/>
                <a:gd name="T1" fmla="*/ 23 h 54"/>
                <a:gd name="T2" fmla="*/ 10 w 55"/>
                <a:gd name="T3" fmla="*/ 18 h 54"/>
                <a:gd name="T4" fmla="*/ 26 w 55"/>
                <a:gd name="T5" fmla="*/ 54 h 54"/>
                <a:gd name="T6" fmla="*/ 55 w 55"/>
                <a:gd name="T7" fmla="*/ 2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4">
                  <a:moveTo>
                    <a:pt x="55" y="23"/>
                  </a:moveTo>
                  <a:cubicBezTo>
                    <a:pt x="31" y="6"/>
                    <a:pt x="29" y="0"/>
                    <a:pt x="10" y="18"/>
                  </a:cubicBezTo>
                  <a:cubicBezTo>
                    <a:pt x="0" y="27"/>
                    <a:pt x="9" y="40"/>
                    <a:pt x="26" y="54"/>
                  </a:cubicBezTo>
                  <a:cubicBezTo>
                    <a:pt x="35" y="43"/>
                    <a:pt x="45" y="33"/>
                    <a:pt x="55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8" name="Freeform 228"/>
            <p:cNvSpPr>
              <a:spLocks/>
            </p:cNvSpPr>
            <p:nvPr/>
          </p:nvSpPr>
          <p:spPr bwMode="auto">
            <a:xfrm>
              <a:off x="3333900" y="3715098"/>
              <a:ext cx="50800" cy="68263"/>
            </a:xfrm>
            <a:custGeom>
              <a:avLst/>
              <a:gdLst>
                <a:gd name="T0" fmla="*/ 7 w 12"/>
                <a:gd name="T1" fmla="*/ 0 h 16"/>
                <a:gd name="T2" fmla="*/ 7 w 12"/>
                <a:gd name="T3" fmla="*/ 1 h 16"/>
                <a:gd name="T4" fmla="*/ 1 w 12"/>
                <a:gd name="T5" fmla="*/ 12 h 16"/>
                <a:gd name="T6" fmla="*/ 0 w 12"/>
                <a:gd name="T7" fmla="*/ 14 h 16"/>
                <a:gd name="T8" fmla="*/ 4 w 12"/>
                <a:gd name="T9" fmla="*/ 15 h 16"/>
                <a:gd name="T10" fmla="*/ 12 w 12"/>
                <a:gd name="T11" fmla="*/ 16 h 16"/>
                <a:gd name="T12" fmla="*/ 11 w 12"/>
                <a:gd name="T13" fmla="*/ 1 h 16"/>
                <a:gd name="T14" fmla="*/ 7 w 12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6"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5"/>
                    <a:pt x="3" y="9"/>
                    <a:pt x="1" y="12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1" y="14"/>
                    <a:pt x="3" y="15"/>
                    <a:pt x="4" y="15"/>
                  </a:cubicBezTo>
                  <a:cubicBezTo>
                    <a:pt x="7" y="15"/>
                    <a:pt x="9" y="16"/>
                    <a:pt x="12" y="16"/>
                  </a:cubicBezTo>
                  <a:cubicBezTo>
                    <a:pt x="12" y="11"/>
                    <a:pt x="12" y="6"/>
                    <a:pt x="11" y="1"/>
                  </a:cubicBezTo>
                  <a:cubicBezTo>
                    <a:pt x="10" y="1"/>
                    <a:pt x="9" y="1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9" name="Freeform 229"/>
            <p:cNvSpPr>
              <a:spLocks/>
            </p:cNvSpPr>
            <p:nvPr/>
          </p:nvSpPr>
          <p:spPr bwMode="auto">
            <a:xfrm>
              <a:off x="3379937" y="3719861"/>
              <a:ext cx="22225" cy="63500"/>
            </a:xfrm>
            <a:custGeom>
              <a:avLst/>
              <a:gdLst>
                <a:gd name="T0" fmla="*/ 0 w 5"/>
                <a:gd name="T1" fmla="*/ 0 h 15"/>
                <a:gd name="T2" fmla="*/ 1 w 5"/>
                <a:gd name="T3" fmla="*/ 15 h 15"/>
                <a:gd name="T4" fmla="*/ 1 w 5"/>
                <a:gd name="T5" fmla="*/ 15 h 15"/>
                <a:gd name="T6" fmla="*/ 5 w 5"/>
                <a:gd name="T7" fmla="*/ 2 h 15"/>
                <a:gd name="T8" fmla="*/ 1 w 5"/>
                <a:gd name="T9" fmla="*/ 1 h 15"/>
                <a:gd name="T10" fmla="*/ 0 w 5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5">
                  <a:moveTo>
                    <a:pt x="0" y="0"/>
                  </a:moveTo>
                  <a:cubicBezTo>
                    <a:pt x="1" y="5"/>
                    <a:pt x="1" y="10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1"/>
                    <a:pt x="4" y="6"/>
                    <a:pt x="5" y="2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0" name="Freeform 230"/>
            <p:cNvSpPr>
              <a:spLocks noEditPoints="1"/>
            </p:cNvSpPr>
            <p:nvPr/>
          </p:nvSpPr>
          <p:spPr bwMode="auto">
            <a:xfrm>
              <a:off x="3333900" y="3715098"/>
              <a:ext cx="28575" cy="60325"/>
            </a:xfrm>
            <a:custGeom>
              <a:avLst/>
              <a:gdLst>
                <a:gd name="T0" fmla="*/ 1 w 7"/>
                <a:gd name="T1" fmla="*/ 12 h 14"/>
                <a:gd name="T2" fmla="*/ 0 w 7"/>
                <a:gd name="T3" fmla="*/ 14 h 14"/>
                <a:gd name="T4" fmla="*/ 0 w 7"/>
                <a:gd name="T5" fmla="*/ 14 h 14"/>
                <a:gd name="T6" fmla="*/ 1 w 7"/>
                <a:gd name="T7" fmla="*/ 12 h 14"/>
                <a:gd name="T8" fmla="*/ 7 w 7"/>
                <a:gd name="T9" fmla="*/ 0 h 14"/>
                <a:gd name="T10" fmla="*/ 7 w 7"/>
                <a:gd name="T11" fmla="*/ 1 h 14"/>
                <a:gd name="T12" fmla="*/ 7 w 7"/>
                <a:gd name="T13" fmla="*/ 0 h 14"/>
                <a:gd name="T14" fmla="*/ 7 w 7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4">
                  <a:moveTo>
                    <a:pt x="1" y="12"/>
                  </a:move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3"/>
                    <a:pt x="1" y="12"/>
                  </a:cubicBezTo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1" name="Freeform 231"/>
            <p:cNvSpPr>
              <a:spLocks noEditPoints="1"/>
            </p:cNvSpPr>
            <p:nvPr/>
          </p:nvSpPr>
          <p:spPr bwMode="auto">
            <a:xfrm>
              <a:off x="3035450" y="3676998"/>
              <a:ext cx="327025" cy="88900"/>
            </a:xfrm>
            <a:custGeom>
              <a:avLst/>
              <a:gdLst>
                <a:gd name="T0" fmla="*/ 77 w 77"/>
                <a:gd name="T1" fmla="*/ 10 h 21"/>
                <a:gd name="T2" fmla="*/ 71 w 77"/>
                <a:gd name="T3" fmla="*/ 21 h 21"/>
                <a:gd name="T4" fmla="*/ 77 w 77"/>
                <a:gd name="T5" fmla="*/ 10 h 21"/>
                <a:gd name="T6" fmla="*/ 0 w 77"/>
                <a:gd name="T7" fmla="*/ 0 h 21"/>
                <a:gd name="T8" fmla="*/ 57 w 77"/>
                <a:gd name="T9" fmla="*/ 20 h 21"/>
                <a:gd name="T10" fmla="*/ 0 w 7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21">
                  <a:moveTo>
                    <a:pt x="77" y="10"/>
                  </a:moveTo>
                  <a:cubicBezTo>
                    <a:pt x="75" y="14"/>
                    <a:pt x="73" y="18"/>
                    <a:pt x="71" y="21"/>
                  </a:cubicBezTo>
                  <a:cubicBezTo>
                    <a:pt x="73" y="18"/>
                    <a:pt x="75" y="14"/>
                    <a:pt x="77" y="10"/>
                  </a:cubicBezTo>
                  <a:moveTo>
                    <a:pt x="0" y="0"/>
                  </a:moveTo>
                  <a:cubicBezTo>
                    <a:pt x="17" y="10"/>
                    <a:pt x="37" y="16"/>
                    <a:pt x="57" y="20"/>
                  </a:cubicBezTo>
                  <a:cubicBezTo>
                    <a:pt x="38" y="16"/>
                    <a:pt x="17" y="10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2" name="Freeform 232"/>
            <p:cNvSpPr>
              <a:spLocks/>
            </p:cNvSpPr>
            <p:nvPr/>
          </p:nvSpPr>
          <p:spPr bwMode="auto">
            <a:xfrm>
              <a:off x="2522687" y="3278536"/>
              <a:ext cx="839788" cy="496888"/>
            </a:xfrm>
            <a:custGeom>
              <a:avLst/>
              <a:gdLst>
                <a:gd name="T0" fmla="*/ 10 w 198"/>
                <a:gd name="T1" fmla="*/ 0 h 117"/>
                <a:gd name="T2" fmla="*/ 6 w 198"/>
                <a:gd name="T3" fmla="*/ 8 h 117"/>
                <a:gd name="T4" fmla="*/ 121 w 198"/>
                <a:gd name="T5" fmla="*/ 94 h 117"/>
                <a:gd name="T6" fmla="*/ 121 w 198"/>
                <a:gd name="T7" fmla="*/ 94 h 117"/>
                <a:gd name="T8" fmla="*/ 178 w 198"/>
                <a:gd name="T9" fmla="*/ 114 h 117"/>
                <a:gd name="T10" fmla="*/ 191 w 198"/>
                <a:gd name="T11" fmla="*/ 117 h 117"/>
                <a:gd name="T12" fmla="*/ 192 w 198"/>
                <a:gd name="T13" fmla="*/ 115 h 117"/>
                <a:gd name="T14" fmla="*/ 198 w 198"/>
                <a:gd name="T15" fmla="*/ 104 h 117"/>
                <a:gd name="T16" fmla="*/ 198 w 198"/>
                <a:gd name="T17" fmla="*/ 103 h 117"/>
                <a:gd name="T18" fmla="*/ 142 w 198"/>
                <a:gd name="T19" fmla="*/ 83 h 117"/>
                <a:gd name="T20" fmla="*/ 41 w 198"/>
                <a:gd name="T21" fmla="*/ 19 h 117"/>
                <a:gd name="T22" fmla="*/ 26 w 198"/>
                <a:gd name="T23" fmla="*/ 36 h 117"/>
                <a:gd name="T24" fmla="*/ 10 w 198"/>
                <a:gd name="T2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" h="117">
                  <a:moveTo>
                    <a:pt x="10" y="0"/>
                  </a:moveTo>
                  <a:cubicBezTo>
                    <a:pt x="7" y="2"/>
                    <a:pt x="6" y="5"/>
                    <a:pt x="6" y="8"/>
                  </a:cubicBezTo>
                  <a:cubicBezTo>
                    <a:pt x="6" y="32"/>
                    <a:pt x="76" y="70"/>
                    <a:pt x="121" y="94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38" y="104"/>
                    <a:pt x="159" y="110"/>
                    <a:pt x="178" y="114"/>
                  </a:cubicBezTo>
                  <a:cubicBezTo>
                    <a:pt x="182" y="115"/>
                    <a:pt x="186" y="116"/>
                    <a:pt x="191" y="117"/>
                  </a:cubicBezTo>
                  <a:cubicBezTo>
                    <a:pt x="191" y="116"/>
                    <a:pt x="191" y="116"/>
                    <a:pt x="192" y="115"/>
                  </a:cubicBezTo>
                  <a:cubicBezTo>
                    <a:pt x="194" y="112"/>
                    <a:pt x="196" y="108"/>
                    <a:pt x="198" y="104"/>
                  </a:cubicBezTo>
                  <a:cubicBezTo>
                    <a:pt x="198" y="104"/>
                    <a:pt x="198" y="104"/>
                    <a:pt x="198" y="103"/>
                  </a:cubicBezTo>
                  <a:cubicBezTo>
                    <a:pt x="179" y="98"/>
                    <a:pt x="160" y="93"/>
                    <a:pt x="142" y="83"/>
                  </a:cubicBezTo>
                  <a:cubicBezTo>
                    <a:pt x="109" y="65"/>
                    <a:pt x="64" y="41"/>
                    <a:pt x="41" y="19"/>
                  </a:cubicBezTo>
                  <a:cubicBezTo>
                    <a:pt x="36" y="25"/>
                    <a:pt x="31" y="30"/>
                    <a:pt x="26" y="36"/>
                  </a:cubicBezTo>
                  <a:cubicBezTo>
                    <a:pt x="9" y="22"/>
                    <a:pt x="0" y="9"/>
                    <a:pt x="1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3" name="Freeform 233"/>
            <p:cNvSpPr>
              <a:spLocks/>
            </p:cNvSpPr>
            <p:nvPr/>
          </p:nvSpPr>
          <p:spPr bwMode="auto">
            <a:xfrm>
              <a:off x="2522687" y="3230911"/>
              <a:ext cx="173038" cy="200025"/>
            </a:xfrm>
            <a:custGeom>
              <a:avLst/>
              <a:gdLst>
                <a:gd name="T0" fmla="*/ 28 w 41"/>
                <a:gd name="T1" fmla="*/ 0 h 47"/>
                <a:gd name="T2" fmla="*/ 10 w 41"/>
                <a:gd name="T3" fmla="*/ 11 h 47"/>
                <a:gd name="T4" fmla="*/ 10 w 41"/>
                <a:gd name="T5" fmla="*/ 11 h 47"/>
                <a:gd name="T6" fmla="*/ 10 w 41"/>
                <a:gd name="T7" fmla="*/ 11 h 47"/>
                <a:gd name="T8" fmla="*/ 10 w 41"/>
                <a:gd name="T9" fmla="*/ 11 h 47"/>
                <a:gd name="T10" fmla="*/ 10 w 41"/>
                <a:gd name="T11" fmla="*/ 11 h 47"/>
                <a:gd name="T12" fmla="*/ 26 w 41"/>
                <a:gd name="T13" fmla="*/ 47 h 47"/>
                <a:gd name="T14" fmla="*/ 41 w 41"/>
                <a:gd name="T15" fmla="*/ 30 h 47"/>
                <a:gd name="T16" fmla="*/ 30 w 41"/>
                <a:gd name="T17" fmla="*/ 0 h 47"/>
                <a:gd name="T18" fmla="*/ 28 w 41"/>
                <a:gd name="T1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7">
                  <a:moveTo>
                    <a:pt x="28" y="0"/>
                  </a:moveTo>
                  <a:cubicBezTo>
                    <a:pt x="23" y="0"/>
                    <a:pt x="18" y="3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0" y="20"/>
                    <a:pt x="9" y="33"/>
                    <a:pt x="26" y="47"/>
                  </a:cubicBezTo>
                  <a:cubicBezTo>
                    <a:pt x="31" y="41"/>
                    <a:pt x="36" y="36"/>
                    <a:pt x="41" y="30"/>
                  </a:cubicBezTo>
                  <a:cubicBezTo>
                    <a:pt x="29" y="19"/>
                    <a:pt x="23" y="8"/>
                    <a:pt x="30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4" name="Freeform 234"/>
            <p:cNvSpPr>
              <a:spLocks/>
            </p:cNvSpPr>
            <p:nvPr/>
          </p:nvSpPr>
          <p:spPr bwMode="auto">
            <a:xfrm>
              <a:off x="2513162" y="3205511"/>
              <a:ext cx="841375" cy="582613"/>
            </a:xfrm>
            <a:custGeom>
              <a:avLst/>
              <a:gdLst>
                <a:gd name="T0" fmla="*/ 124 w 198"/>
                <a:gd name="T1" fmla="*/ 109 h 137"/>
                <a:gd name="T2" fmla="*/ 58 w 198"/>
                <a:gd name="T3" fmla="*/ 71 h 137"/>
                <a:gd name="T4" fmla="*/ 13 w 198"/>
                <a:gd name="T5" fmla="*/ 31 h 137"/>
                <a:gd name="T6" fmla="*/ 36 w 198"/>
                <a:gd name="T7" fmla="*/ 11 h 137"/>
                <a:gd name="T8" fmla="*/ 55 w 198"/>
                <a:gd name="T9" fmla="*/ 25 h 137"/>
                <a:gd name="T10" fmla="*/ 86 w 198"/>
                <a:gd name="T11" fmla="*/ 44 h 137"/>
                <a:gd name="T12" fmla="*/ 191 w 198"/>
                <a:gd name="T13" fmla="*/ 99 h 137"/>
                <a:gd name="T14" fmla="*/ 194 w 198"/>
                <a:gd name="T15" fmla="*/ 94 h 137"/>
                <a:gd name="T16" fmla="*/ 81 w 198"/>
                <a:gd name="T17" fmla="*/ 34 h 137"/>
                <a:gd name="T18" fmla="*/ 50 w 198"/>
                <a:gd name="T19" fmla="*/ 13 h 137"/>
                <a:gd name="T20" fmla="*/ 33 w 198"/>
                <a:gd name="T21" fmla="*/ 3 h 137"/>
                <a:gd name="T22" fmla="*/ 5 w 198"/>
                <a:gd name="T23" fmla="*/ 20 h 137"/>
                <a:gd name="T24" fmla="*/ 23 w 198"/>
                <a:gd name="T25" fmla="*/ 53 h 137"/>
                <a:gd name="T26" fmla="*/ 86 w 198"/>
                <a:gd name="T27" fmla="*/ 94 h 137"/>
                <a:gd name="T28" fmla="*/ 160 w 198"/>
                <a:gd name="T29" fmla="*/ 129 h 137"/>
                <a:gd name="T30" fmla="*/ 190 w 198"/>
                <a:gd name="T31" fmla="*/ 137 h 137"/>
                <a:gd name="T32" fmla="*/ 194 w 198"/>
                <a:gd name="T33" fmla="*/ 132 h 137"/>
                <a:gd name="T34" fmla="*/ 124 w 198"/>
                <a:gd name="T35" fmla="*/ 10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8" h="137">
                  <a:moveTo>
                    <a:pt x="124" y="109"/>
                  </a:moveTo>
                  <a:cubicBezTo>
                    <a:pt x="102" y="97"/>
                    <a:pt x="80" y="84"/>
                    <a:pt x="58" y="71"/>
                  </a:cubicBezTo>
                  <a:cubicBezTo>
                    <a:pt x="42" y="61"/>
                    <a:pt x="21" y="48"/>
                    <a:pt x="13" y="31"/>
                  </a:cubicBezTo>
                  <a:cubicBezTo>
                    <a:pt x="8" y="21"/>
                    <a:pt x="23" y="4"/>
                    <a:pt x="36" y="11"/>
                  </a:cubicBezTo>
                  <a:cubicBezTo>
                    <a:pt x="43" y="15"/>
                    <a:pt x="49" y="20"/>
                    <a:pt x="55" y="25"/>
                  </a:cubicBezTo>
                  <a:cubicBezTo>
                    <a:pt x="65" y="32"/>
                    <a:pt x="76" y="38"/>
                    <a:pt x="86" y="44"/>
                  </a:cubicBezTo>
                  <a:cubicBezTo>
                    <a:pt x="120" y="64"/>
                    <a:pt x="156" y="82"/>
                    <a:pt x="191" y="99"/>
                  </a:cubicBezTo>
                  <a:cubicBezTo>
                    <a:pt x="195" y="101"/>
                    <a:pt x="198" y="96"/>
                    <a:pt x="194" y="94"/>
                  </a:cubicBezTo>
                  <a:cubicBezTo>
                    <a:pt x="156" y="75"/>
                    <a:pt x="118" y="56"/>
                    <a:pt x="81" y="34"/>
                  </a:cubicBezTo>
                  <a:cubicBezTo>
                    <a:pt x="70" y="28"/>
                    <a:pt x="60" y="21"/>
                    <a:pt x="50" y="13"/>
                  </a:cubicBezTo>
                  <a:cubicBezTo>
                    <a:pt x="45" y="9"/>
                    <a:pt x="40" y="5"/>
                    <a:pt x="33" y="3"/>
                  </a:cubicBezTo>
                  <a:cubicBezTo>
                    <a:pt x="22" y="0"/>
                    <a:pt x="9" y="13"/>
                    <a:pt x="5" y="20"/>
                  </a:cubicBezTo>
                  <a:cubicBezTo>
                    <a:pt x="0" y="31"/>
                    <a:pt x="14" y="45"/>
                    <a:pt x="23" y="53"/>
                  </a:cubicBezTo>
                  <a:cubicBezTo>
                    <a:pt x="41" y="69"/>
                    <a:pt x="64" y="82"/>
                    <a:pt x="86" y="94"/>
                  </a:cubicBezTo>
                  <a:cubicBezTo>
                    <a:pt x="110" y="108"/>
                    <a:pt x="133" y="121"/>
                    <a:pt x="160" y="129"/>
                  </a:cubicBezTo>
                  <a:cubicBezTo>
                    <a:pt x="170" y="133"/>
                    <a:pt x="180" y="135"/>
                    <a:pt x="190" y="137"/>
                  </a:cubicBezTo>
                  <a:cubicBezTo>
                    <a:pt x="192" y="135"/>
                    <a:pt x="193" y="133"/>
                    <a:pt x="194" y="132"/>
                  </a:cubicBezTo>
                  <a:cubicBezTo>
                    <a:pt x="170" y="127"/>
                    <a:pt x="146" y="120"/>
                    <a:pt x="124" y="10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5" name="Oval 235"/>
            <p:cNvSpPr>
              <a:spLocks noChangeArrowheads="1"/>
            </p:cNvSpPr>
            <p:nvPr/>
          </p:nvSpPr>
          <p:spPr bwMode="auto">
            <a:xfrm>
              <a:off x="1587650" y="1324323"/>
              <a:ext cx="46038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6" name="Oval 236"/>
            <p:cNvSpPr>
              <a:spLocks noChangeArrowheads="1"/>
            </p:cNvSpPr>
            <p:nvPr/>
          </p:nvSpPr>
          <p:spPr bwMode="auto">
            <a:xfrm>
              <a:off x="2067075" y="1265586"/>
              <a:ext cx="47625" cy="46038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7" name="Oval 237"/>
            <p:cNvSpPr>
              <a:spLocks noChangeArrowheads="1"/>
            </p:cNvSpPr>
            <p:nvPr/>
          </p:nvSpPr>
          <p:spPr bwMode="auto">
            <a:xfrm>
              <a:off x="1952775" y="1456086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8" name="Oval 238"/>
            <p:cNvSpPr>
              <a:spLocks noChangeArrowheads="1"/>
            </p:cNvSpPr>
            <p:nvPr/>
          </p:nvSpPr>
          <p:spPr bwMode="auto">
            <a:xfrm>
              <a:off x="1413025" y="1438623"/>
              <a:ext cx="47625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9" name="Oval 239"/>
            <p:cNvSpPr>
              <a:spLocks noChangeArrowheads="1"/>
            </p:cNvSpPr>
            <p:nvPr/>
          </p:nvSpPr>
          <p:spPr bwMode="auto">
            <a:xfrm>
              <a:off x="1643212" y="1129061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0" name="Oval 240"/>
            <p:cNvSpPr>
              <a:spLocks noChangeArrowheads="1"/>
            </p:cNvSpPr>
            <p:nvPr/>
          </p:nvSpPr>
          <p:spPr bwMode="auto">
            <a:xfrm>
              <a:off x="2173437" y="1456086"/>
              <a:ext cx="47625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1" name="Freeform 241"/>
            <p:cNvSpPr>
              <a:spLocks/>
            </p:cNvSpPr>
            <p:nvPr/>
          </p:nvSpPr>
          <p:spPr bwMode="auto">
            <a:xfrm>
              <a:off x="2198837" y="1187798"/>
              <a:ext cx="242888" cy="557213"/>
            </a:xfrm>
            <a:custGeom>
              <a:avLst/>
              <a:gdLst>
                <a:gd name="T0" fmla="*/ 39 w 57"/>
                <a:gd name="T1" fmla="*/ 0 h 131"/>
                <a:gd name="T2" fmla="*/ 14 w 57"/>
                <a:gd name="T3" fmla="*/ 46 h 131"/>
                <a:gd name="T4" fmla="*/ 1 w 57"/>
                <a:gd name="T5" fmla="*/ 98 h 131"/>
                <a:gd name="T6" fmla="*/ 7 w 57"/>
                <a:gd name="T7" fmla="*/ 126 h 131"/>
                <a:gd name="T8" fmla="*/ 36 w 57"/>
                <a:gd name="T9" fmla="*/ 128 h 131"/>
                <a:gd name="T10" fmla="*/ 42 w 57"/>
                <a:gd name="T11" fmla="*/ 99 h 131"/>
                <a:gd name="T12" fmla="*/ 47 w 57"/>
                <a:gd name="T13" fmla="*/ 61 h 131"/>
                <a:gd name="T14" fmla="*/ 57 w 57"/>
                <a:gd name="T15" fmla="*/ 22 h 131"/>
                <a:gd name="T16" fmla="*/ 39 w 57"/>
                <a:gd name="T1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31">
                  <a:moveTo>
                    <a:pt x="39" y="0"/>
                  </a:moveTo>
                  <a:cubicBezTo>
                    <a:pt x="31" y="15"/>
                    <a:pt x="21" y="30"/>
                    <a:pt x="14" y="46"/>
                  </a:cubicBezTo>
                  <a:cubicBezTo>
                    <a:pt x="8" y="63"/>
                    <a:pt x="4" y="80"/>
                    <a:pt x="1" y="98"/>
                  </a:cubicBezTo>
                  <a:cubicBezTo>
                    <a:pt x="0" y="105"/>
                    <a:pt x="1" y="120"/>
                    <a:pt x="7" y="126"/>
                  </a:cubicBezTo>
                  <a:cubicBezTo>
                    <a:pt x="13" y="131"/>
                    <a:pt x="29" y="130"/>
                    <a:pt x="36" y="128"/>
                  </a:cubicBezTo>
                  <a:cubicBezTo>
                    <a:pt x="40" y="127"/>
                    <a:pt x="41" y="102"/>
                    <a:pt x="42" y="99"/>
                  </a:cubicBezTo>
                  <a:cubicBezTo>
                    <a:pt x="43" y="87"/>
                    <a:pt x="45" y="74"/>
                    <a:pt x="47" y="61"/>
                  </a:cubicBezTo>
                  <a:cubicBezTo>
                    <a:pt x="50" y="48"/>
                    <a:pt x="55" y="36"/>
                    <a:pt x="57" y="22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2" name="Freeform 242"/>
            <p:cNvSpPr>
              <a:spLocks noEditPoints="1"/>
            </p:cNvSpPr>
            <p:nvPr/>
          </p:nvSpPr>
          <p:spPr bwMode="auto">
            <a:xfrm>
              <a:off x="2287737" y="1290986"/>
              <a:ext cx="144463" cy="436563"/>
            </a:xfrm>
            <a:custGeom>
              <a:avLst/>
              <a:gdLst>
                <a:gd name="T0" fmla="*/ 9 w 34"/>
                <a:gd name="T1" fmla="*/ 54 h 103"/>
                <a:gd name="T2" fmla="*/ 4 w 34"/>
                <a:gd name="T3" fmla="*/ 81 h 103"/>
                <a:gd name="T4" fmla="*/ 4 w 34"/>
                <a:gd name="T5" fmla="*/ 102 h 103"/>
                <a:gd name="T6" fmla="*/ 5 w 34"/>
                <a:gd name="T7" fmla="*/ 103 h 103"/>
                <a:gd name="T8" fmla="*/ 5 w 34"/>
                <a:gd name="T9" fmla="*/ 103 h 103"/>
                <a:gd name="T10" fmla="*/ 6 w 34"/>
                <a:gd name="T11" fmla="*/ 103 h 103"/>
                <a:gd name="T12" fmla="*/ 15 w 34"/>
                <a:gd name="T13" fmla="*/ 100 h 103"/>
                <a:gd name="T14" fmla="*/ 17 w 34"/>
                <a:gd name="T15" fmla="*/ 90 h 103"/>
                <a:gd name="T16" fmla="*/ 19 w 34"/>
                <a:gd name="T17" fmla="*/ 72 h 103"/>
                <a:gd name="T18" fmla="*/ 19 w 34"/>
                <a:gd name="T19" fmla="*/ 70 h 103"/>
                <a:gd name="T20" fmla="*/ 19 w 34"/>
                <a:gd name="T21" fmla="*/ 70 h 103"/>
                <a:gd name="T22" fmla="*/ 16 w 34"/>
                <a:gd name="T23" fmla="*/ 70 h 103"/>
                <a:gd name="T24" fmla="*/ 12 w 34"/>
                <a:gd name="T25" fmla="*/ 64 h 103"/>
                <a:gd name="T26" fmla="*/ 9 w 34"/>
                <a:gd name="T27" fmla="*/ 54 h 103"/>
                <a:gd name="T28" fmla="*/ 34 w 34"/>
                <a:gd name="T29" fmla="*/ 0 h 103"/>
                <a:gd name="T30" fmla="*/ 30 w 34"/>
                <a:gd name="T31" fmla="*/ 0 h 103"/>
                <a:gd name="T32" fmla="*/ 26 w 34"/>
                <a:gd name="T33" fmla="*/ 5 h 103"/>
                <a:gd name="T34" fmla="*/ 18 w 34"/>
                <a:gd name="T35" fmla="*/ 18 h 103"/>
                <a:gd name="T36" fmla="*/ 11 w 34"/>
                <a:gd name="T37" fmla="*/ 44 h 103"/>
                <a:gd name="T38" fmla="*/ 19 w 34"/>
                <a:gd name="T39" fmla="*/ 47 h 103"/>
                <a:gd name="T40" fmla="*/ 19 w 34"/>
                <a:gd name="T41" fmla="*/ 47 h 103"/>
                <a:gd name="T42" fmla="*/ 22 w 34"/>
                <a:gd name="T43" fmla="*/ 47 h 103"/>
                <a:gd name="T44" fmla="*/ 24 w 34"/>
                <a:gd name="T45" fmla="*/ 34 h 103"/>
                <a:gd name="T46" fmla="*/ 34 w 34"/>
                <a:gd name="T4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103">
                  <a:moveTo>
                    <a:pt x="9" y="54"/>
                  </a:moveTo>
                  <a:cubicBezTo>
                    <a:pt x="7" y="63"/>
                    <a:pt x="5" y="71"/>
                    <a:pt x="4" y="81"/>
                  </a:cubicBezTo>
                  <a:cubicBezTo>
                    <a:pt x="3" y="86"/>
                    <a:pt x="0" y="97"/>
                    <a:pt x="4" y="102"/>
                  </a:cubicBezTo>
                  <a:cubicBezTo>
                    <a:pt x="4" y="103"/>
                    <a:pt x="4" y="103"/>
                    <a:pt x="5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5" y="103"/>
                    <a:pt x="6" y="103"/>
                    <a:pt x="6" y="103"/>
                  </a:cubicBezTo>
                  <a:cubicBezTo>
                    <a:pt x="10" y="103"/>
                    <a:pt x="14" y="103"/>
                    <a:pt x="15" y="100"/>
                  </a:cubicBezTo>
                  <a:cubicBezTo>
                    <a:pt x="16" y="97"/>
                    <a:pt x="17" y="93"/>
                    <a:pt x="17" y="90"/>
                  </a:cubicBezTo>
                  <a:cubicBezTo>
                    <a:pt x="18" y="84"/>
                    <a:pt x="18" y="78"/>
                    <a:pt x="19" y="72"/>
                  </a:cubicBezTo>
                  <a:cubicBezTo>
                    <a:pt x="19" y="72"/>
                    <a:pt x="19" y="71"/>
                    <a:pt x="19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8" y="70"/>
                    <a:pt x="17" y="70"/>
                    <a:pt x="16" y="70"/>
                  </a:cubicBezTo>
                  <a:cubicBezTo>
                    <a:pt x="13" y="70"/>
                    <a:pt x="11" y="68"/>
                    <a:pt x="12" y="64"/>
                  </a:cubicBezTo>
                  <a:cubicBezTo>
                    <a:pt x="13" y="60"/>
                    <a:pt x="11" y="57"/>
                    <a:pt x="9" y="54"/>
                  </a:cubicBezTo>
                  <a:moveTo>
                    <a:pt x="34" y="0"/>
                  </a:moveTo>
                  <a:cubicBezTo>
                    <a:pt x="32" y="0"/>
                    <a:pt x="31" y="0"/>
                    <a:pt x="30" y="0"/>
                  </a:cubicBezTo>
                  <a:cubicBezTo>
                    <a:pt x="28" y="1"/>
                    <a:pt x="27" y="3"/>
                    <a:pt x="26" y="5"/>
                  </a:cubicBezTo>
                  <a:cubicBezTo>
                    <a:pt x="23" y="9"/>
                    <a:pt x="20" y="12"/>
                    <a:pt x="18" y="18"/>
                  </a:cubicBezTo>
                  <a:cubicBezTo>
                    <a:pt x="15" y="26"/>
                    <a:pt x="13" y="35"/>
                    <a:pt x="11" y="44"/>
                  </a:cubicBezTo>
                  <a:cubicBezTo>
                    <a:pt x="15" y="44"/>
                    <a:pt x="19" y="47"/>
                    <a:pt x="19" y="47"/>
                  </a:cubicBezTo>
                  <a:cubicBezTo>
                    <a:pt x="19" y="47"/>
                    <a:pt x="18" y="47"/>
                    <a:pt x="19" y="47"/>
                  </a:cubicBezTo>
                  <a:cubicBezTo>
                    <a:pt x="20" y="47"/>
                    <a:pt x="21" y="47"/>
                    <a:pt x="22" y="47"/>
                  </a:cubicBezTo>
                  <a:cubicBezTo>
                    <a:pt x="23" y="43"/>
                    <a:pt x="23" y="39"/>
                    <a:pt x="24" y="34"/>
                  </a:cubicBezTo>
                  <a:cubicBezTo>
                    <a:pt x="27" y="23"/>
                    <a:pt x="31" y="11"/>
                    <a:pt x="3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3" name="Freeform 243"/>
            <p:cNvSpPr>
              <a:spLocks/>
            </p:cNvSpPr>
            <p:nvPr/>
          </p:nvSpPr>
          <p:spPr bwMode="auto">
            <a:xfrm>
              <a:off x="2203600" y="1638648"/>
              <a:ext cx="169863" cy="106363"/>
            </a:xfrm>
            <a:custGeom>
              <a:avLst/>
              <a:gdLst>
                <a:gd name="T0" fmla="*/ 29 w 40"/>
                <a:gd name="T1" fmla="*/ 14 h 25"/>
                <a:gd name="T2" fmla="*/ 22 w 40"/>
                <a:gd name="T3" fmla="*/ 1 h 25"/>
                <a:gd name="T4" fmla="*/ 13 w 40"/>
                <a:gd name="T5" fmla="*/ 13 h 25"/>
                <a:gd name="T6" fmla="*/ 6 w 40"/>
                <a:gd name="T7" fmla="*/ 2 h 25"/>
                <a:gd name="T8" fmla="*/ 0 w 40"/>
                <a:gd name="T9" fmla="*/ 4 h 25"/>
                <a:gd name="T10" fmla="*/ 6 w 40"/>
                <a:gd name="T11" fmla="*/ 20 h 25"/>
                <a:gd name="T12" fmla="*/ 35 w 40"/>
                <a:gd name="T13" fmla="*/ 22 h 25"/>
                <a:gd name="T14" fmla="*/ 40 w 40"/>
                <a:gd name="T15" fmla="*/ 3 h 25"/>
                <a:gd name="T16" fmla="*/ 29 w 40"/>
                <a:gd name="T17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5">
                  <a:moveTo>
                    <a:pt x="29" y="14"/>
                  </a:moveTo>
                  <a:cubicBezTo>
                    <a:pt x="29" y="9"/>
                    <a:pt x="28" y="1"/>
                    <a:pt x="22" y="1"/>
                  </a:cubicBezTo>
                  <a:cubicBezTo>
                    <a:pt x="15" y="0"/>
                    <a:pt x="14" y="8"/>
                    <a:pt x="13" y="13"/>
                  </a:cubicBezTo>
                  <a:cubicBezTo>
                    <a:pt x="14" y="9"/>
                    <a:pt x="11" y="3"/>
                    <a:pt x="6" y="2"/>
                  </a:cubicBezTo>
                  <a:cubicBezTo>
                    <a:pt x="4" y="1"/>
                    <a:pt x="1" y="2"/>
                    <a:pt x="0" y="4"/>
                  </a:cubicBezTo>
                  <a:cubicBezTo>
                    <a:pt x="0" y="10"/>
                    <a:pt x="2" y="17"/>
                    <a:pt x="6" y="20"/>
                  </a:cubicBezTo>
                  <a:cubicBezTo>
                    <a:pt x="12" y="25"/>
                    <a:pt x="28" y="24"/>
                    <a:pt x="35" y="22"/>
                  </a:cubicBezTo>
                  <a:cubicBezTo>
                    <a:pt x="38" y="22"/>
                    <a:pt x="39" y="11"/>
                    <a:pt x="40" y="3"/>
                  </a:cubicBezTo>
                  <a:cubicBezTo>
                    <a:pt x="34" y="1"/>
                    <a:pt x="31" y="5"/>
                    <a:pt x="29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4" name="Freeform 244"/>
            <p:cNvSpPr>
              <a:spLocks/>
            </p:cNvSpPr>
            <p:nvPr/>
          </p:nvSpPr>
          <p:spPr bwMode="auto">
            <a:xfrm>
              <a:off x="2186137" y="1175098"/>
              <a:ext cx="268288" cy="577850"/>
            </a:xfrm>
            <a:custGeom>
              <a:avLst/>
              <a:gdLst>
                <a:gd name="T0" fmla="*/ 40 w 63"/>
                <a:gd name="T1" fmla="*/ 2 h 136"/>
                <a:gd name="T2" fmla="*/ 17 w 63"/>
                <a:gd name="T3" fmla="*/ 43 h 136"/>
                <a:gd name="T4" fmla="*/ 4 w 63"/>
                <a:gd name="T5" fmla="*/ 89 h 136"/>
                <a:gd name="T6" fmla="*/ 3 w 63"/>
                <a:gd name="T7" fmla="*/ 121 h 136"/>
                <a:gd name="T8" fmla="*/ 23 w 63"/>
                <a:gd name="T9" fmla="*/ 135 h 136"/>
                <a:gd name="T10" fmla="*/ 43 w 63"/>
                <a:gd name="T11" fmla="*/ 131 h 136"/>
                <a:gd name="T12" fmla="*/ 46 w 63"/>
                <a:gd name="T13" fmla="*/ 108 h 136"/>
                <a:gd name="T14" fmla="*/ 51 w 63"/>
                <a:gd name="T15" fmla="*/ 73 h 136"/>
                <a:gd name="T16" fmla="*/ 63 w 63"/>
                <a:gd name="T17" fmla="*/ 26 h 136"/>
                <a:gd name="T18" fmla="*/ 58 w 63"/>
                <a:gd name="T19" fmla="*/ 25 h 136"/>
                <a:gd name="T20" fmla="*/ 48 w 63"/>
                <a:gd name="T21" fmla="*/ 61 h 136"/>
                <a:gd name="T22" fmla="*/ 43 w 63"/>
                <a:gd name="T23" fmla="*/ 99 h 136"/>
                <a:gd name="T24" fmla="*/ 41 w 63"/>
                <a:gd name="T25" fmla="*/ 117 h 136"/>
                <a:gd name="T26" fmla="*/ 39 w 63"/>
                <a:gd name="T27" fmla="*/ 127 h 136"/>
                <a:gd name="T28" fmla="*/ 29 w 63"/>
                <a:gd name="T29" fmla="*/ 130 h 136"/>
                <a:gd name="T30" fmla="*/ 27 w 63"/>
                <a:gd name="T31" fmla="*/ 130 h 136"/>
                <a:gd name="T32" fmla="*/ 12 w 63"/>
                <a:gd name="T33" fmla="*/ 127 h 136"/>
                <a:gd name="T34" fmla="*/ 6 w 63"/>
                <a:gd name="T35" fmla="*/ 112 h 136"/>
                <a:gd name="T36" fmla="*/ 11 w 63"/>
                <a:gd name="T37" fmla="*/ 79 h 136"/>
                <a:gd name="T38" fmla="*/ 24 w 63"/>
                <a:gd name="T39" fmla="*/ 40 h 136"/>
                <a:gd name="T40" fmla="*/ 44 w 63"/>
                <a:gd name="T41" fmla="*/ 4 h 136"/>
                <a:gd name="T42" fmla="*/ 40 w 63"/>
                <a:gd name="T43" fmla="*/ 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3" h="136">
                  <a:moveTo>
                    <a:pt x="40" y="2"/>
                  </a:moveTo>
                  <a:cubicBezTo>
                    <a:pt x="33" y="16"/>
                    <a:pt x="24" y="29"/>
                    <a:pt x="17" y="43"/>
                  </a:cubicBezTo>
                  <a:cubicBezTo>
                    <a:pt x="11" y="58"/>
                    <a:pt x="7" y="74"/>
                    <a:pt x="4" y="89"/>
                  </a:cubicBezTo>
                  <a:cubicBezTo>
                    <a:pt x="2" y="100"/>
                    <a:pt x="0" y="110"/>
                    <a:pt x="3" y="121"/>
                  </a:cubicBezTo>
                  <a:cubicBezTo>
                    <a:pt x="6" y="131"/>
                    <a:pt x="13" y="134"/>
                    <a:pt x="23" y="135"/>
                  </a:cubicBezTo>
                  <a:cubicBezTo>
                    <a:pt x="28" y="135"/>
                    <a:pt x="39" y="136"/>
                    <a:pt x="43" y="131"/>
                  </a:cubicBezTo>
                  <a:cubicBezTo>
                    <a:pt x="46" y="125"/>
                    <a:pt x="46" y="115"/>
                    <a:pt x="46" y="108"/>
                  </a:cubicBezTo>
                  <a:cubicBezTo>
                    <a:pt x="47" y="96"/>
                    <a:pt x="49" y="85"/>
                    <a:pt x="51" y="73"/>
                  </a:cubicBezTo>
                  <a:cubicBezTo>
                    <a:pt x="54" y="57"/>
                    <a:pt x="59" y="42"/>
                    <a:pt x="63" y="26"/>
                  </a:cubicBezTo>
                  <a:cubicBezTo>
                    <a:pt x="63" y="23"/>
                    <a:pt x="59" y="22"/>
                    <a:pt x="58" y="25"/>
                  </a:cubicBezTo>
                  <a:cubicBezTo>
                    <a:pt x="56" y="37"/>
                    <a:pt x="51" y="49"/>
                    <a:pt x="48" y="61"/>
                  </a:cubicBezTo>
                  <a:cubicBezTo>
                    <a:pt x="46" y="74"/>
                    <a:pt x="44" y="87"/>
                    <a:pt x="43" y="99"/>
                  </a:cubicBezTo>
                  <a:cubicBezTo>
                    <a:pt x="42" y="105"/>
                    <a:pt x="42" y="111"/>
                    <a:pt x="41" y="117"/>
                  </a:cubicBezTo>
                  <a:cubicBezTo>
                    <a:pt x="41" y="120"/>
                    <a:pt x="40" y="124"/>
                    <a:pt x="39" y="127"/>
                  </a:cubicBezTo>
                  <a:cubicBezTo>
                    <a:pt x="38" y="130"/>
                    <a:pt x="33" y="130"/>
                    <a:pt x="29" y="130"/>
                  </a:cubicBezTo>
                  <a:cubicBezTo>
                    <a:pt x="28" y="130"/>
                    <a:pt x="28" y="130"/>
                    <a:pt x="27" y="130"/>
                  </a:cubicBezTo>
                  <a:cubicBezTo>
                    <a:pt x="22" y="131"/>
                    <a:pt x="16" y="130"/>
                    <a:pt x="12" y="127"/>
                  </a:cubicBezTo>
                  <a:cubicBezTo>
                    <a:pt x="7" y="124"/>
                    <a:pt x="7" y="117"/>
                    <a:pt x="6" y="112"/>
                  </a:cubicBezTo>
                  <a:cubicBezTo>
                    <a:pt x="5" y="101"/>
                    <a:pt x="8" y="90"/>
                    <a:pt x="11" y="79"/>
                  </a:cubicBezTo>
                  <a:cubicBezTo>
                    <a:pt x="14" y="66"/>
                    <a:pt x="18" y="53"/>
                    <a:pt x="24" y="40"/>
                  </a:cubicBezTo>
                  <a:cubicBezTo>
                    <a:pt x="30" y="28"/>
                    <a:pt x="38" y="16"/>
                    <a:pt x="44" y="4"/>
                  </a:cubicBezTo>
                  <a:cubicBezTo>
                    <a:pt x="46" y="2"/>
                    <a:pt x="42" y="0"/>
                    <a:pt x="40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5" name="Freeform 245"/>
            <p:cNvSpPr>
              <a:spLocks/>
            </p:cNvSpPr>
            <p:nvPr/>
          </p:nvSpPr>
          <p:spPr bwMode="auto">
            <a:xfrm>
              <a:off x="2930675" y="1306861"/>
              <a:ext cx="223838" cy="582613"/>
            </a:xfrm>
            <a:custGeom>
              <a:avLst/>
              <a:gdLst>
                <a:gd name="T0" fmla="*/ 53 w 53"/>
                <a:gd name="T1" fmla="*/ 58 h 137"/>
                <a:gd name="T2" fmla="*/ 47 w 53"/>
                <a:gd name="T3" fmla="*/ 111 h 137"/>
                <a:gd name="T4" fmla="*/ 31 w 53"/>
                <a:gd name="T5" fmla="*/ 135 h 137"/>
                <a:gd name="T6" fmla="*/ 3 w 53"/>
                <a:gd name="T7" fmla="*/ 126 h 137"/>
                <a:gd name="T8" fmla="*/ 8 w 53"/>
                <a:gd name="T9" fmla="*/ 97 h 137"/>
                <a:gd name="T10" fmla="*/ 17 w 53"/>
                <a:gd name="T11" fmla="*/ 60 h 137"/>
                <a:gd name="T12" fmla="*/ 32 w 53"/>
                <a:gd name="T13" fmla="*/ 3 h 137"/>
                <a:gd name="T14" fmla="*/ 53 w 53"/>
                <a:gd name="T15" fmla="*/ 5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37">
                  <a:moveTo>
                    <a:pt x="53" y="58"/>
                  </a:moveTo>
                  <a:cubicBezTo>
                    <a:pt x="53" y="76"/>
                    <a:pt x="50" y="93"/>
                    <a:pt x="47" y="111"/>
                  </a:cubicBezTo>
                  <a:cubicBezTo>
                    <a:pt x="46" y="118"/>
                    <a:pt x="39" y="132"/>
                    <a:pt x="31" y="135"/>
                  </a:cubicBezTo>
                  <a:cubicBezTo>
                    <a:pt x="24" y="137"/>
                    <a:pt x="9" y="130"/>
                    <a:pt x="3" y="126"/>
                  </a:cubicBezTo>
                  <a:cubicBezTo>
                    <a:pt x="0" y="124"/>
                    <a:pt x="8" y="100"/>
                    <a:pt x="8" y="97"/>
                  </a:cubicBezTo>
                  <a:cubicBezTo>
                    <a:pt x="12" y="85"/>
                    <a:pt x="15" y="73"/>
                    <a:pt x="17" y="60"/>
                  </a:cubicBezTo>
                  <a:cubicBezTo>
                    <a:pt x="19" y="48"/>
                    <a:pt x="15" y="5"/>
                    <a:pt x="32" y="3"/>
                  </a:cubicBezTo>
                  <a:cubicBezTo>
                    <a:pt x="53" y="0"/>
                    <a:pt x="53" y="45"/>
                    <a:pt x="53" y="58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6" name="Freeform 246"/>
            <p:cNvSpPr>
              <a:spLocks/>
            </p:cNvSpPr>
            <p:nvPr/>
          </p:nvSpPr>
          <p:spPr bwMode="auto">
            <a:xfrm>
              <a:off x="2971950" y="1562448"/>
              <a:ext cx="30163" cy="131763"/>
            </a:xfrm>
            <a:custGeom>
              <a:avLst/>
              <a:gdLst>
                <a:gd name="T0" fmla="*/ 7 w 7"/>
                <a:gd name="T1" fmla="*/ 0 h 31"/>
                <a:gd name="T2" fmla="*/ 7 w 7"/>
                <a:gd name="T3" fmla="*/ 0 h 31"/>
                <a:gd name="T4" fmla="*/ 0 w 7"/>
                <a:gd name="T5" fmla="*/ 31 h 31"/>
                <a:gd name="T6" fmla="*/ 0 w 7"/>
                <a:gd name="T7" fmla="*/ 31 h 31"/>
                <a:gd name="T8" fmla="*/ 7 w 7"/>
                <a:gd name="T9" fmla="*/ 0 h 31"/>
                <a:gd name="T10" fmla="*/ 7 w 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1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11"/>
                    <a:pt x="3" y="2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" y="21"/>
                    <a:pt x="5" y="1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7" name="Freeform 247"/>
            <p:cNvSpPr>
              <a:spLocks/>
            </p:cNvSpPr>
            <p:nvPr/>
          </p:nvSpPr>
          <p:spPr bwMode="auto">
            <a:xfrm>
              <a:off x="2964012" y="1719611"/>
              <a:ext cx="4763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8" name="Freeform 248"/>
            <p:cNvSpPr>
              <a:spLocks noEditPoints="1"/>
            </p:cNvSpPr>
            <p:nvPr/>
          </p:nvSpPr>
          <p:spPr bwMode="auto">
            <a:xfrm>
              <a:off x="2930675" y="1727548"/>
              <a:ext cx="33338" cy="128588"/>
            </a:xfrm>
            <a:custGeom>
              <a:avLst/>
              <a:gdLst>
                <a:gd name="T0" fmla="*/ 4 w 8"/>
                <a:gd name="T1" fmla="*/ 28 h 30"/>
                <a:gd name="T2" fmla="*/ 8 w 8"/>
                <a:gd name="T3" fmla="*/ 30 h 30"/>
                <a:gd name="T4" fmla="*/ 4 w 8"/>
                <a:gd name="T5" fmla="*/ 28 h 30"/>
                <a:gd name="T6" fmla="*/ 8 w 8"/>
                <a:gd name="T7" fmla="*/ 0 h 30"/>
                <a:gd name="T8" fmla="*/ 2 w 8"/>
                <a:gd name="T9" fmla="*/ 25 h 30"/>
                <a:gd name="T10" fmla="*/ 2 w 8"/>
                <a:gd name="T11" fmla="*/ 25 h 30"/>
                <a:gd name="T12" fmla="*/ 8 w 8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0">
                  <a:moveTo>
                    <a:pt x="4" y="28"/>
                  </a:moveTo>
                  <a:cubicBezTo>
                    <a:pt x="5" y="29"/>
                    <a:pt x="6" y="30"/>
                    <a:pt x="8" y="30"/>
                  </a:cubicBezTo>
                  <a:cubicBezTo>
                    <a:pt x="6" y="30"/>
                    <a:pt x="5" y="29"/>
                    <a:pt x="4" y="28"/>
                  </a:cubicBezTo>
                  <a:moveTo>
                    <a:pt x="8" y="0"/>
                  </a:moveTo>
                  <a:cubicBezTo>
                    <a:pt x="6" y="7"/>
                    <a:pt x="0" y="18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19"/>
                    <a:pt x="7" y="4"/>
                    <a:pt x="8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9" name="Freeform 249"/>
            <p:cNvSpPr>
              <a:spLocks/>
            </p:cNvSpPr>
            <p:nvPr/>
          </p:nvSpPr>
          <p:spPr bwMode="auto">
            <a:xfrm>
              <a:off x="2938612" y="1397348"/>
              <a:ext cx="122238" cy="461963"/>
            </a:xfrm>
            <a:custGeom>
              <a:avLst/>
              <a:gdLst>
                <a:gd name="T0" fmla="*/ 20 w 29"/>
                <a:gd name="T1" fmla="*/ 0 h 109"/>
                <a:gd name="T2" fmla="*/ 19 w 29"/>
                <a:gd name="T3" fmla="*/ 0 h 109"/>
                <a:gd name="T4" fmla="*/ 15 w 29"/>
                <a:gd name="T5" fmla="*/ 39 h 109"/>
                <a:gd name="T6" fmla="*/ 15 w 29"/>
                <a:gd name="T7" fmla="*/ 39 h 109"/>
                <a:gd name="T8" fmla="*/ 8 w 29"/>
                <a:gd name="T9" fmla="*/ 70 h 109"/>
                <a:gd name="T10" fmla="*/ 7 w 29"/>
                <a:gd name="T11" fmla="*/ 76 h 109"/>
                <a:gd name="T12" fmla="*/ 6 w 29"/>
                <a:gd name="T13" fmla="*/ 76 h 109"/>
                <a:gd name="T14" fmla="*/ 6 w 29"/>
                <a:gd name="T15" fmla="*/ 77 h 109"/>
                <a:gd name="T16" fmla="*/ 6 w 29"/>
                <a:gd name="T17" fmla="*/ 78 h 109"/>
                <a:gd name="T18" fmla="*/ 0 w 29"/>
                <a:gd name="T19" fmla="*/ 103 h 109"/>
                <a:gd name="T20" fmla="*/ 2 w 29"/>
                <a:gd name="T21" fmla="*/ 106 h 109"/>
                <a:gd name="T22" fmla="*/ 6 w 29"/>
                <a:gd name="T23" fmla="*/ 108 h 109"/>
                <a:gd name="T24" fmla="*/ 9 w 29"/>
                <a:gd name="T25" fmla="*/ 109 h 109"/>
                <a:gd name="T26" fmla="*/ 12 w 29"/>
                <a:gd name="T27" fmla="*/ 108 h 109"/>
                <a:gd name="T28" fmla="*/ 20 w 29"/>
                <a:gd name="T29" fmla="*/ 87 h 109"/>
                <a:gd name="T30" fmla="*/ 25 w 29"/>
                <a:gd name="T31" fmla="*/ 60 h 109"/>
                <a:gd name="T32" fmla="*/ 29 w 29"/>
                <a:gd name="T33" fmla="*/ 24 h 109"/>
                <a:gd name="T34" fmla="*/ 27 w 29"/>
                <a:gd name="T35" fmla="*/ 9 h 109"/>
                <a:gd name="T36" fmla="*/ 25 w 29"/>
                <a:gd name="T37" fmla="*/ 3 h 109"/>
                <a:gd name="T38" fmla="*/ 20 w 29"/>
                <a:gd name="T3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109">
                  <a:moveTo>
                    <a:pt x="2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7" y="14"/>
                    <a:pt x="17" y="26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3" y="50"/>
                    <a:pt x="11" y="60"/>
                    <a:pt x="8" y="70"/>
                  </a:cubicBezTo>
                  <a:cubicBezTo>
                    <a:pt x="8" y="72"/>
                    <a:pt x="7" y="74"/>
                    <a:pt x="7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7"/>
                    <a:pt x="6" y="77"/>
                    <a:pt x="6" y="78"/>
                  </a:cubicBezTo>
                  <a:cubicBezTo>
                    <a:pt x="5" y="82"/>
                    <a:pt x="0" y="97"/>
                    <a:pt x="0" y="103"/>
                  </a:cubicBezTo>
                  <a:cubicBezTo>
                    <a:pt x="0" y="104"/>
                    <a:pt x="1" y="105"/>
                    <a:pt x="2" y="106"/>
                  </a:cubicBezTo>
                  <a:cubicBezTo>
                    <a:pt x="3" y="107"/>
                    <a:pt x="4" y="108"/>
                    <a:pt x="6" y="108"/>
                  </a:cubicBezTo>
                  <a:cubicBezTo>
                    <a:pt x="7" y="109"/>
                    <a:pt x="8" y="109"/>
                    <a:pt x="9" y="109"/>
                  </a:cubicBezTo>
                  <a:cubicBezTo>
                    <a:pt x="10" y="109"/>
                    <a:pt x="11" y="108"/>
                    <a:pt x="12" y="108"/>
                  </a:cubicBezTo>
                  <a:cubicBezTo>
                    <a:pt x="18" y="104"/>
                    <a:pt x="18" y="93"/>
                    <a:pt x="20" y="87"/>
                  </a:cubicBezTo>
                  <a:cubicBezTo>
                    <a:pt x="22" y="78"/>
                    <a:pt x="24" y="69"/>
                    <a:pt x="25" y="60"/>
                  </a:cubicBezTo>
                  <a:cubicBezTo>
                    <a:pt x="26" y="48"/>
                    <a:pt x="29" y="36"/>
                    <a:pt x="29" y="24"/>
                  </a:cubicBezTo>
                  <a:cubicBezTo>
                    <a:pt x="29" y="18"/>
                    <a:pt x="29" y="14"/>
                    <a:pt x="27" y="9"/>
                  </a:cubicBezTo>
                  <a:cubicBezTo>
                    <a:pt x="26" y="7"/>
                    <a:pt x="26" y="4"/>
                    <a:pt x="25" y="3"/>
                  </a:cubicBezTo>
                  <a:cubicBezTo>
                    <a:pt x="24" y="2"/>
                    <a:pt x="21" y="0"/>
                    <a:pt x="2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0" name="Freeform 250"/>
            <p:cNvSpPr>
              <a:spLocks/>
            </p:cNvSpPr>
            <p:nvPr/>
          </p:nvSpPr>
          <p:spPr bwMode="auto">
            <a:xfrm>
              <a:off x="2933850" y="1762473"/>
              <a:ext cx="179388" cy="127000"/>
            </a:xfrm>
            <a:custGeom>
              <a:avLst/>
              <a:gdLst>
                <a:gd name="T0" fmla="*/ 11 w 42"/>
                <a:gd name="T1" fmla="*/ 14 h 30"/>
                <a:gd name="T2" fmla="*/ 22 w 42"/>
                <a:gd name="T3" fmla="*/ 4 h 30"/>
                <a:gd name="T4" fmla="*/ 26 w 42"/>
                <a:gd name="T5" fmla="*/ 19 h 30"/>
                <a:gd name="T6" fmla="*/ 37 w 42"/>
                <a:gd name="T7" fmla="*/ 11 h 30"/>
                <a:gd name="T8" fmla="*/ 42 w 42"/>
                <a:gd name="T9" fmla="*/ 15 h 30"/>
                <a:gd name="T10" fmla="*/ 30 w 42"/>
                <a:gd name="T11" fmla="*/ 28 h 30"/>
                <a:gd name="T12" fmla="*/ 2 w 42"/>
                <a:gd name="T13" fmla="*/ 19 h 30"/>
                <a:gd name="T14" fmla="*/ 5 w 42"/>
                <a:gd name="T15" fmla="*/ 0 h 30"/>
                <a:gd name="T16" fmla="*/ 11 w 42"/>
                <a:gd name="T17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0">
                  <a:moveTo>
                    <a:pt x="11" y="14"/>
                  </a:moveTo>
                  <a:cubicBezTo>
                    <a:pt x="12" y="9"/>
                    <a:pt x="16" y="2"/>
                    <a:pt x="22" y="4"/>
                  </a:cubicBezTo>
                  <a:cubicBezTo>
                    <a:pt x="28" y="6"/>
                    <a:pt x="27" y="14"/>
                    <a:pt x="26" y="19"/>
                  </a:cubicBezTo>
                  <a:cubicBezTo>
                    <a:pt x="27" y="15"/>
                    <a:pt x="32" y="10"/>
                    <a:pt x="37" y="11"/>
                  </a:cubicBezTo>
                  <a:cubicBezTo>
                    <a:pt x="39" y="11"/>
                    <a:pt x="41" y="13"/>
                    <a:pt x="42" y="15"/>
                  </a:cubicBezTo>
                  <a:cubicBezTo>
                    <a:pt x="39" y="21"/>
                    <a:pt x="35" y="26"/>
                    <a:pt x="30" y="28"/>
                  </a:cubicBezTo>
                  <a:cubicBezTo>
                    <a:pt x="23" y="30"/>
                    <a:pt x="8" y="23"/>
                    <a:pt x="2" y="19"/>
                  </a:cubicBezTo>
                  <a:cubicBezTo>
                    <a:pt x="0" y="18"/>
                    <a:pt x="2" y="8"/>
                    <a:pt x="5" y="0"/>
                  </a:cubicBezTo>
                  <a:cubicBezTo>
                    <a:pt x="11" y="0"/>
                    <a:pt x="12" y="5"/>
                    <a:pt x="11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1" name="Freeform 251"/>
            <p:cNvSpPr>
              <a:spLocks/>
            </p:cNvSpPr>
            <p:nvPr/>
          </p:nvSpPr>
          <p:spPr bwMode="auto">
            <a:xfrm>
              <a:off x="2925912" y="1319561"/>
              <a:ext cx="241300" cy="574675"/>
            </a:xfrm>
            <a:custGeom>
              <a:avLst/>
              <a:gdLst>
                <a:gd name="T0" fmla="*/ 50 w 57"/>
                <a:gd name="T1" fmla="*/ 3 h 135"/>
                <a:gd name="T2" fmla="*/ 56 w 57"/>
                <a:gd name="T3" fmla="*/ 50 h 135"/>
                <a:gd name="T4" fmla="*/ 52 w 57"/>
                <a:gd name="T5" fmla="*/ 97 h 135"/>
                <a:gd name="T6" fmla="*/ 41 w 57"/>
                <a:gd name="T7" fmla="*/ 127 h 135"/>
                <a:gd name="T8" fmla="*/ 18 w 57"/>
                <a:gd name="T9" fmla="*/ 132 h 135"/>
                <a:gd name="T10" fmla="*/ 1 w 57"/>
                <a:gd name="T11" fmla="*/ 122 h 135"/>
                <a:gd name="T12" fmla="*/ 6 w 57"/>
                <a:gd name="T13" fmla="*/ 99 h 135"/>
                <a:gd name="T14" fmla="*/ 14 w 57"/>
                <a:gd name="T15" fmla="*/ 65 h 135"/>
                <a:gd name="T16" fmla="*/ 20 w 57"/>
                <a:gd name="T17" fmla="*/ 17 h 135"/>
                <a:gd name="T18" fmla="*/ 25 w 57"/>
                <a:gd name="T19" fmla="*/ 17 h 135"/>
                <a:gd name="T20" fmla="*/ 21 w 57"/>
                <a:gd name="T21" fmla="*/ 55 h 135"/>
                <a:gd name="T22" fmla="*/ 12 w 57"/>
                <a:gd name="T23" fmla="*/ 92 h 135"/>
                <a:gd name="T24" fmla="*/ 7 w 57"/>
                <a:gd name="T25" fmla="*/ 110 h 135"/>
                <a:gd name="T26" fmla="*/ 5 w 57"/>
                <a:gd name="T27" fmla="*/ 119 h 135"/>
                <a:gd name="T28" fmla="*/ 15 w 57"/>
                <a:gd name="T29" fmla="*/ 127 h 135"/>
                <a:gd name="T30" fmla="*/ 31 w 57"/>
                <a:gd name="T31" fmla="*/ 129 h 135"/>
                <a:gd name="T32" fmla="*/ 42 w 57"/>
                <a:gd name="T33" fmla="*/ 118 h 135"/>
                <a:gd name="T34" fmla="*/ 49 w 57"/>
                <a:gd name="T35" fmla="*/ 85 h 135"/>
                <a:gd name="T36" fmla="*/ 51 w 57"/>
                <a:gd name="T37" fmla="*/ 44 h 135"/>
                <a:gd name="T38" fmla="*/ 45 w 57"/>
                <a:gd name="T39" fmla="*/ 3 h 135"/>
                <a:gd name="T40" fmla="*/ 50 w 57"/>
                <a:gd name="T41" fmla="*/ 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135">
                  <a:moveTo>
                    <a:pt x="50" y="3"/>
                  </a:moveTo>
                  <a:cubicBezTo>
                    <a:pt x="52" y="18"/>
                    <a:pt x="55" y="34"/>
                    <a:pt x="56" y="50"/>
                  </a:cubicBezTo>
                  <a:cubicBezTo>
                    <a:pt x="57" y="65"/>
                    <a:pt x="55" y="82"/>
                    <a:pt x="52" y="97"/>
                  </a:cubicBezTo>
                  <a:cubicBezTo>
                    <a:pt x="50" y="108"/>
                    <a:pt x="48" y="118"/>
                    <a:pt x="41" y="127"/>
                  </a:cubicBezTo>
                  <a:cubicBezTo>
                    <a:pt x="35" y="135"/>
                    <a:pt x="27" y="135"/>
                    <a:pt x="18" y="132"/>
                  </a:cubicBezTo>
                  <a:cubicBezTo>
                    <a:pt x="13" y="131"/>
                    <a:pt x="2" y="128"/>
                    <a:pt x="1" y="122"/>
                  </a:cubicBezTo>
                  <a:cubicBezTo>
                    <a:pt x="0" y="115"/>
                    <a:pt x="4" y="106"/>
                    <a:pt x="6" y="99"/>
                  </a:cubicBezTo>
                  <a:cubicBezTo>
                    <a:pt x="9" y="88"/>
                    <a:pt x="12" y="76"/>
                    <a:pt x="14" y="65"/>
                  </a:cubicBezTo>
                  <a:cubicBezTo>
                    <a:pt x="18" y="49"/>
                    <a:pt x="18" y="33"/>
                    <a:pt x="20" y="17"/>
                  </a:cubicBezTo>
                  <a:cubicBezTo>
                    <a:pt x="21" y="14"/>
                    <a:pt x="25" y="15"/>
                    <a:pt x="25" y="17"/>
                  </a:cubicBezTo>
                  <a:cubicBezTo>
                    <a:pt x="23" y="30"/>
                    <a:pt x="23" y="42"/>
                    <a:pt x="21" y="55"/>
                  </a:cubicBezTo>
                  <a:cubicBezTo>
                    <a:pt x="19" y="68"/>
                    <a:pt x="16" y="80"/>
                    <a:pt x="12" y="92"/>
                  </a:cubicBezTo>
                  <a:cubicBezTo>
                    <a:pt x="11" y="98"/>
                    <a:pt x="9" y="104"/>
                    <a:pt x="7" y="110"/>
                  </a:cubicBezTo>
                  <a:cubicBezTo>
                    <a:pt x="7" y="113"/>
                    <a:pt x="6" y="116"/>
                    <a:pt x="5" y="119"/>
                  </a:cubicBezTo>
                  <a:cubicBezTo>
                    <a:pt x="5" y="124"/>
                    <a:pt x="12" y="125"/>
                    <a:pt x="15" y="127"/>
                  </a:cubicBezTo>
                  <a:cubicBezTo>
                    <a:pt x="20" y="129"/>
                    <a:pt x="26" y="131"/>
                    <a:pt x="31" y="129"/>
                  </a:cubicBezTo>
                  <a:cubicBezTo>
                    <a:pt x="36" y="128"/>
                    <a:pt x="40" y="122"/>
                    <a:pt x="42" y="118"/>
                  </a:cubicBezTo>
                  <a:cubicBezTo>
                    <a:pt x="47" y="108"/>
                    <a:pt x="48" y="96"/>
                    <a:pt x="49" y="85"/>
                  </a:cubicBezTo>
                  <a:cubicBezTo>
                    <a:pt x="52" y="72"/>
                    <a:pt x="52" y="58"/>
                    <a:pt x="51" y="44"/>
                  </a:cubicBezTo>
                  <a:cubicBezTo>
                    <a:pt x="50" y="30"/>
                    <a:pt x="47" y="17"/>
                    <a:pt x="45" y="3"/>
                  </a:cubicBezTo>
                  <a:cubicBezTo>
                    <a:pt x="45" y="0"/>
                    <a:pt x="49" y="0"/>
                    <a:pt x="5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2" name="Freeform 252"/>
            <p:cNvSpPr>
              <a:spLocks/>
            </p:cNvSpPr>
            <p:nvPr/>
          </p:nvSpPr>
          <p:spPr bwMode="auto">
            <a:xfrm>
              <a:off x="2313137" y="1070323"/>
              <a:ext cx="549275" cy="530225"/>
            </a:xfrm>
            <a:custGeom>
              <a:avLst/>
              <a:gdLst>
                <a:gd name="T0" fmla="*/ 97 w 129"/>
                <a:gd name="T1" fmla="*/ 0 h 125"/>
                <a:gd name="T2" fmla="*/ 50 w 129"/>
                <a:gd name="T3" fmla="*/ 90 h 125"/>
                <a:gd name="T4" fmla="*/ 13 w 129"/>
                <a:gd name="T5" fmla="*/ 99 h 125"/>
                <a:gd name="T6" fmla="*/ 2 w 129"/>
                <a:gd name="T7" fmla="*/ 98 h 125"/>
                <a:gd name="T8" fmla="*/ 6 w 129"/>
                <a:gd name="T9" fmla="*/ 116 h 125"/>
                <a:gd name="T10" fmla="*/ 19 w 129"/>
                <a:gd name="T11" fmla="*/ 118 h 125"/>
                <a:gd name="T12" fmla="*/ 128 w 129"/>
                <a:gd name="T13" fmla="*/ 6 h 125"/>
                <a:gd name="T14" fmla="*/ 97 w 129"/>
                <a:gd name="T1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125">
                  <a:moveTo>
                    <a:pt x="97" y="0"/>
                  </a:moveTo>
                  <a:cubicBezTo>
                    <a:pt x="97" y="0"/>
                    <a:pt x="93" y="77"/>
                    <a:pt x="50" y="90"/>
                  </a:cubicBezTo>
                  <a:cubicBezTo>
                    <a:pt x="6" y="103"/>
                    <a:pt x="13" y="99"/>
                    <a:pt x="13" y="99"/>
                  </a:cubicBezTo>
                  <a:cubicBezTo>
                    <a:pt x="13" y="99"/>
                    <a:pt x="3" y="93"/>
                    <a:pt x="2" y="98"/>
                  </a:cubicBezTo>
                  <a:cubicBezTo>
                    <a:pt x="0" y="104"/>
                    <a:pt x="7" y="109"/>
                    <a:pt x="6" y="116"/>
                  </a:cubicBezTo>
                  <a:cubicBezTo>
                    <a:pt x="5" y="123"/>
                    <a:pt x="12" y="125"/>
                    <a:pt x="19" y="118"/>
                  </a:cubicBezTo>
                  <a:cubicBezTo>
                    <a:pt x="19" y="118"/>
                    <a:pt x="129" y="117"/>
                    <a:pt x="128" y="6"/>
                  </a:cubicBez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3" name="Freeform 253"/>
            <p:cNvSpPr>
              <a:spLocks noEditPoints="1"/>
            </p:cNvSpPr>
            <p:nvPr/>
          </p:nvSpPr>
          <p:spPr bwMode="auto">
            <a:xfrm>
              <a:off x="2398862" y="1083023"/>
              <a:ext cx="476250" cy="487363"/>
            </a:xfrm>
            <a:custGeom>
              <a:avLst/>
              <a:gdLst>
                <a:gd name="T0" fmla="*/ 15 w 112"/>
                <a:gd name="T1" fmla="*/ 113 h 115"/>
                <a:gd name="T2" fmla="*/ 0 w 112"/>
                <a:gd name="T3" fmla="*/ 115 h 115"/>
                <a:gd name="T4" fmla="*/ 1 w 112"/>
                <a:gd name="T5" fmla="*/ 115 h 115"/>
                <a:gd name="T6" fmla="*/ 15 w 112"/>
                <a:gd name="T7" fmla="*/ 114 h 115"/>
                <a:gd name="T8" fmla="*/ 15 w 112"/>
                <a:gd name="T9" fmla="*/ 113 h 115"/>
                <a:gd name="T10" fmla="*/ 103 w 112"/>
                <a:gd name="T11" fmla="*/ 0 h 115"/>
                <a:gd name="T12" fmla="*/ 100 w 112"/>
                <a:gd name="T13" fmla="*/ 1 h 115"/>
                <a:gd name="T14" fmla="*/ 108 w 112"/>
                <a:gd name="T15" fmla="*/ 3 h 115"/>
                <a:gd name="T16" fmla="*/ 106 w 112"/>
                <a:gd name="T17" fmla="*/ 30 h 115"/>
                <a:gd name="T18" fmla="*/ 106 w 112"/>
                <a:gd name="T19" fmla="*/ 30 h 115"/>
                <a:gd name="T20" fmla="*/ 109 w 112"/>
                <a:gd name="T21" fmla="*/ 1 h 115"/>
                <a:gd name="T22" fmla="*/ 108 w 112"/>
                <a:gd name="T23" fmla="*/ 1 h 115"/>
                <a:gd name="T24" fmla="*/ 103 w 112"/>
                <a:gd name="T2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115">
                  <a:moveTo>
                    <a:pt x="15" y="113"/>
                  </a:moveTo>
                  <a:cubicBezTo>
                    <a:pt x="8" y="115"/>
                    <a:pt x="3" y="115"/>
                    <a:pt x="0" y="115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5" y="115"/>
                    <a:pt x="10" y="114"/>
                    <a:pt x="15" y="114"/>
                  </a:cubicBezTo>
                  <a:cubicBezTo>
                    <a:pt x="15" y="113"/>
                    <a:pt x="15" y="113"/>
                    <a:pt x="15" y="113"/>
                  </a:cubicBezTo>
                  <a:moveTo>
                    <a:pt x="103" y="0"/>
                  </a:moveTo>
                  <a:cubicBezTo>
                    <a:pt x="102" y="0"/>
                    <a:pt x="101" y="0"/>
                    <a:pt x="100" y="1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13"/>
                    <a:pt x="108" y="22"/>
                    <a:pt x="106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7" y="27"/>
                    <a:pt x="112" y="1"/>
                    <a:pt x="109" y="1"/>
                  </a:cubicBezTo>
                  <a:cubicBezTo>
                    <a:pt x="109" y="1"/>
                    <a:pt x="108" y="1"/>
                    <a:pt x="108" y="1"/>
                  </a:cubicBezTo>
                  <a:cubicBezTo>
                    <a:pt x="106" y="0"/>
                    <a:pt x="104" y="0"/>
                    <a:pt x="103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4" name="Freeform 254"/>
            <p:cNvSpPr>
              <a:spLocks/>
            </p:cNvSpPr>
            <p:nvPr/>
          </p:nvSpPr>
          <p:spPr bwMode="auto">
            <a:xfrm>
              <a:off x="2462362" y="1494186"/>
              <a:ext cx="192088" cy="73025"/>
            </a:xfrm>
            <a:custGeom>
              <a:avLst/>
              <a:gdLst>
                <a:gd name="T0" fmla="*/ 45 w 45"/>
                <a:gd name="T1" fmla="*/ 0 h 17"/>
                <a:gd name="T2" fmla="*/ 0 w 45"/>
                <a:gd name="T3" fmla="*/ 16 h 17"/>
                <a:gd name="T4" fmla="*/ 0 w 45"/>
                <a:gd name="T5" fmla="*/ 17 h 17"/>
                <a:gd name="T6" fmla="*/ 45 w 45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7">
                  <a:moveTo>
                    <a:pt x="45" y="0"/>
                  </a:moveTo>
                  <a:cubicBezTo>
                    <a:pt x="29" y="10"/>
                    <a:pt x="12" y="14"/>
                    <a:pt x="0" y="16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16" y="14"/>
                    <a:pt x="32" y="8"/>
                    <a:pt x="45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5" name="Freeform 255"/>
            <p:cNvSpPr>
              <a:spLocks/>
            </p:cNvSpPr>
            <p:nvPr/>
          </p:nvSpPr>
          <p:spPr bwMode="auto">
            <a:xfrm>
              <a:off x="2390925" y="1570386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6" name="Freeform 256"/>
            <p:cNvSpPr>
              <a:spLocks/>
            </p:cNvSpPr>
            <p:nvPr/>
          </p:nvSpPr>
          <p:spPr bwMode="auto">
            <a:xfrm>
              <a:off x="2368700" y="158784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7" name="Freeform 257"/>
            <p:cNvSpPr>
              <a:spLocks/>
            </p:cNvSpPr>
            <p:nvPr/>
          </p:nvSpPr>
          <p:spPr bwMode="auto">
            <a:xfrm>
              <a:off x="2368700" y="1575148"/>
              <a:ext cx="22225" cy="12700"/>
            </a:xfrm>
            <a:custGeom>
              <a:avLst/>
              <a:gdLst>
                <a:gd name="T0" fmla="*/ 5 w 5"/>
                <a:gd name="T1" fmla="*/ 0 h 3"/>
                <a:gd name="T2" fmla="*/ 0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3" y="2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3" y="2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8" name="Freeform 258"/>
            <p:cNvSpPr>
              <a:spLocks/>
            </p:cNvSpPr>
            <p:nvPr/>
          </p:nvSpPr>
          <p:spPr bwMode="auto">
            <a:xfrm>
              <a:off x="2340125" y="1086198"/>
              <a:ext cx="517525" cy="501650"/>
            </a:xfrm>
            <a:custGeom>
              <a:avLst/>
              <a:gdLst>
                <a:gd name="T0" fmla="*/ 114 w 122"/>
                <a:gd name="T1" fmla="*/ 0 h 118"/>
                <a:gd name="T2" fmla="*/ 113 w 122"/>
                <a:gd name="T3" fmla="*/ 2 h 118"/>
                <a:gd name="T4" fmla="*/ 111 w 122"/>
                <a:gd name="T5" fmla="*/ 15 h 118"/>
                <a:gd name="T6" fmla="*/ 104 w 122"/>
                <a:gd name="T7" fmla="*/ 49 h 118"/>
                <a:gd name="T8" fmla="*/ 77 w 122"/>
                <a:gd name="T9" fmla="*/ 82 h 118"/>
                <a:gd name="T10" fmla="*/ 0 w 122"/>
                <a:gd name="T11" fmla="*/ 113 h 118"/>
                <a:gd name="T12" fmla="*/ 4 w 122"/>
                <a:gd name="T13" fmla="*/ 118 h 118"/>
                <a:gd name="T14" fmla="*/ 7 w 122"/>
                <a:gd name="T15" fmla="*/ 118 h 118"/>
                <a:gd name="T16" fmla="*/ 7 w 122"/>
                <a:gd name="T17" fmla="*/ 118 h 118"/>
                <a:gd name="T18" fmla="*/ 12 w 122"/>
                <a:gd name="T19" fmla="*/ 115 h 118"/>
                <a:gd name="T20" fmla="*/ 13 w 122"/>
                <a:gd name="T21" fmla="*/ 114 h 118"/>
                <a:gd name="T22" fmla="*/ 13 w 122"/>
                <a:gd name="T23" fmla="*/ 114 h 118"/>
                <a:gd name="T24" fmla="*/ 14 w 122"/>
                <a:gd name="T25" fmla="*/ 114 h 118"/>
                <a:gd name="T26" fmla="*/ 29 w 122"/>
                <a:gd name="T27" fmla="*/ 112 h 118"/>
                <a:gd name="T28" fmla="*/ 74 w 122"/>
                <a:gd name="T29" fmla="*/ 96 h 118"/>
                <a:gd name="T30" fmla="*/ 76 w 122"/>
                <a:gd name="T31" fmla="*/ 95 h 118"/>
                <a:gd name="T32" fmla="*/ 110 w 122"/>
                <a:gd name="T33" fmla="*/ 58 h 118"/>
                <a:gd name="T34" fmla="*/ 120 w 122"/>
                <a:gd name="T35" fmla="*/ 29 h 118"/>
                <a:gd name="T36" fmla="*/ 122 w 122"/>
                <a:gd name="T37" fmla="*/ 2 h 118"/>
                <a:gd name="T38" fmla="*/ 114 w 122"/>
                <a:gd name="T3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" h="118">
                  <a:moveTo>
                    <a:pt x="114" y="0"/>
                  </a:moveTo>
                  <a:cubicBezTo>
                    <a:pt x="113" y="1"/>
                    <a:pt x="113" y="1"/>
                    <a:pt x="113" y="2"/>
                  </a:cubicBezTo>
                  <a:cubicBezTo>
                    <a:pt x="111" y="4"/>
                    <a:pt x="111" y="12"/>
                    <a:pt x="111" y="15"/>
                  </a:cubicBezTo>
                  <a:cubicBezTo>
                    <a:pt x="109" y="27"/>
                    <a:pt x="108" y="38"/>
                    <a:pt x="104" y="49"/>
                  </a:cubicBezTo>
                  <a:cubicBezTo>
                    <a:pt x="99" y="61"/>
                    <a:pt x="88" y="74"/>
                    <a:pt x="77" y="82"/>
                  </a:cubicBezTo>
                  <a:cubicBezTo>
                    <a:pt x="55" y="99"/>
                    <a:pt x="26" y="104"/>
                    <a:pt x="0" y="113"/>
                  </a:cubicBezTo>
                  <a:cubicBezTo>
                    <a:pt x="0" y="116"/>
                    <a:pt x="2" y="118"/>
                    <a:pt x="4" y="118"/>
                  </a:cubicBezTo>
                  <a:cubicBezTo>
                    <a:pt x="5" y="118"/>
                    <a:pt x="6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8" y="118"/>
                    <a:pt x="10" y="117"/>
                    <a:pt x="12" y="115"/>
                  </a:cubicBezTo>
                  <a:cubicBezTo>
                    <a:pt x="12" y="115"/>
                    <a:pt x="13" y="115"/>
                    <a:pt x="13" y="114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7" y="114"/>
                    <a:pt x="22" y="114"/>
                    <a:pt x="29" y="112"/>
                  </a:cubicBezTo>
                  <a:cubicBezTo>
                    <a:pt x="41" y="110"/>
                    <a:pt x="58" y="106"/>
                    <a:pt x="74" y="96"/>
                  </a:cubicBezTo>
                  <a:cubicBezTo>
                    <a:pt x="75" y="96"/>
                    <a:pt x="76" y="95"/>
                    <a:pt x="76" y="95"/>
                  </a:cubicBezTo>
                  <a:cubicBezTo>
                    <a:pt x="91" y="86"/>
                    <a:pt x="103" y="73"/>
                    <a:pt x="110" y="58"/>
                  </a:cubicBezTo>
                  <a:cubicBezTo>
                    <a:pt x="115" y="48"/>
                    <a:pt x="118" y="39"/>
                    <a:pt x="120" y="29"/>
                  </a:cubicBezTo>
                  <a:cubicBezTo>
                    <a:pt x="122" y="21"/>
                    <a:pt x="122" y="12"/>
                    <a:pt x="122" y="2"/>
                  </a:cubicBezTo>
                  <a:cubicBezTo>
                    <a:pt x="114" y="0"/>
                    <a:pt x="114" y="0"/>
                    <a:pt x="11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9" name="Freeform 259"/>
            <p:cNvSpPr>
              <a:spLocks/>
            </p:cNvSpPr>
            <p:nvPr/>
          </p:nvSpPr>
          <p:spPr bwMode="auto">
            <a:xfrm>
              <a:off x="2300437" y="1057623"/>
              <a:ext cx="569913" cy="547688"/>
            </a:xfrm>
            <a:custGeom>
              <a:avLst/>
              <a:gdLst>
                <a:gd name="T0" fmla="*/ 98 w 134"/>
                <a:gd name="T1" fmla="*/ 3 h 129"/>
                <a:gd name="T2" fmla="*/ 80 w 134"/>
                <a:gd name="T3" fmla="*/ 67 h 129"/>
                <a:gd name="T4" fmla="*/ 65 w 134"/>
                <a:gd name="T5" fmla="*/ 84 h 129"/>
                <a:gd name="T6" fmla="*/ 36 w 134"/>
                <a:gd name="T7" fmla="*/ 96 h 129"/>
                <a:gd name="T8" fmla="*/ 18 w 134"/>
                <a:gd name="T9" fmla="*/ 100 h 129"/>
                <a:gd name="T10" fmla="*/ 16 w 134"/>
                <a:gd name="T11" fmla="*/ 100 h 129"/>
                <a:gd name="T12" fmla="*/ 17 w 134"/>
                <a:gd name="T13" fmla="*/ 104 h 129"/>
                <a:gd name="T14" fmla="*/ 17 w 134"/>
                <a:gd name="T15" fmla="*/ 100 h 129"/>
                <a:gd name="T16" fmla="*/ 3 w 134"/>
                <a:gd name="T17" fmla="*/ 106 h 129"/>
                <a:gd name="T18" fmla="*/ 6 w 134"/>
                <a:gd name="T19" fmla="*/ 114 h 129"/>
                <a:gd name="T20" fmla="*/ 7 w 134"/>
                <a:gd name="T21" fmla="*/ 123 h 129"/>
                <a:gd name="T22" fmla="*/ 18 w 134"/>
                <a:gd name="T23" fmla="*/ 127 h 129"/>
                <a:gd name="T24" fmla="*/ 23 w 134"/>
                <a:gd name="T25" fmla="*/ 123 h 129"/>
                <a:gd name="T26" fmla="*/ 28 w 134"/>
                <a:gd name="T27" fmla="*/ 123 h 129"/>
                <a:gd name="T28" fmla="*/ 47 w 134"/>
                <a:gd name="T29" fmla="*/ 120 h 129"/>
                <a:gd name="T30" fmla="*/ 98 w 134"/>
                <a:gd name="T31" fmla="*/ 95 h 129"/>
                <a:gd name="T32" fmla="*/ 132 w 134"/>
                <a:gd name="T33" fmla="*/ 30 h 129"/>
                <a:gd name="T34" fmla="*/ 134 w 134"/>
                <a:gd name="T35" fmla="*/ 9 h 129"/>
                <a:gd name="T36" fmla="*/ 129 w 134"/>
                <a:gd name="T37" fmla="*/ 9 h 129"/>
                <a:gd name="T38" fmla="*/ 107 w 134"/>
                <a:gd name="T39" fmla="*/ 79 h 129"/>
                <a:gd name="T40" fmla="*/ 62 w 134"/>
                <a:gd name="T41" fmla="*/ 111 h 129"/>
                <a:gd name="T42" fmla="*/ 27 w 134"/>
                <a:gd name="T43" fmla="*/ 119 h 129"/>
                <a:gd name="T44" fmla="*/ 21 w 134"/>
                <a:gd name="T45" fmla="*/ 119 h 129"/>
                <a:gd name="T46" fmla="*/ 12 w 134"/>
                <a:gd name="T47" fmla="*/ 118 h 129"/>
                <a:gd name="T48" fmla="*/ 10 w 134"/>
                <a:gd name="T49" fmla="*/ 112 h 129"/>
                <a:gd name="T50" fmla="*/ 10 w 134"/>
                <a:gd name="T51" fmla="*/ 101 h 129"/>
                <a:gd name="T52" fmla="*/ 15 w 134"/>
                <a:gd name="T53" fmla="*/ 104 h 129"/>
                <a:gd name="T54" fmla="*/ 15 w 134"/>
                <a:gd name="T55" fmla="*/ 100 h 129"/>
                <a:gd name="T56" fmla="*/ 14 w 134"/>
                <a:gd name="T57" fmla="*/ 103 h 129"/>
                <a:gd name="T58" fmla="*/ 20 w 134"/>
                <a:gd name="T59" fmla="*/ 104 h 129"/>
                <a:gd name="T60" fmla="*/ 45 w 134"/>
                <a:gd name="T61" fmla="*/ 97 h 129"/>
                <a:gd name="T62" fmla="*/ 73 w 134"/>
                <a:gd name="T63" fmla="*/ 84 h 129"/>
                <a:gd name="T64" fmla="*/ 103 w 134"/>
                <a:gd name="T65" fmla="*/ 3 h 129"/>
                <a:gd name="T66" fmla="*/ 98 w 134"/>
                <a:gd name="T6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4" h="129">
                  <a:moveTo>
                    <a:pt x="98" y="3"/>
                  </a:moveTo>
                  <a:cubicBezTo>
                    <a:pt x="97" y="25"/>
                    <a:pt x="91" y="48"/>
                    <a:pt x="80" y="67"/>
                  </a:cubicBezTo>
                  <a:cubicBezTo>
                    <a:pt x="76" y="74"/>
                    <a:pt x="71" y="80"/>
                    <a:pt x="65" y="84"/>
                  </a:cubicBezTo>
                  <a:cubicBezTo>
                    <a:pt x="57" y="91"/>
                    <a:pt x="46" y="93"/>
                    <a:pt x="36" y="96"/>
                  </a:cubicBezTo>
                  <a:cubicBezTo>
                    <a:pt x="30" y="97"/>
                    <a:pt x="24" y="99"/>
                    <a:pt x="18" y="100"/>
                  </a:cubicBezTo>
                  <a:cubicBezTo>
                    <a:pt x="18" y="100"/>
                    <a:pt x="17" y="100"/>
                    <a:pt x="16" y="100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18" y="103"/>
                    <a:pt x="19" y="101"/>
                    <a:pt x="17" y="100"/>
                  </a:cubicBezTo>
                  <a:cubicBezTo>
                    <a:pt x="11" y="96"/>
                    <a:pt x="0" y="95"/>
                    <a:pt x="3" y="106"/>
                  </a:cubicBezTo>
                  <a:cubicBezTo>
                    <a:pt x="3" y="109"/>
                    <a:pt x="5" y="111"/>
                    <a:pt x="6" y="114"/>
                  </a:cubicBezTo>
                  <a:cubicBezTo>
                    <a:pt x="8" y="117"/>
                    <a:pt x="6" y="120"/>
                    <a:pt x="7" y="123"/>
                  </a:cubicBezTo>
                  <a:cubicBezTo>
                    <a:pt x="9" y="128"/>
                    <a:pt x="14" y="129"/>
                    <a:pt x="18" y="127"/>
                  </a:cubicBezTo>
                  <a:cubicBezTo>
                    <a:pt x="20" y="126"/>
                    <a:pt x="21" y="124"/>
                    <a:pt x="23" y="123"/>
                  </a:cubicBezTo>
                  <a:cubicBezTo>
                    <a:pt x="25" y="123"/>
                    <a:pt x="26" y="123"/>
                    <a:pt x="28" y="123"/>
                  </a:cubicBezTo>
                  <a:cubicBezTo>
                    <a:pt x="34" y="122"/>
                    <a:pt x="41" y="121"/>
                    <a:pt x="47" y="120"/>
                  </a:cubicBezTo>
                  <a:cubicBezTo>
                    <a:pt x="65" y="116"/>
                    <a:pt x="83" y="107"/>
                    <a:pt x="98" y="95"/>
                  </a:cubicBezTo>
                  <a:cubicBezTo>
                    <a:pt x="118" y="79"/>
                    <a:pt x="129" y="55"/>
                    <a:pt x="132" y="30"/>
                  </a:cubicBezTo>
                  <a:cubicBezTo>
                    <a:pt x="133" y="23"/>
                    <a:pt x="134" y="16"/>
                    <a:pt x="134" y="9"/>
                  </a:cubicBezTo>
                  <a:cubicBezTo>
                    <a:pt x="134" y="6"/>
                    <a:pt x="129" y="6"/>
                    <a:pt x="129" y="9"/>
                  </a:cubicBezTo>
                  <a:cubicBezTo>
                    <a:pt x="129" y="34"/>
                    <a:pt x="123" y="59"/>
                    <a:pt x="107" y="79"/>
                  </a:cubicBezTo>
                  <a:cubicBezTo>
                    <a:pt x="96" y="94"/>
                    <a:pt x="80" y="104"/>
                    <a:pt x="62" y="111"/>
                  </a:cubicBezTo>
                  <a:cubicBezTo>
                    <a:pt x="51" y="115"/>
                    <a:pt x="39" y="118"/>
                    <a:pt x="27" y="119"/>
                  </a:cubicBezTo>
                  <a:cubicBezTo>
                    <a:pt x="25" y="119"/>
                    <a:pt x="22" y="119"/>
                    <a:pt x="21" y="119"/>
                  </a:cubicBezTo>
                  <a:cubicBezTo>
                    <a:pt x="18" y="121"/>
                    <a:pt x="11" y="127"/>
                    <a:pt x="12" y="118"/>
                  </a:cubicBezTo>
                  <a:cubicBezTo>
                    <a:pt x="12" y="116"/>
                    <a:pt x="11" y="114"/>
                    <a:pt x="10" y="112"/>
                  </a:cubicBezTo>
                  <a:cubicBezTo>
                    <a:pt x="10" y="111"/>
                    <a:pt x="4" y="100"/>
                    <a:pt x="10" y="101"/>
                  </a:cubicBezTo>
                  <a:cubicBezTo>
                    <a:pt x="11" y="102"/>
                    <a:pt x="13" y="103"/>
                    <a:pt x="15" y="104"/>
                  </a:cubicBezTo>
                  <a:cubicBezTo>
                    <a:pt x="15" y="102"/>
                    <a:pt x="15" y="101"/>
                    <a:pt x="15" y="100"/>
                  </a:cubicBezTo>
                  <a:cubicBezTo>
                    <a:pt x="14" y="101"/>
                    <a:pt x="13" y="102"/>
                    <a:pt x="14" y="103"/>
                  </a:cubicBezTo>
                  <a:cubicBezTo>
                    <a:pt x="15" y="105"/>
                    <a:pt x="18" y="104"/>
                    <a:pt x="20" y="104"/>
                  </a:cubicBezTo>
                  <a:cubicBezTo>
                    <a:pt x="29" y="103"/>
                    <a:pt x="37" y="100"/>
                    <a:pt x="45" y="97"/>
                  </a:cubicBezTo>
                  <a:cubicBezTo>
                    <a:pt x="56" y="94"/>
                    <a:pt x="65" y="91"/>
                    <a:pt x="73" y="84"/>
                  </a:cubicBezTo>
                  <a:cubicBezTo>
                    <a:pt x="93" y="64"/>
                    <a:pt x="101" y="30"/>
                    <a:pt x="103" y="3"/>
                  </a:cubicBezTo>
                  <a:cubicBezTo>
                    <a:pt x="103" y="0"/>
                    <a:pt x="98" y="0"/>
                    <a:pt x="98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0" name="Freeform 260"/>
            <p:cNvSpPr>
              <a:spLocks/>
            </p:cNvSpPr>
            <p:nvPr/>
          </p:nvSpPr>
          <p:spPr bwMode="auto">
            <a:xfrm>
              <a:off x="2700487" y="1175098"/>
              <a:ext cx="161925" cy="39688"/>
            </a:xfrm>
            <a:custGeom>
              <a:avLst/>
              <a:gdLst>
                <a:gd name="T0" fmla="*/ 2 w 38"/>
                <a:gd name="T1" fmla="*/ 4 h 9"/>
                <a:gd name="T2" fmla="*/ 35 w 38"/>
                <a:gd name="T3" fmla="*/ 9 h 9"/>
                <a:gd name="T4" fmla="*/ 36 w 38"/>
                <a:gd name="T5" fmla="*/ 5 h 9"/>
                <a:gd name="T6" fmla="*/ 3 w 38"/>
                <a:gd name="T7" fmla="*/ 1 h 9"/>
                <a:gd name="T8" fmla="*/ 2 w 3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2" y="4"/>
                  </a:moveTo>
                  <a:cubicBezTo>
                    <a:pt x="13" y="6"/>
                    <a:pt x="24" y="7"/>
                    <a:pt x="35" y="9"/>
                  </a:cubicBezTo>
                  <a:cubicBezTo>
                    <a:pt x="38" y="9"/>
                    <a:pt x="38" y="5"/>
                    <a:pt x="36" y="5"/>
                  </a:cubicBezTo>
                  <a:cubicBezTo>
                    <a:pt x="25" y="4"/>
                    <a:pt x="14" y="2"/>
                    <a:pt x="3" y="1"/>
                  </a:cubicBezTo>
                  <a:cubicBezTo>
                    <a:pt x="0" y="0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1" name="Freeform 261"/>
            <p:cNvSpPr>
              <a:spLocks/>
            </p:cNvSpPr>
            <p:nvPr/>
          </p:nvSpPr>
          <p:spPr bwMode="auto">
            <a:xfrm>
              <a:off x="2679850" y="1265586"/>
              <a:ext cx="144463" cy="79375"/>
            </a:xfrm>
            <a:custGeom>
              <a:avLst/>
              <a:gdLst>
                <a:gd name="T0" fmla="*/ 2 w 34"/>
                <a:gd name="T1" fmla="*/ 4 h 19"/>
                <a:gd name="T2" fmla="*/ 30 w 34"/>
                <a:gd name="T3" fmla="*/ 18 h 19"/>
                <a:gd name="T4" fmla="*/ 32 w 34"/>
                <a:gd name="T5" fmla="*/ 14 h 19"/>
                <a:gd name="T6" fmla="*/ 4 w 34"/>
                <a:gd name="T7" fmla="*/ 1 h 19"/>
                <a:gd name="T8" fmla="*/ 2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2" y="4"/>
                  </a:moveTo>
                  <a:cubicBezTo>
                    <a:pt x="11" y="9"/>
                    <a:pt x="20" y="13"/>
                    <a:pt x="30" y="18"/>
                  </a:cubicBezTo>
                  <a:cubicBezTo>
                    <a:pt x="32" y="19"/>
                    <a:pt x="34" y="15"/>
                    <a:pt x="32" y="14"/>
                  </a:cubicBezTo>
                  <a:cubicBezTo>
                    <a:pt x="22" y="10"/>
                    <a:pt x="13" y="5"/>
                    <a:pt x="4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2" name="Freeform 262"/>
            <p:cNvSpPr>
              <a:spLocks/>
            </p:cNvSpPr>
            <p:nvPr/>
          </p:nvSpPr>
          <p:spPr bwMode="auto">
            <a:xfrm>
              <a:off x="2624287" y="1357661"/>
              <a:ext cx="119063" cy="93663"/>
            </a:xfrm>
            <a:custGeom>
              <a:avLst/>
              <a:gdLst>
                <a:gd name="T0" fmla="*/ 2 w 28"/>
                <a:gd name="T1" fmla="*/ 4 h 22"/>
                <a:gd name="T2" fmla="*/ 23 w 28"/>
                <a:gd name="T3" fmla="*/ 21 h 22"/>
                <a:gd name="T4" fmla="*/ 26 w 28"/>
                <a:gd name="T5" fmla="*/ 18 h 22"/>
                <a:gd name="T6" fmla="*/ 4 w 28"/>
                <a:gd name="T7" fmla="*/ 1 h 22"/>
                <a:gd name="T8" fmla="*/ 2 w 28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">
                  <a:moveTo>
                    <a:pt x="2" y="4"/>
                  </a:moveTo>
                  <a:cubicBezTo>
                    <a:pt x="9" y="10"/>
                    <a:pt x="16" y="15"/>
                    <a:pt x="23" y="21"/>
                  </a:cubicBezTo>
                  <a:cubicBezTo>
                    <a:pt x="25" y="22"/>
                    <a:pt x="28" y="19"/>
                    <a:pt x="26" y="18"/>
                  </a:cubicBezTo>
                  <a:cubicBezTo>
                    <a:pt x="19" y="12"/>
                    <a:pt x="11" y="7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3" name="Freeform 263"/>
            <p:cNvSpPr>
              <a:spLocks/>
            </p:cNvSpPr>
            <p:nvPr/>
          </p:nvSpPr>
          <p:spPr bwMode="auto">
            <a:xfrm>
              <a:off x="2548087" y="1417986"/>
              <a:ext cx="88900" cy="96838"/>
            </a:xfrm>
            <a:custGeom>
              <a:avLst/>
              <a:gdLst>
                <a:gd name="T0" fmla="*/ 2 w 21"/>
                <a:gd name="T1" fmla="*/ 4 h 23"/>
                <a:gd name="T2" fmla="*/ 16 w 21"/>
                <a:gd name="T3" fmla="*/ 21 h 23"/>
                <a:gd name="T4" fmla="*/ 20 w 21"/>
                <a:gd name="T5" fmla="*/ 19 h 23"/>
                <a:gd name="T6" fmla="*/ 5 w 21"/>
                <a:gd name="T7" fmla="*/ 2 h 23"/>
                <a:gd name="T8" fmla="*/ 2 w 21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3">
                  <a:moveTo>
                    <a:pt x="2" y="4"/>
                  </a:moveTo>
                  <a:cubicBezTo>
                    <a:pt x="7" y="10"/>
                    <a:pt x="12" y="15"/>
                    <a:pt x="16" y="21"/>
                  </a:cubicBezTo>
                  <a:cubicBezTo>
                    <a:pt x="18" y="23"/>
                    <a:pt x="21" y="21"/>
                    <a:pt x="20" y="19"/>
                  </a:cubicBezTo>
                  <a:cubicBezTo>
                    <a:pt x="15" y="13"/>
                    <a:pt x="10" y="7"/>
                    <a:pt x="5" y="2"/>
                  </a:cubicBezTo>
                  <a:cubicBezTo>
                    <a:pt x="4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4" name="Freeform 264"/>
            <p:cNvSpPr>
              <a:spLocks/>
            </p:cNvSpPr>
            <p:nvPr/>
          </p:nvSpPr>
          <p:spPr bwMode="auto">
            <a:xfrm>
              <a:off x="2467125" y="1448148"/>
              <a:ext cx="68263" cy="119063"/>
            </a:xfrm>
            <a:custGeom>
              <a:avLst/>
              <a:gdLst>
                <a:gd name="T0" fmla="*/ 1 w 16"/>
                <a:gd name="T1" fmla="*/ 4 h 28"/>
                <a:gd name="T2" fmla="*/ 12 w 16"/>
                <a:gd name="T3" fmla="*/ 26 h 28"/>
                <a:gd name="T4" fmla="*/ 15 w 16"/>
                <a:gd name="T5" fmla="*/ 25 h 28"/>
                <a:gd name="T6" fmla="*/ 4 w 16"/>
                <a:gd name="T7" fmla="*/ 3 h 28"/>
                <a:gd name="T8" fmla="*/ 1 w 16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8">
                  <a:moveTo>
                    <a:pt x="1" y="4"/>
                  </a:moveTo>
                  <a:cubicBezTo>
                    <a:pt x="4" y="11"/>
                    <a:pt x="8" y="19"/>
                    <a:pt x="12" y="26"/>
                  </a:cubicBezTo>
                  <a:cubicBezTo>
                    <a:pt x="13" y="28"/>
                    <a:pt x="16" y="27"/>
                    <a:pt x="15" y="25"/>
                  </a:cubicBezTo>
                  <a:cubicBezTo>
                    <a:pt x="12" y="17"/>
                    <a:pt x="8" y="10"/>
                    <a:pt x="4" y="3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5" name="Freeform 265"/>
            <p:cNvSpPr>
              <a:spLocks/>
            </p:cNvSpPr>
            <p:nvPr/>
          </p:nvSpPr>
          <p:spPr bwMode="auto">
            <a:xfrm>
              <a:off x="2394100" y="1473548"/>
              <a:ext cx="34925" cy="114300"/>
            </a:xfrm>
            <a:custGeom>
              <a:avLst/>
              <a:gdLst>
                <a:gd name="T0" fmla="*/ 1 w 8"/>
                <a:gd name="T1" fmla="*/ 3 h 27"/>
                <a:gd name="T2" fmla="*/ 4 w 8"/>
                <a:gd name="T3" fmla="*/ 24 h 27"/>
                <a:gd name="T4" fmla="*/ 8 w 8"/>
                <a:gd name="T5" fmla="*/ 24 h 27"/>
                <a:gd name="T6" fmla="*/ 5 w 8"/>
                <a:gd name="T7" fmla="*/ 2 h 27"/>
                <a:gd name="T8" fmla="*/ 1 w 8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1" y="3"/>
                  </a:moveTo>
                  <a:cubicBezTo>
                    <a:pt x="2" y="10"/>
                    <a:pt x="3" y="17"/>
                    <a:pt x="4" y="24"/>
                  </a:cubicBezTo>
                  <a:cubicBezTo>
                    <a:pt x="4" y="27"/>
                    <a:pt x="8" y="26"/>
                    <a:pt x="8" y="24"/>
                  </a:cubicBezTo>
                  <a:cubicBezTo>
                    <a:pt x="7" y="17"/>
                    <a:pt x="6" y="10"/>
                    <a:pt x="5" y="2"/>
                  </a:cubicBezTo>
                  <a:cubicBezTo>
                    <a:pt x="4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6" name="Freeform 266"/>
            <p:cNvSpPr>
              <a:spLocks/>
            </p:cNvSpPr>
            <p:nvPr/>
          </p:nvSpPr>
          <p:spPr bwMode="auto">
            <a:xfrm>
              <a:off x="1068537" y="1995836"/>
              <a:ext cx="200025" cy="339725"/>
            </a:xfrm>
            <a:custGeom>
              <a:avLst/>
              <a:gdLst>
                <a:gd name="T0" fmla="*/ 6 w 47"/>
                <a:gd name="T1" fmla="*/ 0 h 80"/>
                <a:gd name="T2" fmla="*/ 29 w 47"/>
                <a:gd name="T3" fmla="*/ 29 h 80"/>
                <a:gd name="T4" fmla="*/ 25 w 47"/>
                <a:gd name="T5" fmla="*/ 79 h 80"/>
                <a:gd name="T6" fmla="*/ 0 w 47"/>
                <a:gd name="T7" fmla="*/ 65 h 80"/>
                <a:gd name="T8" fmla="*/ 6 w 47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0">
                  <a:moveTo>
                    <a:pt x="6" y="0"/>
                  </a:moveTo>
                  <a:cubicBezTo>
                    <a:pt x="15" y="0"/>
                    <a:pt x="25" y="23"/>
                    <a:pt x="29" y="29"/>
                  </a:cubicBezTo>
                  <a:cubicBezTo>
                    <a:pt x="35" y="40"/>
                    <a:pt x="47" y="76"/>
                    <a:pt x="25" y="79"/>
                  </a:cubicBezTo>
                  <a:cubicBezTo>
                    <a:pt x="16" y="80"/>
                    <a:pt x="7" y="71"/>
                    <a:pt x="0" y="65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7" name="Freeform 267"/>
            <p:cNvSpPr>
              <a:spLocks/>
            </p:cNvSpPr>
            <p:nvPr/>
          </p:nvSpPr>
          <p:spPr bwMode="auto">
            <a:xfrm>
              <a:off x="1060600" y="1986311"/>
              <a:ext cx="182563" cy="379413"/>
            </a:xfrm>
            <a:custGeom>
              <a:avLst/>
              <a:gdLst>
                <a:gd name="T0" fmla="*/ 8 w 43"/>
                <a:gd name="T1" fmla="*/ 4 h 89"/>
                <a:gd name="T2" fmla="*/ 26 w 43"/>
                <a:gd name="T3" fmla="*/ 27 h 89"/>
                <a:gd name="T4" fmla="*/ 35 w 43"/>
                <a:gd name="T5" fmla="*/ 47 h 89"/>
                <a:gd name="T6" fmla="*/ 36 w 43"/>
                <a:gd name="T7" fmla="*/ 73 h 89"/>
                <a:gd name="T8" fmla="*/ 4 w 43"/>
                <a:gd name="T9" fmla="*/ 66 h 89"/>
                <a:gd name="T10" fmla="*/ 1 w 43"/>
                <a:gd name="T11" fmla="*/ 69 h 89"/>
                <a:gd name="T12" fmla="*/ 35 w 43"/>
                <a:gd name="T13" fmla="*/ 80 h 89"/>
                <a:gd name="T14" fmla="*/ 40 w 43"/>
                <a:gd name="T15" fmla="*/ 54 h 89"/>
                <a:gd name="T16" fmla="*/ 29 w 43"/>
                <a:gd name="T17" fmla="*/ 25 h 89"/>
                <a:gd name="T18" fmla="*/ 8 w 43"/>
                <a:gd name="T19" fmla="*/ 1 h 89"/>
                <a:gd name="T20" fmla="*/ 8 w 43"/>
                <a:gd name="T21" fmla="*/ 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9">
                  <a:moveTo>
                    <a:pt x="8" y="4"/>
                  </a:moveTo>
                  <a:cubicBezTo>
                    <a:pt x="17" y="5"/>
                    <a:pt x="23" y="20"/>
                    <a:pt x="26" y="27"/>
                  </a:cubicBezTo>
                  <a:cubicBezTo>
                    <a:pt x="30" y="33"/>
                    <a:pt x="33" y="40"/>
                    <a:pt x="35" y="47"/>
                  </a:cubicBezTo>
                  <a:cubicBezTo>
                    <a:pt x="38" y="55"/>
                    <a:pt x="40" y="65"/>
                    <a:pt x="36" y="73"/>
                  </a:cubicBezTo>
                  <a:cubicBezTo>
                    <a:pt x="29" y="89"/>
                    <a:pt x="11" y="73"/>
                    <a:pt x="4" y="66"/>
                  </a:cubicBezTo>
                  <a:cubicBezTo>
                    <a:pt x="2" y="65"/>
                    <a:pt x="0" y="67"/>
                    <a:pt x="1" y="69"/>
                  </a:cubicBezTo>
                  <a:cubicBezTo>
                    <a:pt x="10" y="77"/>
                    <a:pt x="22" y="88"/>
                    <a:pt x="35" y="80"/>
                  </a:cubicBezTo>
                  <a:cubicBezTo>
                    <a:pt x="43" y="75"/>
                    <a:pt x="42" y="62"/>
                    <a:pt x="40" y="54"/>
                  </a:cubicBezTo>
                  <a:cubicBezTo>
                    <a:pt x="38" y="44"/>
                    <a:pt x="34" y="34"/>
                    <a:pt x="29" y="25"/>
                  </a:cubicBezTo>
                  <a:cubicBezTo>
                    <a:pt x="25" y="17"/>
                    <a:pt x="19" y="2"/>
                    <a:pt x="8" y="1"/>
                  </a:cubicBezTo>
                  <a:cubicBezTo>
                    <a:pt x="6" y="0"/>
                    <a:pt x="6" y="3"/>
                    <a:pt x="8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8" name="Freeform 268"/>
            <p:cNvSpPr>
              <a:spLocks/>
            </p:cNvSpPr>
            <p:nvPr/>
          </p:nvSpPr>
          <p:spPr bwMode="auto">
            <a:xfrm>
              <a:off x="738337" y="2021236"/>
              <a:ext cx="415925" cy="446088"/>
            </a:xfrm>
            <a:custGeom>
              <a:avLst/>
              <a:gdLst>
                <a:gd name="T0" fmla="*/ 18 w 98"/>
                <a:gd name="T1" fmla="*/ 6 h 105"/>
                <a:gd name="T2" fmla="*/ 0 w 98"/>
                <a:gd name="T3" fmla="*/ 104 h 105"/>
                <a:gd name="T4" fmla="*/ 98 w 98"/>
                <a:gd name="T5" fmla="*/ 101 h 105"/>
                <a:gd name="T6" fmla="*/ 67 w 98"/>
                <a:gd name="T7" fmla="*/ 0 h 105"/>
                <a:gd name="T8" fmla="*/ 18 w 98"/>
                <a:gd name="T9" fmla="*/ 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05">
                  <a:moveTo>
                    <a:pt x="18" y="6"/>
                  </a:moveTo>
                  <a:cubicBezTo>
                    <a:pt x="18" y="6"/>
                    <a:pt x="12" y="51"/>
                    <a:pt x="0" y="104"/>
                  </a:cubicBezTo>
                  <a:cubicBezTo>
                    <a:pt x="0" y="104"/>
                    <a:pt x="71" y="105"/>
                    <a:pt x="98" y="101"/>
                  </a:cubicBezTo>
                  <a:cubicBezTo>
                    <a:pt x="98" y="101"/>
                    <a:pt x="73" y="44"/>
                    <a:pt x="67" y="0"/>
                  </a:cubicBezTo>
                  <a:cubicBezTo>
                    <a:pt x="18" y="6"/>
                    <a:pt x="18" y="6"/>
                    <a:pt x="18" y="6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9" name="Freeform 269"/>
            <p:cNvSpPr>
              <a:spLocks/>
            </p:cNvSpPr>
            <p:nvPr/>
          </p:nvSpPr>
          <p:spPr bwMode="auto">
            <a:xfrm>
              <a:off x="797075" y="2135536"/>
              <a:ext cx="250825" cy="17463"/>
            </a:xfrm>
            <a:custGeom>
              <a:avLst/>
              <a:gdLst>
                <a:gd name="T0" fmla="*/ 58 w 59"/>
                <a:gd name="T1" fmla="*/ 0 h 4"/>
                <a:gd name="T2" fmla="*/ 1 w 59"/>
                <a:gd name="T3" fmla="*/ 0 h 4"/>
                <a:gd name="T4" fmla="*/ 0 w 59"/>
                <a:gd name="T5" fmla="*/ 4 h 4"/>
                <a:gd name="T6" fmla="*/ 59 w 59"/>
                <a:gd name="T7" fmla="*/ 4 h 4"/>
                <a:gd name="T8" fmla="*/ 58 w 5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">
                  <a:moveTo>
                    <a:pt x="5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3"/>
                    <a:pt x="0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2"/>
                    <a:pt x="59" y="1"/>
                    <a:pt x="5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0" name="Freeform 270"/>
            <p:cNvSpPr>
              <a:spLocks/>
            </p:cNvSpPr>
            <p:nvPr/>
          </p:nvSpPr>
          <p:spPr bwMode="auto">
            <a:xfrm>
              <a:off x="784375" y="2208561"/>
              <a:ext cx="288925" cy="20638"/>
            </a:xfrm>
            <a:custGeom>
              <a:avLst/>
              <a:gdLst>
                <a:gd name="T0" fmla="*/ 66 w 68"/>
                <a:gd name="T1" fmla="*/ 0 h 5"/>
                <a:gd name="T2" fmla="*/ 1 w 68"/>
                <a:gd name="T3" fmla="*/ 1 h 5"/>
                <a:gd name="T4" fmla="*/ 0 w 68"/>
                <a:gd name="T5" fmla="*/ 5 h 5"/>
                <a:gd name="T6" fmla="*/ 68 w 68"/>
                <a:gd name="T7" fmla="*/ 5 h 5"/>
                <a:gd name="T8" fmla="*/ 66 w 6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5">
                  <a:moveTo>
                    <a:pt x="6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7" y="3"/>
                    <a:pt x="67" y="2"/>
                    <a:pt x="6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1" name="Freeform 271"/>
            <p:cNvSpPr>
              <a:spLocks/>
            </p:cNvSpPr>
            <p:nvPr/>
          </p:nvSpPr>
          <p:spPr bwMode="auto">
            <a:xfrm>
              <a:off x="771675" y="2284761"/>
              <a:ext cx="327025" cy="20638"/>
            </a:xfrm>
            <a:custGeom>
              <a:avLst/>
              <a:gdLst>
                <a:gd name="T0" fmla="*/ 75 w 77"/>
                <a:gd name="T1" fmla="*/ 0 h 5"/>
                <a:gd name="T2" fmla="*/ 1 w 77"/>
                <a:gd name="T3" fmla="*/ 1 h 5"/>
                <a:gd name="T4" fmla="*/ 0 w 77"/>
                <a:gd name="T5" fmla="*/ 5 h 5"/>
                <a:gd name="T6" fmla="*/ 77 w 77"/>
                <a:gd name="T7" fmla="*/ 5 h 5"/>
                <a:gd name="T8" fmla="*/ 75 w 7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">
                  <a:moveTo>
                    <a:pt x="75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6" y="3"/>
                    <a:pt x="76" y="2"/>
                    <a:pt x="7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2" name="Freeform 272"/>
            <p:cNvSpPr>
              <a:spLocks/>
            </p:cNvSpPr>
            <p:nvPr/>
          </p:nvSpPr>
          <p:spPr bwMode="auto">
            <a:xfrm>
              <a:off x="754212" y="2360961"/>
              <a:ext cx="369888" cy="20638"/>
            </a:xfrm>
            <a:custGeom>
              <a:avLst/>
              <a:gdLst>
                <a:gd name="T0" fmla="*/ 86 w 87"/>
                <a:gd name="T1" fmla="*/ 0 h 5"/>
                <a:gd name="T2" fmla="*/ 1 w 87"/>
                <a:gd name="T3" fmla="*/ 1 h 5"/>
                <a:gd name="T4" fmla="*/ 0 w 87"/>
                <a:gd name="T5" fmla="*/ 5 h 5"/>
                <a:gd name="T6" fmla="*/ 87 w 87"/>
                <a:gd name="T7" fmla="*/ 4 h 5"/>
                <a:gd name="T8" fmla="*/ 86 w 8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5">
                  <a:moveTo>
                    <a:pt x="8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3"/>
                    <a:pt x="86" y="2"/>
                    <a:pt x="8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3" name="Freeform 273"/>
            <p:cNvSpPr>
              <a:spLocks noEditPoints="1"/>
            </p:cNvSpPr>
            <p:nvPr/>
          </p:nvSpPr>
          <p:spPr bwMode="auto">
            <a:xfrm>
              <a:off x="1052662" y="2305398"/>
              <a:ext cx="93663" cy="144463"/>
            </a:xfrm>
            <a:custGeom>
              <a:avLst/>
              <a:gdLst>
                <a:gd name="T0" fmla="*/ 15 w 22"/>
                <a:gd name="T1" fmla="*/ 17 h 34"/>
                <a:gd name="T2" fmla="*/ 4 w 22"/>
                <a:gd name="T3" fmla="*/ 17 h 34"/>
                <a:gd name="T4" fmla="*/ 9 w 22"/>
                <a:gd name="T5" fmla="*/ 34 h 34"/>
                <a:gd name="T6" fmla="*/ 22 w 22"/>
                <a:gd name="T7" fmla="*/ 32 h 34"/>
                <a:gd name="T8" fmla="*/ 15 w 22"/>
                <a:gd name="T9" fmla="*/ 17 h 34"/>
                <a:gd name="T10" fmla="*/ 8 w 22"/>
                <a:gd name="T11" fmla="*/ 0 h 34"/>
                <a:gd name="T12" fmla="*/ 0 w 22"/>
                <a:gd name="T13" fmla="*/ 7 h 34"/>
                <a:gd name="T14" fmla="*/ 2 w 22"/>
                <a:gd name="T15" fmla="*/ 13 h 34"/>
                <a:gd name="T16" fmla="*/ 14 w 22"/>
                <a:gd name="T17" fmla="*/ 13 h 34"/>
                <a:gd name="T18" fmla="*/ 8 w 22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34">
                  <a:moveTo>
                    <a:pt x="15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23"/>
                    <a:pt x="7" y="28"/>
                    <a:pt x="9" y="34"/>
                  </a:cubicBezTo>
                  <a:cubicBezTo>
                    <a:pt x="13" y="33"/>
                    <a:pt x="17" y="33"/>
                    <a:pt x="22" y="32"/>
                  </a:cubicBezTo>
                  <a:cubicBezTo>
                    <a:pt x="19" y="27"/>
                    <a:pt x="17" y="22"/>
                    <a:pt x="15" y="17"/>
                  </a:cubicBezTo>
                  <a:moveTo>
                    <a:pt x="8" y="0"/>
                  </a:moveTo>
                  <a:cubicBezTo>
                    <a:pt x="6" y="2"/>
                    <a:pt x="3" y="5"/>
                    <a:pt x="0" y="7"/>
                  </a:cubicBezTo>
                  <a:cubicBezTo>
                    <a:pt x="1" y="9"/>
                    <a:pt x="2" y="11"/>
                    <a:pt x="2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9"/>
                    <a:pt x="10" y="4"/>
                    <a:pt x="8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4" name="Freeform 274"/>
            <p:cNvSpPr>
              <a:spLocks/>
            </p:cNvSpPr>
            <p:nvPr/>
          </p:nvSpPr>
          <p:spPr bwMode="auto">
            <a:xfrm>
              <a:off x="1060600" y="2360961"/>
              <a:ext cx="55563" cy="17463"/>
            </a:xfrm>
            <a:custGeom>
              <a:avLst/>
              <a:gdLst>
                <a:gd name="T0" fmla="*/ 12 w 13"/>
                <a:gd name="T1" fmla="*/ 0 h 4"/>
                <a:gd name="T2" fmla="*/ 0 w 13"/>
                <a:gd name="T3" fmla="*/ 0 h 4"/>
                <a:gd name="T4" fmla="*/ 2 w 13"/>
                <a:gd name="T5" fmla="*/ 4 h 4"/>
                <a:gd name="T6" fmla="*/ 13 w 13"/>
                <a:gd name="T7" fmla="*/ 4 h 4"/>
                <a:gd name="T8" fmla="*/ 12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3"/>
                    <a:pt x="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2" y="2"/>
                    <a:pt x="12" y="0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5" name="Freeform 275"/>
            <p:cNvSpPr>
              <a:spLocks/>
            </p:cNvSpPr>
            <p:nvPr/>
          </p:nvSpPr>
          <p:spPr bwMode="auto">
            <a:xfrm>
              <a:off x="728812" y="2008536"/>
              <a:ext cx="438150" cy="471488"/>
            </a:xfrm>
            <a:custGeom>
              <a:avLst/>
              <a:gdLst>
                <a:gd name="T0" fmla="*/ 18 w 103"/>
                <a:gd name="T1" fmla="*/ 8 h 111"/>
                <a:gd name="T2" fmla="*/ 0 w 103"/>
                <a:gd name="T3" fmla="*/ 106 h 111"/>
                <a:gd name="T4" fmla="*/ 2 w 103"/>
                <a:gd name="T5" fmla="*/ 109 h 111"/>
                <a:gd name="T6" fmla="*/ 100 w 103"/>
                <a:gd name="T7" fmla="*/ 106 h 111"/>
                <a:gd name="T8" fmla="*/ 102 w 103"/>
                <a:gd name="T9" fmla="*/ 103 h 111"/>
                <a:gd name="T10" fmla="*/ 70 w 103"/>
                <a:gd name="T11" fmla="*/ 3 h 111"/>
                <a:gd name="T12" fmla="*/ 67 w 103"/>
                <a:gd name="T13" fmla="*/ 4 h 111"/>
                <a:gd name="T14" fmla="*/ 99 w 103"/>
                <a:gd name="T15" fmla="*/ 105 h 111"/>
                <a:gd name="T16" fmla="*/ 100 w 103"/>
                <a:gd name="T17" fmla="*/ 102 h 111"/>
                <a:gd name="T18" fmla="*/ 2 w 103"/>
                <a:gd name="T19" fmla="*/ 105 h 111"/>
                <a:gd name="T20" fmla="*/ 4 w 103"/>
                <a:gd name="T21" fmla="*/ 107 h 111"/>
                <a:gd name="T22" fmla="*/ 22 w 103"/>
                <a:gd name="T23" fmla="*/ 9 h 111"/>
                <a:gd name="T24" fmla="*/ 18 w 103"/>
                <a:gd name="T25" fmla="*/ 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11">
                  <a:moveTo>
                    <a:pt x="18" y="8"/>
                  </a:moveTo>
                  <a:cubicBezTo>
                    <a:pt x="14" y="41"/>
                    <a:pt x="8" y="74"/>
                    <a:pt x="0" y="106"/>
                  </a:cubicBezTo>
                  <a:cubicBezTo>
                    <a:pt x="0" y="108"/>
                    <a:pt x="1" y="109"/>
                    <a:pt x="2" y="109"/>
                  </a:cubicBezTo>
                  <a:cubicBezTo>
                    <a:pt x="35" y="109"/>
                    <a:pt x="68" y="111"/>
                    <a:pt x="100" y="106"/>
                  </a:cubicBezTo>
                  <a:cubicBezTo>
                    <a:pt x="102" y="106"/>
                    <a:pt x="103" y="105"/>
                    <a:pt x="102" y="103"/>
                  </a:cubicBezTo>
                  <a:cubicBezTo>
                    <a:pt x="88" y="71"/>
                    <a:pt x="76" y="37"/>
                    <a:pt x="70" y="3"/>
                  </a:cubicBezTo>
                  <a:cubicBezTo>
                    <a:pt x="70" y="0"/>
                    <a:pt x="66" y="1"/>
                    <a:pt x="67" y="4"/>
                  </a:cubicBezTo>
                  <a:cubicBezTo>
                    <a:pt x="72" y="39"/>
                    <a:pt x="85" y="73"/>
                    <a:pt x="99" y="105"/>
                  </a:cubicBezTo>
                  <a:cubicBezTo>
                    <a:pt x="99" y="104"/>
                    <a:pt x="100" y="103"/>
                    <a:pt x="100" y="102"/>
                  </a:cubicBezTo>
                  <a:cubicBezTo>
                    <a:pt x="68" y="106"/>
                    <a:pt x="35" y="105"/>
                    <a:pt x="2" y="105"/>
                  </a:cubicBezTo>
                  <a:cubicBezTo>
                    <a:pt x="3" y="106"/>
                    <a:pt x="3" y="106"/>
                    <a:pt x="4" y="107"/>
                  </a:cubicBezTo>
                  <a:cubicBezTo>
                    <a:pt x="11" y="75"/>
                    <a:pt x="18" y="42"/>
                    <a:pt x="22" y="9"/>
                  </a:cubicBezTo>
                  <a:cubicBezTo>
                    <a:pt x="22" y="7"/>
                    <a:pt x="19" y="6"/>
                    <a:pt x="18" y="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6" name="Freeform 276"/>
            <p:cNvSpPr>
              <a:spLocks/>
            </p:cNvSpPr>
            <p:nvPr/>
          </p:nvSpPr>
          <p:spPr bwMode="auto">
            <a:xfrm>
              <a:off x="236687" y="1205261"/>
              <a:ext cx="1308100" cy="990600"/>
            </a:xfrm>
            <a:custGeom>
              <a:avLst/>
              <a:gdLst>
                <a:gd name="T0" fmla="*/ 141 w 308"/>
                <a:gd name="T1" fmla="*/ 204 h 233"/>
                <a:gd name="T2" fmla="*/ 29 w 308"/>
                <a:gd name="T3" fmla="*/ 156 h 233"/>
                <a:gd name="T4" fmla="*/ 145 w 308"/>
                <a:gd name="T5" fmla="*/ 6 h 233"/>
                <a:gd name="T6" fmla="*/ 265 w 308"/>
                <a:gd name="T7" fmla="*/ 93 h 233"/>
                <a:gd name="T8" fmla="*/ 308 w 308"/>
                <a:gd name="T9" fmla="*/ 117 h 233"/>
                <a:gd name="T10" fmla="*/ 186 w 308"/>
                <a:gd name="T11" fmla="*/ 193 h 233"/>
                <a:gd name="T12" fmla="*/ 141 w 308"/>
                <a:gd name="T13" fmla="*/ 20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8" h="233">
                  <a:moveTo>
                    <a:pt x="141" y="204"/>
                  </a:moveTo>
                  <a:cubicBezTo>
                    <a:pt x="141" y="204"/>
                    <a:pt x="65" y="233"/>
                    <a:pt x="29" y="156"/>
                  </a:cubicBezTo>
                  <a:cubicBezTo>
                    <a:pt x="0" y="92"/>
                    <a:pt x="61" y="12"/>
                    <a:pt x="145" y="6"/>
                  </a:cubicBezTo>
                  <a:cubicBezTo>
                    <a:pt x="229" y="0"/>
                    <a:pt x="260" y="63"/>
                    <a:pt x="265" y="93"/>
                  </a:cubicBezTo>
                  <a:cubicBezTo>
                    <a:pt x="270" y="123"/>
                    <a:pt x="292" y="129"/>
                    <a:pt x="308" y="117"/>
                  </a:cubicBezTo>
                  <a:cubicBezTo>
                    <a:pt x="308" y="117"/>
                    <a:pt x="286" y="170"/>
                    <a:pt x="186" y="193"/>
                  </a:cubicBezTo>
                  <a:cubicBezTo>
                    <a:pt x="141" y="204"/>
                    <a:pt x="141" y="204"/>
                    <a:pt x="141" y="20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7" name="Freeform 277"/>
            <p:cNvSpPr>
              <a:spLocks/>
            </p:cNvSpPr>
            <p:nvPr/>
          </p:nvSpPr>
          <p:spPr bwMode="auto">
            <a:xfrm>
              <a:off x="308125" y="1154461"/>
              <a:ext cx="1249363" cy="973138"/>
            </a:xfrm>
            <a:custGeom>
              <a:avLst/>
              <a:gdLst>
                <a:gd name="T0" fmla="*/ 124 w 294"/>
                <a:gd name="T1" fmla="*/ 214 h 229"/>
                <a:gd name="T2" fmla="*/ 34 w 294"/>
                <a:gd name="T3" fmla="*/ 196 h 229"/>
                <a:gd name="T4" fmla="*/ 10 w 294"/>
                <a:gd name="T5" fmla="*/ 110 h 229"/>
                <a:gd name="T6" fmla="*/ 71 w 294"/>
                <a:gd name="T7" fmla="*/ 37 h 229"/>
                <a:gd name="T8" fmla="*/ 225 w 294"/>
                <a:gd name="T9" fmla="*/ 60 h 229"/>
                <a:gd name="T10" fmla="*/ 246 w 294"/>
                <a:gd name="T11" fmla="*/ 106 h 229"/>
                <a:gd name="T12" fmla="*/ 265 w 294"/>
                <a:gd name="T13" fmla="*/ 135 h 229"/>
                <a:gd name="T14" fmla="*/ 292 w 294"/>
                <a:gd name="T15" fmla="*/ 131 h 229"/>
                <a:gd name="T16" fmla="*/ 289 w 294"/>
                <a:gd name="T17" fmla="*/ 129 h 229"/>
                <a:gd name="T18" fmla="*/ 237 w 294"/>
                <a:gd name="T19" fmla="*/ 178 h 229"/>
                <a:gd name="T20" fmla="*/ 124 w 294"/>
                <a:gd name="T21" fmla="*/ 214 h 229"/>
                <a:gd name="T22" fmla="*/ 125 w 294"/>
                <a:gd name="T23" fmla="*/ 218 h 229"/>
                <a:gd name="T24" fmla="*/ 240 w 294"/>
                <a:gd name="T25" fmla="*/ 181 h 229"/>
                <a:gd name="T26" fmla="*/ 293 w 294"/>
                <a:gd name="T27" fmla="*/ 130 h 229"/>
                <a:gd name="T28" fmla="*/ 290 w 294"/>
                <a:gd name="T29" fmla="*/ 127 h 229"/>
                <a:gd name="T30" fmla="*/ 255 w 294"/>
                <a:gd name="T31" fmla="*/ 120 h 229"/>
                <a:gd name="T32" fmla="*/ 246 w 294"/>
                <a:gd name="T33" fmla="*/ 89 h 229"/>
                <a:gd name="T34" fmla="*/ 211 w 294"/>
                <a:gd name="T35" fmla="*/ 39 h 229"/>
                <a:gd name="T36" fmla="*/ 44 w 294"/>
                <a:gd name="T37" fmla="*/ 50 h 229"/>
                <a:gd name="T38" fmla="*/ 3 w 294"/>
                <a:gd name="T39" fmla="*/ 125 h 229"/>
                <a:gd name="T40" fmla="*/ 33 w 294"/>
                <a:gd name="T41" fmla="*/ 201 h 229"/>
                <a:gd name="T42" fmla="*/ 124 w 294"/>
                <a:gd name="T43" fmla="*/ 218 h 229"/>
                <a:gd name="T44" fmla="*/ 125 w 294"/>
                <a:gd name="T45" fmla="*/ 218 h 229"/>
                <a:gd name="T46" fmla="*/ 124 w 294"/>
                <a:gd name="T47" fmla="*/ 21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4" h="229">
                  <a:moveTo>
                    <a:pt x="124" y="214"/>
                  </a:moveTo>
                  <a:cubicBezTo>
                    <a:pt x="93" y="225"/>
                    <a:pt x="57" y="219"/>
                    <a:pt x="34" y="196"/>
                  </a:cubicBezTo>
                  <a:cubicBezTo>
                    <a:pt x="11" y="173"/>
                    <a:pt x="2" y="141"/>
                    <a:pt x="10" y="110"/>
                  </a:cubicBezTo>
                  <a:cubicBezTo>
                    <a:pt x="18" y="78"/>
                    <a:pt x="43" y="53"/>
                    <a:pt x="71" y="37"/>
                  </a:cubicBezTo>
                  <a:cubicBezTo>
                    <a:pt x="121" y="10"/>
                    <a:pt x="189" y="14"/>
                    <a:pt x="225" y="60"/>
                  </a:cubicBezTo>
                  <a:cubicBezTo>
                    <a:pt x="236" y="73"/>
                    <a:pt x="243" y="89"/>
                    <a:pt x="246" y="106"/>
                  </a:cubicBezTo>
                  <a:cubicBezTo>
                    <a:pt x="248" y="118"/>
                    <a:pt x="254" y="130"/>
                    <a:pt x="265" y="135"/>
                  </a:cubicBezTo>
                  <a:cubicBezTo>
                    <a:pt x="274" y="139"/>
                    <a:pt x="284" y="137"/>
                    <a:pt x="292" y="131"/>
                  </a:cubicBezTo>
                  <a:cubicBezTo>
                    <a:pt x="291" y="130"/>
                    <a:pt x="290" y="130"/>
                    <a:pt x="289" y="129"/>
                  </a:cubicBezTo>
                  <a:cubicBezTo>
                    <a:pt x="280" y="149"/>
                    <a:pt x="256" y="167"/>
                    <a:pt x="237" y="178"/>
                  </a:cubicBezTo>
                  <a:cubicBezTo>
                    <a:pt x="202" y="197"/>
                    <a:pt x="162" y="204"/>
                    <a:pt x="124" y="214"/>
                  </a:cubicBezTo>
                  <a:cubicBezTo>
                    <a:pt x="121" y="214"/>
                    <a:pt x="122" y="219"/>
                    <a:pt x="125" y="218"/>
                  </a:cubicBezTo>
                  <a:cubicBezTo>
                    <a:pt x="164" y="208"/>
                    <a:pt x="205" y="201"/>
                    <a:pt x="240" y="181"/>
                  </a:cubicBezTo>
                  <a:cubicBezTo>
                    <a:pt x="260" y="169"/>
                    <a:pt x="284" y="152"/>
                    <a:pt x="293" y="130"/>
                  </a:cubicBezTo>
                  <a:cubicBezTo>
                    <a:pt x="294" y="128"/>
                    <a:pt x="291" y="126"/>
                    <a:pt x="290" y="127"/>
                  </a:cubicBezTo>
                  <a:cubicBezTo>
                    <a:pt x="277" y="136"/>
                    <a:pt x="263" y="133"/>
                    <a:pt x="255" y="120"/>
                  </a:cubicBezTo>
                  <a:cubicBezTo>
                    <a:pt x="250" y="111"/>
                    <a:pt x="250" y="99"/>
                    <a:pt x="246" y="89"/>
                  </a:cubicBezTo>
                  <a:cubicBezTo>
                    <a:pt x="239" y="70"/>
                    <a:pt x="227" y="52"/>
                    <a:pt x="211" y="39"/>
                  </a:cubicBezTo>
                  <a:cubicBezTo>
                    <a:pt x="163" y="0"/>
                    <a:pt x="89" y="13"/>
                    <a:pt x="44" y="50"/>
                  </a:cubicBezTo>
                  <a:cubicBezTo>
                    <a:pt x="22" y="69"/>
                    <a:pt x="6" y="96"/>
                    <a:pt x="3" y="125"/>
                  </a:cubicBezTo>
                  <a:cubicBezTo>
                    <a:pt x="0" y="153"/>
                    <a:pt x="13" y="182"/>
                    <a:pt x="33" y="201"/>
                  </a:cubicBezTo>
                  <a:cubicBezTo>
                    <a:pt x="57" y="224"/>
                    <a:pt x="94" y="229"/>
                    <a:pt x="124" y="218"/>
                  </a:cubicBezTo>
                  <a:cubicBezTo>
                    <a:pt x="125" y="218"/>
                    <a:pt x="125" y="218"/>
                    <a:pt x="125" y="218"/>
                  </a:cubicBezTo>
                  <a:cubicBezTo>
                    <a:pt x="127" y="217"/>
                    <a:pt x="126" y="213"/>
                    <a:pt x="124" y="21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8" name="Freeform 278"/>
            <p:cNvSpPr>
              <a:spLocks/>
            </p:cNvSpPr>
            <p:nvPr/>
          </p:nvSpPr>
          <p:spPr bwMode="auto">
            <a:xfrm>
              <a:off x="657375" y="1694211"/>
              <a:ext cx="461963" cy="407988"/>
            </a:xfrm>
            <a:custGeom>
              <a:avLst/>
              <a:gdLst>
                <a:gd name="T0" fmla="*/ 0 w 109"/>
                <a:gd name="T1" fmla="*/ 24 h 96"/>
                <a:gd name="T2" fmla="*/ 4 w 109"/>
                <a:gd name="T3" fmla="*/ 45 h 96"/>
                <a:gd name="T4" fmla="*/ 66 w 109"/>
                <a:gd name="T5" fmla="*/ 87 h 96"/>
                <a:gd name="T6" fmla="*/ 102 w 109"/>
                <a:gd name="T7" fmla="*/ 21 h 96"/>
                <a:gd name="T8" fmla="*/ 96 w 109"/>
                <a:gd name="T9" fmla="*/ 0 h 96"/>
                <a:gd name="T10" fmla="*/ 0 w 109"/>
                <a:gd name="T11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96">
                  <a:moveTo>
                    <a:pt x="0" y="24"/>
                  </a:moveTo>
                  <a:cubicBezTo>
                    <a:pt x="1" y="28"/>
                    <a:pt x="3" y="41"/>
                    <a:pt x="4" y="45"/>
                  </a:cubicBezTo>
                  <a:cubicBezTo>
                    <a:pt x="12" y="75"/>
                    <a:pt x="32" y="96"/>
                    <a:pt x="66" y="87"/>
                  </a:cubicBezTo>
                  <a:cubicBezTo>
                    <a:pt x="101" y="79"/>
                    <a:pt x="109" y="51"/>
                    <a:pt x="102" y="21"/>
                  </a:cubicBezTo>
                  <a:cubicBezTo>
                    <a:pt x="101" y="17"/>
                    <a:pt x="97" y="4"/>
                    <a:pt x="96" y="0"/>
                  </a:cubicBezTo>
                  <a:cubicBezTo>
                    <a:pt x="0" y="24"/>
                    <a:pt x="0" y="24"/>
                    <a:pt x="0" y="24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9" name="Freeform 279"/>
            <p:cNvSpPr>
              <a:spLocks noEditPoints="1"/>
            </p:cNvSpPr>
            <p:nvPr/>
          </p:nvSpPr>
          <p:spPr bwMode="auto">
            <a:xfrm>
              <a:off x="1009800" y="1706911"/>
              <a:ext cx="80963" cy="258763"/>
            </a:xfrm>
            <a:custGeom>
              <a:avLst/>
              <a:gdLst>
                <a:gd name="T0" fmla="*/ 14 w 19"/>
                <a:gd name="T1" fmla="*/ 60 h 61"/>
                <a:gd name="T2" fmla="*/ 13 w 19"/>
                <a:gd name="T3" fmla="*/ 61 h 61"/>
                <a:gd name="T4" fmla="*/ 14 w 19"/>
                <a:gd name="T5" fmla="*/ 61 h 61"/>
                <a:gd name="T6" fmla="*/ 14 w 19"/>
                <a:gd name="T7" fmla="*/ 60 h 61"/>
                <a:gd name="T8" fmla="*/ 11 w 19"/>
                <a:gd name="T9" fmla="*/ 0 h 61"/>
                <a:gd name="T10" fmla="*/ 0 w 19"/>
                <a:gd name="T11" fmla="*/ 2 h 61"/>
                <a:gd name="T12" fmla="*/ 5 w 19"/>
                <a:gd name="T13" fmla="*/ 20 h 61"/>
                <a:gd name="T14" fmla="*/ 7 w 19"/>
                <a:gd name="T15" fmla="*/ 29 h 61"/>
                <a:gd name="T16" fmla="*/ 19 w 19"/>
                <a:gd name="T17" fmla="*/ 35 h 61"/>
                <a:gd name="T18" fmla="*/ 11 w 19"/>
                <a:gd name="T1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61">
                  <a:moveTo>
                    <a:pt x="14" y="60"/>
                  </a:moveTo>
                  <a:cubicBezTo>
                    <a:pt x="14" y="60"/>
                    <a:pt x="14" y="61"/>
                    <a:pt x="13" y="61"/>
                  </a:cubicBezTo>
                  <a:cubicBezTo>
                    <a:pt x="13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0"/>
                  </a:cubicBezTo>
                  <a:moveTo>
                    <a:pt x="11" y="0"/>
                  </a:moveTo>
                  <a:cubicBezTo>
                    <a:pt x="8" y="1"/>
                    <a:pt x="4" y="1"/>
                    <a:pt x="0" y="2"/>
                  </a:cubicBezTo>
                  <a:cubicBezTo>
                    <a:pt x="2" y="8"/>
                    <a:pt x="5" y="17"/>
                    <a:pt x="5" y="20"/>
                  </a:cubicBezTo>
                  <a:cubicBezTo>
                    <a:pt x="6" y="23"/>
                    <a:pt x="7" y="26"/>
                    <a:pt x="7" y="29"/>
                  </a:cubicBezTo>
                  <a:cubicBezTo>
                    <a:pt x="12" y="29"/>
                    <a:pt x="16" y="31"/>
                    <a:pt x="19" y="35"/>
                  </a:cubicBezTo>
                  <a:cubicBezTo>
                    <a:pt x="19" y="23"/>
                    <a:pt x="16" y="10"/>
                    <a:pt x="1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0" name="Freeform 280"/>
            <p:cNvSpPr>
              <a:spLocks/>
            </p:cNvSpPr>
            <p:nvPr/>
          </p:nvSpPr>
          <p:spPr bwMode="auto">
            <a:xfrm>
              <a:off x="644675" y="1686273"/>
              <a:ext cx="474663" cy="403225"/>
            </a:xfrm>
            <a:custGeom>
              <a:avLst/>
              <a:gdLst>
                <a:gd name="T0" fmla="*/ 1 w 112"/>
                <a:gd name="T1" fmla="*/ 25 h 95"/>
                <a:gd name="T2" fmla="*/ 18 w 112"/>
                <a:gd name="T3" fmla="*/ 76 h 95"/>
                <a:gd name="T4" fmla="*/ 70 w 112"/>
                <a:gd name="T5" fmla="*/ 91 h 95"/>
                <a:gd name="T6" fmla="*/ 109 w 112"/>
                <a:gd name="T7" fmla="*/ 54 h 95"/>
                <a:gd name="T8" fmla="*/ 100 w 112"/>
                <a:gd name="T9" fmla="*/ 1 h 95"/>
                <a:gd name="T10" fmla="*/ 98 w 112"/>
                <a:gd name="T11" fmla="*/ 0 h 95"/>
                <a:gd name="T12" fmla="*/ 3 w 112"/>
                <a:gd name="T13" fmla="*/ 23 h 95"/>
                <a:gd name="T14" fmla="*/ 4 w 112"/>
                <a:gd name="T15" fmla="*/ 28 h 95"/>
                <a:gd name="T16" fmla="*/ 99 w 112"/>
                <a:gd name="T17" fmla="*/ 4 h 95"/>
                <a:gd name="T18" fmla="*/ 97 w 112"/>
                <a:gd name="T19" fmla="*/ 3 h 95"/>
                <a:gd name="T20" fmla="*/ 105 w 112"/>
                <a:gd name="T21" fmla="*/ 50 h 95"/>
                <a:gd name="T22" fmla="*/ 69 w 112"/>
                <a:gd name="T23" fmla="*/ 87 h 95"/>
                <a:gd name="T24" fmla="*/ 20 w 112"/>
                <a:gd name="T25" fmla="*/ 71 h 95"/>
                <a:gd name="T26" fmla="*/ 5 w 112"/>
                <a:gd name="T27" fmla="*/ 26 h 95"/>
                <a:gd name="T28" fmla="*/ 1 w 112"/>
                <a:gd name="T29" fmla="*/ 2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95">
                  <a:moveTo>
                    <a:pt x="1" y="25"/>
                  </a:moveTo>
                  <a:cubicBezTo>
                    <a:pt x="2" y="43"/>
                    <a:pt x="8" y="62"/>
                    <a:pt x="18" y="76"/>
                  </a:cubicBezTo>
                  <a:cubicBezTo>
                    <a:pt x="31" y="92"/>
                    <a:pt x="51" y="95"/>
                    <a:pt x="70" y="91"/>
                  </a:cubicBezTo>
                  <a:cubicBezTo>
                    <a:pt x="89" y="87"/>
                    <a:pt x="104" y="74"/>
                    <a:pt x="109" y="54"/>
                  </a:cubicBezTo>
                  <a:cubicBezTo>
                    <a:pt x="112" y="37"/>
                    <a:pt x="107" y="17"/>
                    <a:pt x="100" y="1"/>
                  </a:cubicBezTo>
                  <a:cubicBezTo>
                    <a:pt x="100" y="0"/>
                    <a:pt x="99" y="0"/>
                    <a:pt x="98" y="0"/>
                  </a:cubicBezTo>
                  <a:cubicBezTo>
                    <a:pt x="66" y="8"/>
                    <a:pt x="35" y="16"/>
                    <a:pt x="3" y="23"/>
                  </a:cubicBezTo>
                  <a:cubicBezTo>
                    <a:pt x="0" y="24"/>
                    <a:pt x="1" y="28"/>
                    <a:pt x="4" y="28"/>
                  </a:cubicBezTo>
                  <a:cubicBezTo>
                    <a:pt x="36" y="20"/>
                    <a:pt x="67" y="12"/>
                    <a:pt x="99" y="4"/>
                  </a:cubicBezTo>
                  <a:cubicBezTo>
                    <a:pt x="98" y="4"/>
                    <a:pt x="98" y="4"/>
                    <a:pt x="97" y="3"/>
                  </a:cubicBezTo>
                  <a:cubicBezTo>
                    <a:pt x="103" y="17"/>
                    <a:pt x="107" y="35"/>
                    <a:pt x="105" y="50"/>
                  </a:cubicBezTo>
                  <a:cubicBezTo>
                    <a:pt x="103" y="70"/>
                    <a:pt x="87" y="82"/>
                    <a:pt x="69" y="87"/>
                  </a:cubicBezTo>
                  <a:cubicBezTo>
                    <a:pt x="50" y="92"/>
                    <a:pt x="32" y="87"/>
                    <a:pt x="20" y="71"/>
                  </a:cubicBezTo>
                  <a:cubicBezTo>
                    <a:pt x="11" y="59"/>
                    <a:pt x="7" y="41"/>
                    <a:pt x="5" y="26"/>
                  </a:cubicBezTo>
                  <a:cubicBezTo>
                    <a:pt x="5" y="23"/>
                    <a:pt x="1" y="23"/>
                    <a:pt x="1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81" name="Picture 281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650" y="1979961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2" name="Picture 282"/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712" y="1878361"/>
              <a:ext cx="1651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3" name="Picture 283"/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125" y="1929161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4" name="Picture 284"/>
            <p:cNvPicPr>
              <a:picLocks noChangeAspect="1" noChangeArrowheads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875" y="1914873"/>
              <a:ext cx="103188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5" name="Picture 285"/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587" y="1897411"/>
              <a:ext cx="381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" name="Picture 286"/>
            <p:cNvPicPr>
              <a:picLocks noChangeAspect="1"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950" y="1808511"/>
              <a:ext cx="1143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" name="Picture 287"/>
            <p:cNvPicPr>
              <a:picLocks noChangeAspect="1" noChangeArrowheads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150" y="1814861"/>
              <a:ext cx="88900" cy="16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8" name="Picture 288"/>
            <p:cNvPicPr>
              <a:picLocks noChangeAspect="1" noChangeArrowheads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662" y="1840261"/>
              <a:ext cx="76200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9" name="Picture 289"/>
            <p:cNvPicPr>
              <a:picLocks noChangeAspect="1" noChangeArrowheads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812" y="1849786"/>
              <a:ext cx="6985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0" name="Picture 290"/>
            <p:cNvPicPr>
              <a:picLocks noChangeAspect="1" noChangeArrowheads="1"/>
            </p:cNvPicPr>
            <p:nvPr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262" y="1849786"/>
              <a:ext cx="61913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1" name="Freeform 291"/>
            <p:cNvSpPr>
              <a:spLocks/>
            </p:cNvSpPr>
            <p:nvPr/>
          </p:nvSpPr>
          <p:spPr bwMode="auto">
            <a:xfrm>
              <a:off x="946300" y="1354486"/>
              <a:ext cx="106363" cy="106363"/>
            </a:xfrm>
            <a:custGeom>
              <a:avLst/>
              <a:gdLst>
                <a:gd name="T0" fmla="*/ 67 w 67"/>
                <a:gd name="T1" fmla="*/ 56 h 67"/>
                <a:gd name="T2" fmla="*/ 24 w 67"/>
                <a:gd name="T3" fmla="*/ 0 h 67"/>
                <a:gd name="T4" fmla="*/ 0 w 67"/>
                <a:gd name="T5" fmla="*/ 67 h 67"/>
                <a:gd name="T6" fmla="*/ 67 w 67"/>
                <a:gd name="T7" fmla="*/ 5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7">
                  <a:moveTo>
                    <a:pt x="67" y="56"/>
                  </a:moveTo>
                  <a:lnTo>
                    <a:pt x="24" y="0"/>
                  </a:lnTo>
                  <a:lnTo>
                    <a:pt x="0" y="67"/>
                  </a:lnTo>
                  <a:lnTo>
                    <a:pt x="67" y="56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2" name="Freeform 292"/>
            <p:cNvSpPr>
              <a:spLocks/>
            </p:cNvSpPr>
            <p:nvPr/>
          </p:nvSpPr>
          <p:spPr bwMode="auto">
            <a:xfrm>
              <a:off x="933600" y="1341786"/>
              <a:ext cx="131763" cy="127000"/>
            </a:xfrm>
            <a:custGeom>
              <a:avLst/>
              <a:gdLst>
                <a:gd name="T0" fmla="*/ 30 w 31"/>
                <a:gd name="T1" fmla="*/ 23 h 30"/>
                <a:gd name="T2" fmla="*/ 13 w 31"/>
                <a:gd name="T3" fmla="*/ 2 h 30"/>
                <a:gd name="T4" fmla="*/ 10 w 31"/>
                <a:gd name="T5" fmla="*/ 2 h 30"/>
                <a:gd name="T6" fmla="*/ 1 w 31"/>
                <a:gd name="T7" fmla="*/ 27 h 30"/>
                <a:gd name="T8" fmla="*/ 3 w 31"/>
                <a:gd name="T9" fmla="*/ 30 h 30"/>
                <a:gd name="T10" fmla="*/ 29 w 31"/>
                <a:gd name="T11" fmla="*/ 26 h 30"/>
                <a:gd name="T12" fmla="*/ 28 w 31"/>
                <a:gd name="T13" fmla="*/ 22 h 30"/>
                <a:gd name="T14" fmla="*/ 2 w 31"/>
                <a:gd name="T15" fmla="*/ 26 h 30"/>
                <a:gd name="T16" fmla="*/ 5 w 31"/>
                <a:gd name="T17" fmla="*/ 28 h 30"/>
                <a:gd name="T18" fmla="*/ 14 w 31"/>
                <a:gd name="T19" fmla="*/ 4 h 30"/>
                <a:gd name="T20" fmla="*/ 10 w 31"/>
                <a:gd name="T21" fmla="*/ 4 h 30"/>
                <a:gd name="T22" fmla="*/ 27 w 31"/>
                <a:gd name="T23" fmla="*/ 25 h 30"/>
                <a:gd name="T24" fmla="*/ 30 w 31"/>
                <a:gd name="T25" fmla="*/ 2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30">
                  <a:moveTo>
                    <a:pt x="30" y="23"/>
                  </a:moveTo>
                  <a:cubicBezTo>
                    <a:pt x="24" y="16"/>
                    <a:pt x="19" y="9"/>
                    <a:pt x="13" y="2"/>
                  </a:cubicBezTo>
                  <a:cubicBezTo>
                    <a:pt x="12" y="0"/>
                    <a:pt x="10" y="1"/>
                    <a:pt x="10" y="2"/>
                  </a:cubicBezTo>
                  <a:cubicBezTo>
                    <a:pt x="7" y="11"/>
                    <a:pt x="4" y="19"/>
                    <a:pt x="1" y="27"/>
                  </a:cubicBezTo>
                  <a:cubicBezTo>
                    <a:pt x="0" y="29"/>
                    <a:pt x="2" y="30"/>
                    <a:pt x="3" y="30"/>
                  </a:cubicBezTo>
                  <a:cubicBezTo>
                    <a:pt x="12" y="28"/>
                    <a:pt x="20" y="27"/>
                    <a:pt x="29" y="26"/>
                  </a:cubicBezTo>
                  <a:cubicBezTo>
                    <a:pt x="31" y="26"/>
                    <a:pt x="30" y="22"/>
                    <a:pt x="28" y="22"/>
                  </a:cubicBezTo>
                  <a:cubicBezTo>
                    <a:pt x="19" y="23"/>
                    <a:pt x="11" y="24"/>
                    <a:pt x="2" y="26"/>
                  </a:cubicBezTo>
                  <a:cubicBezTo>
                    <a:pt x="3" y="26"/>
                    <a:pt x="4" y="27"/>
                    <a:pt x="5" y="28"/>
                  </a:cubicBezTo>
                  <a:cubicBezTo>
                    <a:pt x="8" y="20"/>
                    <a:pt x="11" y="12"/>
                    <a:pt x="14" y="4"/>
                  </a:cubicBezTo>
                  <a:cubicBezTo>
                    <a:pt x="13" y="4"/>
                    <a:pt x="12" y="4"/>
                    <a:pt x="10" y="4"/>
                  </a:cubicBezTo>
                  <a:cubicBezTo>
                    <a:pt x="16" y="11"/>
                    <a:pt x="21" y="18"/>
                    <a:pt x="27" y="25"/>
                  </a:cubicBezTo>
                  <a:cubicBezTo>
                    <a:pt x="28" y="28"/>
                    <a:pt x="31" y="25"/>
                    <a:pt x="30" y="23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3" name="Freeform 293"/>
            <p:cNvSpPr>
              <a:spLocks/>
            </p:cNvSpPr>
            <p:nvPr/>
          </p:nvSpPr>
          <p:spPr bwMode="auto">
            <a:xfrm>
              <a:off x="1090762" y="1430686"/>
              <a:ext cx="109538" cy="106363"/>
            </a:xfrm>
            <a:custGeom>
              <a:avLst/>
              <a:gdLst>
                <a:gd name="T0" fmla="*/ 0 w 69"/>
                <a:gd name="T1" fmla="*/ 13 h 67"/>
                <a:gd name="T2" fmla="*/ 69 w 69"/>
                <a:gd name="T3" fmla="*/ 0 h 67"/>
                <a:gd name="T4" fmla="*/ 43 w 69"/>
                <a:gd name="T5" fmla="*/ 67 h 67"/>
                <a:gd name="T6" fmla="*/ 0 w 69"/>
                <a:gd name="T7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7">
                  <a:moveTo>
                    <a:pt x="0" y="13"/>
                  </a:moveTo>
                  <a:lnTo>
                    <a:pt x="69" y="0"/>
                  </a:lnTo>
                  <a:lnTo>
                    <a:pt x="43" y="6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4" name="Freeform 294"/>
            <p:cNvSpPr>
              <a:spLocks/>
            </p:cNvSpPr>
            <p:nvPr/>
          </p:nvSpPr>
          <p:spPr bwMode="auto">
            <a:xfrm>
              <a:off x="1073300" y="1422748"/>
              <a:ext cx="136525" cy="127000"/>
            </a:xfrm>
            <a:custGeom>
              <a:avLst/>
              <a:gdLst>
                <a:gd name="T0" fmla="*/ 4 w 32"/>
                <a:gd name="T1" fmla="*/ 9 h 30"/>
                <a:gd name="T2" fmla="*/ 30 w 32"/>
                <a:gd name="T3" fmla="*/ 4 h 30"/>
                <a:gd name="T4" fmla="*/ 28 w 32"/>
                <a:gd name="T5" fmla="*/ 2 h 30"/>
                <a:gd name="T6" fmla="*/ 18 w 32"/>
                <a:gd name="T7" fmla="*/ 26 h 30"/>
                <a:gd name="T8" fmla="*/ 22 w 32"/>
                <a:gd name="T9" fmla="*/ 26 h 30"/>
                <a:gd name="T10" fmla="*/ 5 w 32"/>
                <a:gd name="T11" fmla="*/ 6 h 30"/>
                <a:gd name="T12" fmla="*/ 2 w 32"/>
                <a:gd name="T13" fmla="*/ 9 h 30"/>
                <a:gd name="T14" fmla="*/ 19 w 32"/>
                <a:gd name="T15" fmla="*/ 28 h 30"/>
                <a:gd name="T16" fmla="*/ 23 w 32"/>
                <a:gd name="T17" fmla="*/ 28 h 30"/>
                <a:gd name="T18" fmla="*/ 32 w 32"/>
                <a:gd name="T19" fmla="*/ 3 h 30"/>
                <a:gd name="T20" fmla="*/ 29 w 32"/>
                <a:gd name="T21" fmla="*/ 0 h 30"/>
                <a:gd name="T22" fmla="*/ 3 w 32"/>
                <a:gd name="T23" fmla="*/ 5 h 30"/>
                <a:gd name="T24" fmla="*/ 4 w 32"/>
                <a:gd name="T25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0">
                  <a:moveTo>
                    <a:pt x="4" y="9"/>
                  </a:moveTo>
                  <a:cubicBezTo>
                    <a:pt x="13" y="8"/>
                    <a:pt x="22" y="6"/>
                    <a:pt x="30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5" y="10"/>
                    <a:pt x="22" y="18"/>
                    <a:pt x="18" y="26"/>
                  </a:cubicBezTo>
                  <a:cubicBezTo>
                    <a:pt x="20" y="26"/>
                    <a:pt x="21" y="26"/>
                    <a:pt x="22" y="26"/>
                  </a:cubicBezTo>
                  <a:cubicBezTo>
                    <a:pt x="16" y="19"/>
                    <a:pt x="11" y="12"/>
                    <a:pt x="5" y="6"/>
                  </a:cubicBezTo>
                  <a:cubicBezTo>
                    <a:pt x="3" y="4"/>
                    <a:pt x="0" y="7"/>
                    <a:pt x="2" y="9"/>
                  </a:cubicBezTo>
                  <a:cubicBezTo>
                    <a:pt x="8" y="15"/>
                    <a:pt x="13" y="22"/>
                    <a:pt x="19" y="28"/>
                  </a:cubicBezTo>
                  <a:cubicBezTo>
                    <a:pt x="20" y="30"/>
                    <a:pt x="22" y="29"/>
                    <a:pt x="23" y="28"/>
                  </a:cubicBezTo>
                  <a:cubicBezTo>
                    <a:pt x="26" y="19"/>
                    <a:pt x="29" y="11"/>
                    <a:pt x="32" y="3"/>
                  </a:cubicBezTo>
                  <a:cubicBezTo>
                    <a:pt x="32" y="1"/>
                    <a:pt x="31" y="0"/>
                    <a:pt x="29" y="0"/>
                  </a:cubicBezTo>
                  <a:cubicBezTo>
                    <a:pt x="21" y="2"/>
                    <a:pt x="12" y="4"/>
                    <a:pt x="3" y="5"/>
                  </a:cubicBezTo>
                  <a:cubicBezTo>
                    <a:pt x="0" y="6"/>
                    <a:pt x="1" y="10"/>
                    <a:pt x="4" y="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5" name="Freeform 295"/>
            <p:cNvSpPr>
              <a:spLocks/>
            </p:cNvSpPr>
            <p:nvPr/>
          </p:nvSpPr>
          <p:spPr bwMode="auto">
            <a:xfrm>
              <a:off x="1005037" y="1392586"/>
              <a:ext cx="119063" cy="109538"/>
            </a:xfrm>
            <a:custGeom>
              <a:avLst/>
              <a:gdLst>
                <a:gd name="T0" fmla="*/ 26 w 28"/>
                <a:gd name="T1" fmla="*/ 17 h 26"/>
                <a:gd name="T2" fmla="*/ 13 w 28"/>
                <a:gd name="T3" fmla="*/ 23 h 26"/>
                <a:gd name="T4" fmla="*/ 9 w 28"/>
                <a:gd name="T5" fmla="*/ 22 h 26"/>
                <a:gd name="T6" fmla="*/ 2 w 28"/>
                <a:gd name="T7" fmla="*/ 8 h 26"/>
                <a:gd name="T8" fmla="*/ 16 w 28"/>
                <a:gd name="T9" fmla="*/ 2 h 26"/>
                <a:gd name="T10" fmla="*/ 20 w 28"/>
                <a:gd name="T11" fmla="*/ 4 h 26"/>
                <a:gd name="T12" fmla="*/ 26 w 28"/>
                <a:gd name="T1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6">
                  <a:moveTo>
                    <a:pt x="26" y="17"/>
                  </a:moveTo>
                  <a:cubicBezTo>
                    <a:pt x="24" y="23"/>
                    <a:pt x="18" y="26"/>
                    <a:pt x="13" y="23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3" y="20"/>
                    <a:pt x="0" y="14"/>
                    <a:pt x="2" y="8"/>
                  </a:cubicBezTo>
                  <a:cubicBezTo>
                    <a:pt x="4" y="3"/>
                    <a:pt x="11" y="0"/>
                    <a:pt x="16" y="2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6" y="6"/>
                    <a:pt x="28" y="12"/>
                    <a:pt x="26" y="17"/>
                  </a:cubicBez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6" name="Freeform 296"/>
            <p:cNvSpPr>
              <a:spLocks/>
            </p:cNvSpPr>
            <p:nvPr/>
          </p:nvSpPr>
          <p:spPr bwMode="auto">
            <a:xfrm>
              <a:off x="992337" y="1384648"/>
              <a:ext cx="144463" cy="127000"/>
            </a:xfrm>
            <a:custGeom>
              <a:avLst/>
              <a:gdLst>
                <a:gd name="T0" fmla="*/ 27 w 34"/>
                <a:gd name="T1" fmla="*/ 19 h 30"/>
                <a:gd name="T2" fmla="*/ 7 w 34"/>
                <a:gd name="T3" fmla="*/ 11 h 30"/>
                <a:gd name="T4" fmla="*/ 21 w 34"/>
                <a:gd name="T5" fmla="*/ 7 h 30"/>
                <a:gd name="T6" fmla="*/ 27 w 34"/>
                <a:gd name="T7" fmla="*/ 19 h 30"/>
                <a:gd name="T8" fmla="*/ 31 w 34"/>
                <a:gd name="T9" fmla="*/ 20 h 30"/>
                <a:gd name="T10" fmla="*/ 22 w 34"/>
                <a:gd name="T11" fmla="*/ 3 h 30"/>
                <a:gd name="T12" fmla="*/ 3 w 34"/>
                <a:gd name="T13" fmla="*/ 10 h 30"/>
                <a:gd name="T14" fmla="*/ 13 w 34"/>
                <a:gd name="T15" fmla="*/ 27 h 30"/>
                <a:gd name="T16" fmla="*/ 31 w 34"/>
                <a:gd name="T17" fmla="*/ 20 h 30"/>
                <a:gd name="T18" fmla="*/ 27 w 34"/>
                <a:gd name="T19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0">
                  <a:moveTo>
                    <a:pt x="27" y="19"/>
                  </a:moveTo>
                  <a:cubicBezTo>
                    <a:pt x="23" y="29"/>
                    <a:pt x="4" y="22"/>
                    <a:pt x="7" y="11"/>
                  </a:cubicBezTo>
                  <a:cubicBezTo>
                    <a:pt x="9" y="5"/>
                    <a:pt x="16" y="5"/>
                    <a:pt x="21" y="7"/>
                  </a:cubicBezTo>
                  <a:cubicBezTo>
                    <a:pt x="26" y="9"/>
                    <a:pt x="29" y="13"/>
                    <a:pt x="27" y="19"/>
                  </a:cubicBezTo>
                  <a:cubicBezTo>
                    <a:pt x="27" y="21"/>
                    <a:pt x="31" y="22"/>
                    <a:pt x="31" y="20"/>
                  </a:cubicBezTo>
                  <a:cubicBezTo>
                    <a:pt x="34" y="12"/>
                    <a:pt x="29" y="6"/>
                    <a:pt x="22" y="3"/>
                  </a:cubicBezTo>
                  <a:cubicBezTo>
                    <a:pt x="14" y="0"/>
                    <a:pt x="7" y="2"/>
                    <a:pt x="3" y="10"/>
                  </a:cubicBezTo>
                  <a:cubicBezTo>
                    <a:pt x="0" y="18"/>
                    <a:pt x="6" y="24"/>
                    <a:pt x="13" y="27"/>
                  </a:cubicBezTo>
                  <a:cubicBezTo>
                    <a:pt x="21" y="30"/>
                    <a:pt x="28" y="28"/>
                    <a:pt x="31" y="20"/>
                  </a:cubicBezTo>
                  <a:cubicBezTo>
                    <a:pt x="32" y="17"/>
                    <a:pt x="28" y="16"/>
                    <a:pt x="27" y="1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7" name="Freeform 297"/>
            <p:cNvSpPr>
              <a:spLocks/>
            </p:cNvSpPr>
            <p:nvPr/>
          </p:nvSpPr>
          <p:spPr bwMode="auto">
            <a:xfrm>
              <a:off x="1039962" y="1425923"/>
              <a:ext cx="15875" cy="17463"/>
            </a:xfrm>
            <a:custGeom>
              <a:avLst/>
              <a:gdLst>
                <a:gd name="T0" fmla="*/ 3 w 4"/>
                <a:gd name="T1" fmla="*/ 2 h 4"/>
                <a:gd name="T2" fmla="*/ 2 w 4"/>
                <a:gd name="T3" fmla="*/ 4 h 4"/>
                <a:gd name="T4" fmla="*/ 0 w 4"/>
                <a:gd name="T5" fmla="*/ 3 h 4"/>
                <a:gd name="T6" fmla="*/ 1 w 4"/>
                <a:gd name="T7" fmla="*/ 1 h 4"/>
                <a:gd name="T8" fmla="*/ 3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8" name="Freeform 298"/>
            <p:cNvSpPr>
              <a:spLocks/>
            </p:cNvSpPr>
            <p:nvPr/>
          </p:nvSpPr>
          <p:spPr bwMode="auto">
            <a:xfrm>
              <a:off x="779612" y="2360961"/>
              <a:ext cx="131763" cy="504825"/>
            </a:xfrm>
            <a:custGeom>
              <a:avLst/>
              <a:gdLst>
                <a:gd name="T0" fmla="*/ 4 w 31"/>
                <a:gd name="T1" fmla="*/ 13 h 119"/>
                <a:gd name="T2" fmla="*/ 1 w 31"/>
                <a:gd name="T3" fmla="*/ 86 h 119"/>
                <a:gd name="T4" fmla="*/ 15 w 31"/>
                <a:gd name="T5" fmla="*/ 118 h 119"/>
                <a:gd name="T6" fmla="*/ 27 w 31"/>
                <a:gd name="T7" fmla="*/ 79 h 119"/>
                <a:gd name="T8" fmla="*/ 25 w 31"/>
                <a:gd name="T9" fmla="*/ 15 h 119"/>
                <a:gd name="T10" fmla="*/ 12 w 31"/>
                <a:gd name="T11" fmla="*/ 1 h 119"/>
                <a:gd name="T12" fmla="*/ 4 w 31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9">
                  <a:moveTo>
                    <a:pt x="4" y="13"/>
                  </a:moveTo>
                  <a:cubicBezTo>
                    <a:pt x="4" y="13"/>
                    <a:pt x="1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1" y="117"/>
                    <a:pt x="27" y="89"/>
                    <a:pt x="27" y="79"/>
                  </a:cubicBezTo>
                  <a:cubicBezTo>
                    <a:pt x="25" y="58"/>
                    <a:pt x="25" y="37"/>
                    <a:pt x="25" y="15"/>
                  </a:cubicBezTo>
                  <a:cubicBezTo>
                    <a:pt x="25" y="6"/>
                    <a:pt x="22" y="0"/>
                    <a:pt x="12" y="1"/>
                  </a:cubicBezTo>
                  <a:cubicBezTo>
                    <a:pt x="12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9" name="Freeform 299"/>
            <p:cNvSpPr>
              <a:spLocks/>
            </p:cNvSpPr>
            <p:nvPr/>
          </p:nvSpPr>
          <p:spPr bwMode="auto">
            <a:xfrm>
              <a:off x="839937" y="2373661"/>
              <a:ext cx="50800" cy="382588"/>
            </a:xfrm>
            <a:custGeom>
              <a:avLst/>
              <a:gdLst>
                <a:gd name="T0" fmla="*/ 0 w 12"/>
                <a:gd name="T1" fmla="*/ 0 h 90"/>
                <a:gd name="T2" fmla="*/ 0 w 12"/>
                <a:gd name="T3" fmla="*/ 0 h 90"/>
                <a:gd name="T4" fmla="*/ 3 w 12"/>
                <a:gd name="T5" fmla="*/ 11 h 90"/>
                <a:gd name="T6" fmla="*/ 4 w 12"/>
                <a:gd name="T7" fmla="*/ 75 h 90"/>
                <a:gd name="T8" fmla="*/ 5 w 12"/>
                <a:gd name="T9" fmla="*/ 90 h 90"/>
                <a:gd name="T10" fmla="*/ 12 w 12"/>
                <a:gd name="T11" fmla="*/ 88 h 90"/>
                <a:gd name="T12" fmla="*/ 11 w 12"/>
                <a:gd name="T13" fmla="*/ 78 h 90"/>
                <a:gd name="T14" fmla="*/ 9 w 12"/>
                <a:gd name="T15" fmla="*/ 27 h 90"/>
                <a:gd name="T16" fmla="*/ 5 w 12"/>
                <a:gd name="T17" fmla="*/ 1 h 90"/>
                <a:gd name="T18" fmla="*/ 0 w 12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4" y="79"/>
                    <a:pt x="5" y="84"/>
                    <a:pt x="5" y="90"/>
                  </a:cubicBezTo>
                  <a:cubicBezTo>
                    <a:pt x="7" y="90"/>
                    <a:pt x="9" y="89"/>
                    <a:pt x="12" y="88"/>
                  </a:cubicBezTo>
                  <a:cubicBezTo>
                    <a:pt x="11" y="85"/>
                    <a:pt x="11" y="81"/>
                    <a:pt x="11" y="78"/>
                  </a:cubicBezTo>
                  <a:cubicBezTo>
                    <a:pt x="9" y="61"/>
                    <a:pt x="9" y="44"/>
                    <a:pt x="9" y="27"/>
                  </a:cubicBezTo>
                  <a:cubicBezTo>
                    <a:pt x="9" y="22"/>
                    <a:pt x="12" y="5"/>
                    <a:pt x="5" y="1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0" name="Freeform 300"/>
            <p:cNvSpPr>
              <a:spLocks/>
            </p:cNvSpPr>
            <p:nvPr/>
          </p:nvSpPr>
          <p:spPr bwMode="auto">
            <a:xfrm>
              <a:off x="789137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3 w 26"/>
                <a:gd name="T3" fmla="*/ 27 h 28"/>
                <a:gd name="T4" fmla="*/ 25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0" y="15"/>
                    <a:pt x="2" y="28"/>
                    <a:pt x="13" y="27"/>
                  </a:cubicBezTo>
                  <a:cubicBezTo>
                    <a:pt x="25" y="27"/>
                    <a:pt x="26" y="12"/>
                    <a:pt x="25" y="0"/>
                  </a:cubicBezTo>
                  <a:cubicBezTo>
                    <a:pt x="17" y="3"/>
                    <a:pt x="8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1" name="Freeform 301"/>
            <p:cNvSpPr>
              <a:spLocks/>
            </p:cNvSpPr>
            <p:nvPr/>
          </p:nvSpPr>
          <p:spPr bwMode="auto">
            <a:xfrm>
              <a:off x="852637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2" name="Freeform 302"/>
            <p:cNvSpPr>
              <a:spLocks/>
            </p:cNvSpPr>
            <p:nvPr/>
          </p:nvSpPr>
          <p:spPr bwMode="auto">
            <a:xfrm>
              <a:off x="860575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4" y="1"/>
                    <a:pt x="2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3" name="Freeform 303"/>
            <p:cNvSpPr>
              <a:spLocks/>
            </p:cNvSpPr>
            <p:nvPr/>
          </p:nvSpPr>
          <p:spPr bwMode="auto">
            <a:xfrm>
              <a:off x="847875" y="2746723"/>
              <a:ext cx="42863" cy="106363"/>
            </a:xfrm>
            <a:custGeom>
              <a:avLst/>
              <a:gdLst>
                <a:gd name="T0" fmla="*/ 10 w 10"/>
                <a:gd name="T1" fmla="*/ 0 h 25"/>
                <a:gd name="T2" fmla="*/ 3 w 10"/>
                <a:gd name="T3" fmla="*/ 2 h 25"/>
                <a:gd name="T4" fmla="*/ 1 w 10"/>
                <a:gd name="T5" fmla="*/ 3 h 25"/>
                <a:gd name="T6" fmla="*/ 0 w 10"/>
                <a:gd name="T7" fmla="*/ 25 h 25"/>
                <a:gd name="T8" fmla="*/ 8 w 10"/>
                <a:gd name="T9" fmla="*/ 16 h 25"/>
                <a:gd name="T10" fmla="*/ 10 w 10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5">
                  <a:moveTo>
                    <a:pt x="10" y="0"/>
                  </a:moveTo>
                  <a:cubicBezTo>
                    <a:pt x="7" y="1"/>
                    <a:pt x="5" y="2"/>
                    <a:pt x="3" y="2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3" y="11"/>
                    <a:pt x="2" y="18"/>
                    <a:pt x="0" y="25"/>
                  </a:cubicBezTo>
                  <a:cubicBezTo>
                    <a:pt x="4" y="24"/>
                    <a:pt x="7" y="21"/>
                    <a:pt x="8" y="16"/>
                  </a:cubicBezTo>
                  <a:cubicBezTo>
                    <a:pt x="10" y="11"/>
                    <a:pt x="10" y="6"/>
                    <a:pt x="10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4" name="Freeform 304"/>
            <p:cNvSpPr>
              <a:spLocks/>
            </p:cNvSpPr>
            <p:nvPr/>
          </p:nvSpPr>
          <p:spPr bwMode="auto">
            <a:xfrm>
              <a:off x="763737" y="2343498"/>
              <a:ext cx="144463" cy="534988"/>
            </a:xfrm>
            <a:custGeom>
              <a:avLst/>
              <a:gdLst>
                <a:gd name="T0" fmla="*/ 7 w 34"/>
                <a:gd name="T1" fmla="*/ 17 h 126"/>
                <a:gd name="T2" fmla="*/ 4 w 34"/>
                <a:gd name="T3" fmla="*/ 77 h 126"/>
                <a:gd name="T4" fmla="*/ 21 w 34"/>
                <a:gd name="T5" fmla="*/ 124 h 126"/>
                <a:gd name="T6" fmla="*/ 33 w 34"/>
                <a:gd name="T7" fmla="*/ 102 h 126"/>
                <a:gd name="T8" fmla="*/ 31 w 34"/>
                <a:gd name="T9" fmla="*/ 50 h 126"/>
                <a:gd name="T10" fmla="*/ 31 w 34"/>
                <a:gd name="T11" fmla="*/ 15 h 126"/>
                <a:gd name="T12" fmla="*/ 23 w 34"/>
                <a:gd name="T13" fmla="*/ 4 h 126"/>
                <a:gd name="T14" fmla="*/ 7 w 34"/>
                <a:gd name="T15" fmla="*/ 16 h 126"/>
                <a:gd name="T16" fmla="*/ 10 w 34"/>
                <a:gd name="T17" fmla="*/ 17 h 126"/>
                <a:gd name="T18" fmla="*/ 23 w 34"/>
                <a:gd name="T19" fmla="*/ 8 h 126"/>
                <a:gd name="T20" fmla="*/ 27 w 34"/>
                <a:gd name="T21" fmla="*/ 34 h 126"/>
                <a:gd name="T22" fmla="*/ 29 w 34"/>
                <a:gd name="T23" fmla="*/ 85 h 126"/>
                <a:gd name="T24" fmla="*/ 28 w 34"/>
                <a:gd name="T25" fmla="*/ 111 h 126"/>
                <a:gd name="T26" fmla="*/ 13 w 34"/>
                <a:gd name="T27" fmla="*/ 118 h 126"/>
                <a:gd name="T28" fmla="*/ 8 w 34"/>
                <a:gd name="T29" fmla="*/ 102 h 126"/>
                <a:gd name="T30" fmla="*/ 10 w 34"/>
                <a:gd name="T31" fmla="*/ 17 h 126"/>
                <a:gd name="T32" fmla="*/ 7 w 34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126">
                  <a:moveTo>
                    <a:pt x="7" y="17"/>
                  </a:moveTo>
                  <a:cubicBezTo>
                    <a:pt x="5" y="37"/>
                    <a:pt x="4" y="57"/>
                    <a:pt x="4" y="77"/>
                  </a:cubicBezTo>
                  <a:cubicBezTo>
                    <a:pt x="3" y="91"/>
                    <a:pt x="0" y="126"/>
                    <a:pt x="21" y="124"/>
                  </a:cubicBezTo>
                  <a:cubicBezTo>
                    <a:pt x="31" y="123"/>
                    <a:pt x="33" y="110"/>
                    <a:pt x="33" y="102"/>
                  </a:cubicBezTo>
                  <a:cubicBezTo>
                    <a:pt x="34" y="85"/>
                    <a:pt x="31" y="67"/>
                    <a:pt x="31" y="50"/>
                  </a:cubicBezTo>
                  <a:cubicBezTo>
                    <a:pt x="31" y="38"/>
                    <a:pt x="32" y="26"/>
                    <a:pt x="31" y="15"/>
                  </a:cubicBezTo>
                  <a:cubicBezTo>
                    <a:pt x="30" y="10"/>
                    <a:pt x="28" y="6"/>
                    <a:pt x="23" y="4"/>
                  </a:cubicBezTo>
                  <a:cubicBezTo>
                    <a:pt x="14" y="0"/>
                    <a:pt x="8" y="8"/>
                    <a:pt x="7" y="16"/>
                  </a:cubicBezTo>
                  <a:cubicBezTo>
                    <a:pt x="6" y="18"/>
                    <a:pt x="10" y="20"/>
                    <a:pt x="10" y="17"/>
                  </a:cubicBezTo>
                  <a:cubicBezTo>
                    <a:pt x="11" y="10"/>
                    <a:pt x="15" y="5"/>
                    <a:pt x="23" y="8"/>
                  </a:cubicBezTo>
                  <a:cubicBezTo>
                    <a:pt x="30" y="12"/>
                    <a:pt x="27" y="29"/>
                    <a:pt x="27" y="34"/>
                  </a:cubicBezTo>
                  <a:cubicBezTo>
                    <a:pt x="27" y="51"/>
                    <a:pt x="27" y="68"/>
                    <a:pt x="29" y="85"/>
                  </a:cubicBezTo>
                  <a:cubicBezTo>
                    <a:pt x="30" y="94"/>
                    <a:pt x="30" y="103"/>
                    <a:pt x="28" y="111"/>
                  </a:cubicBezTo>
                  <a:cubicBezTo>
                    <a:pt x="27" y="118"/>
                    <a:pt x="19" y="123"/>
                    <a:pt x="13" y="118"/>
                  </a:cubicBezTo>
                  <a:cubicBezTo>
                    <a:pt x="9" y="115"/>
                    <a:pt x="8" y="107"/>
                    <a:pt x="8" y="102"/>
                  </a:cubicBezTo>
                  <a:cubicBezTo>
                    <a:pt x="6" y="74"/>
                    <a:pt x="9" y="45"/>
                    <a:pt x="10" y="17"/>
                  </a:cubicBezTo>
                  <a:cubicBezTo>
                    <a:pt x="10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5" name="Freeform 305"/>
            <p:cNvSpPr>
              <a:spLocks/>
            </p:cNvSpPr>
            <p:nvPr/>
          </p:nvSpPr>
          <p:spPr bwMode="auto">
            <a:xfrm>
              <a:off x="784375" y="2751486"/>
              <a:ext cx="111125" cy="20638"/>
            </a:xfrm>
            <a:custGeom>
              <a:avLst/>
              <a:gdLst>
                <a:gd name="T0" fmla="*/ 0 w 26"/>
                <a:gd name="T1" fmla="*/ 3 h 5"/>
                <a:gd name="T2" fmla="*/ 26 w 26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5">
                  <a:moveTo>
                    <a:pt x="0" y="3"/>
                  </a:moveTo>
                  <a:cubicBezTo>
                    <a:pt x="7" y="4"/>
                    <a:pt x="20" y="5"/>
                    <a:pt x="2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6" name="Freeform 306"/>
            <p:cNvSpPr>
              <a:spLocks/>
            </p:cNvSpPr>
            <p:nvPr/>
          </p:nvSpPr>
          <p:spPr bwMode="auto">
            <a:xfrm>
              <a:off x="776437" y="2738786"/>
              <a:ext cx="131763" cy="42863"/>
            </a:xfrm>
            <a:custGeom>
              <a:avLst/>
              <a:gdLst>
                <a:gd name="T0" fmla="*/ 2 w 31"/>
                <a:gd name="T1" fmla="*/ 8 h 10"/>
                <a:gd name="T2" fmla="*/ 29 w 31"/>
                <a:gd name="T3" fmla="*/ 5 h 10"/>
                <a:gd name="T4" fmla="*/ 27 w 31"/>
                <a:gd name="T5" fmla="*/ 1 h 10"/>
                <a:gd name="T6" fmla="*/ 2 w 31"/>
                <a:gd name="T7" fmla="*/ 4 h 10"/>
                <a:gd name="T8" fmla="*/ 2 w 3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">
                  <a:moveTo>
                    <a:pt x="2" y="8"/>
                  </a:moveTo>
                  <a:cubicBezTo>
                    <a:pt x="11" y="9"/>
                    <a:pt x="22" y="10"/>
                    <a:pt x="29" y="5"/>
                  </a:cubicBezTo>
                  <a:cubicBezTo>
                    <a:pt x="31" y="3"/>
                    <a:pt x="29" y="0"/>
                    <a:pt x="27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7" name="Freeform 307"/>
            <p:cNvSpPr>
              <a:spLocks/>
            </p:cNvSpPr>
            <p:nvPr/>
          </p:nvSpPr>
          <p:spPr bwMode="auto">
            <a:xfrm>
              <a:off x="941537" y="2360961"/>
              <a:ext cx="127000" cy="504825"/>
            </a:xfrm>
            <a:custGeom>
              <a:avLst/>
              <a:gdLst>
                <a:gd name="T0" fmla="*/ 4 w 30"/>
                <a:gd name="T1" fmla="*/ 13 h 119"/>
                <a:gd name="T2" fmla="*/ 1 w 30"/>
                <a:gd name="T3" fmla="*/ 86 h 119"/>
                <a:gd name="T4" fmla="*/ 15 w 30"/>
                <a:gd name="T5" fmla="*/ 118 h 119"/>
                <a:gd name="T6" fmla="*/ 26 w 30"/>
                <a:gd name="T7" fmla="*/ 79 h 119"/>
                <a:gd name="T8" fmla="*/ 25 w 30"/>
                <a:gd name="T9" fmla="*/ 15 h 119"/>
                <a:gd name="T10" fmla="*/ 11 w 30"/>
                <a:gd name="T11" fmla="*/ 1 h 119"/>
                <a:gd name="T12" fmla="*/ 4 w 30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9">
                  <a:moveTo>
                    <a:pt x="4" y="13"/>
                  </a:moveTo>
                  <a:cubicBezTo>
                    <a:pt x="4" y="13"/>
                    <a:pt x="0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0" y="117"/>
                    <a:pt x="27" y="89"/>
                    <a:pt x="26" y="79"/>
                  </a:cubicBezTo>
                  <a:cubicBezTo>
                    <a:pt x="24" y="58"/>
                    <a:pt x="25" y="37"/>
                    <a:pt x="25" y="15"/>
                  </a:cubicBezTo>
                  <a:cubicBezTo>
                    <a:pt x="25" y="6"/>
                    <a:pt x="21" y="0"/>
                    <a:pt x="11" y="1"/>
                  </a:cubicBezTo>
                  <a:cubicBezTo>
                    <a:pt x="11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8" name="Freeform 308"/>
            <p:cNvSpPr>
              <a:spLocks/>
            </p:cNvSpPr>
            <p:nvPr/>
          </p:nvSpPr>
          <p:spPr bwMode="auto">
            <a:xfrm>
              <a:off x="997100" y="2373661"/>
              <a:ext cx="55563" cy="382588"/>
            </a:xfrm>
            <a:custGeom>
              <a:avLst/>
              <a:gdLst>
                <a:gd name="T0" fmla="*/ 1 w 13"/>
                <a:gd name="T1" fmla="*/ 0 h 90"/>
                <a:gd name="T2" fmla="*/ 0 w 13"/>
                <a:gd name="T3" fmla="*/ 0 h 90"/>
                <a:gd name="T4" fmla="*/ 3 w 13"/>
                <a:gd name="T5" fmla="*/ 11 h 90"/>
                <a:gd name="T6" fmla="*/ 4 w 13"/>
                <a:gd name="T7" fmla="*/ 75 h 90"/>
                <a:gd name="T8" fmla="*/ 5 w 13"/>
                <a:gd name="T9" fmla="*/ 90 h 90"/>
                <a:gd name="T10" fmla="*/ 12 w 13"/>
                <a:gd name="T11" fmla="*/ 88 h 90"/>
                <a:gd name="T12" fmla="*/ 11 w 13"/>
                <a:gd name="T13" fmla="*/ 78 h 90"/>
                <a:gd name="T14" fmla="*/ 10 w 13"/>
                <a:gd name="T15" fmla="*/ 27 h 90"/>
                <a:gd name="T16" fmla="*/ 6 w 13"/>
                <a:gd name="T17" fmla="*/ 1 h 90"/>
                <a:gd name="T18" fmla="*/ 1 w 13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0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5" y="79"/>
                    <a:pt x="5" y="84"/>
                    <a:pt x="5" y="90"/>
                  </a:cubicBezTo>
                  <a:cubicBezTo>
                    <a:pt x="8" y="90"/>
                    <a:pt x="10" y="89"/>
                    <a:pt x="12" y="88"/>
                  </a:cubicBezTo>
                  <a:cubicBezTo>
                    <a:pt x="12" y="85"/>
                    <a:pt x="11" y="81"/>
                    <a:pt x="11" y="78"/>
                  </a:cubicBezTo>
                  <a:cubicBezTo>
                    <a:pt x="10" y="61"/>
                    <a:pt x="10" y="44"/>
                    <a:pt x="10" y="27"/>
                  </a:cubicBezTo>
                  <a:cubicBezTo>
                    <a:pt x="10" y="22"/>
                    <a:pt x="13" y="5"/>
                    <a:pt x="6" y="1"/>
                  </a:cubicBezTo>
                  <a:cubicBezTo>
                    <a:pt x="4" y="0"/>
                    <a:pt x="2" y="0"/>
                    <a:pt x="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9" name="Freeform 309"/>
            <p:cNvSpPr>
              <a:spLocks/>
            </p:cNvSpPr>
            <p:nvPr/>
          </p:nvSpPr>
          <p:spPr bwMode="auto">
            <a:xfrm>
              <a:off x="946300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4 w 26"/>
                <a:gd name="T3" fmla="*/ 27 h 28"/>
                <a:gd name="T4" fmla="*/ 26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1" y="15"/>
                    <a:pt x="3" y="28"/>
                    <a:pt x="14" y="27"/>
                  </a:cubicBezTo>
                  <a:cubicBezTo>
                    <a:pt x="25" y="27"/>
                    <a:pt x="26" y="12"/>
                    <a:pt x="26" y="0"/>
                  </a:cubicBezTo>
                  <a:cubicBezTo>
                    <a:pt x="18" y="3"/>
                    <a:pt x="9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0" name="Freeform 310"/>
            <p:cNvSpPr>
              <a:spLocks/>
            </p:cNvSpPr>
            <p:nvPr/>
          </p:nvSpPr>
          <p:spPr bwMode="auto">
            <a:xfrm>
              <a:off x="1009800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1" name="Freeform 311"/>
            <p:cNvSpPr>
              <a:spLocks/>
            </p:cNvSpPr>
            <p:nvPr/>
          </p:nvSpPr>
          <p:spPr bwMode="auto">
            <a:xfrm>
              <a:off x="1017737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5" y="1"/>
                    <a:pt x="3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5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2" name="Freeform 312"/>
            <p:cNvSpPr>
              <a:spLocks/>
            </p:cNvSpPr>
            <p:nvPr/>
          </p:nvSpPr>
          <p:spPr bwMode="auto">
            <a:xfrm>
              <a:off x="1009800" y="2746723"/>
              <a:ext cx="38100" cy="106363"/>
            </a:xfrm>
            <a:custGeom>
              <a:avLst/>
              <a:gdLst>
                <a:gd name="T0" fmla="*/ 9 w 9"/>
                <a:gd name="T1" fmla="*/ 0 h 25"/>
                <a:gd name="T2" fmla="*/ 2 w 9"/>
                <a:gd name="T3" fmla="*/ 2 h 25"/>
                <a:gd name="T4" fmla="*/ 0 w 9"/>
                <a:gd name="T5" fmla="*/ 3 h 25"/>
                <a:gd name="T6" fmla="*/ 0 w 9"/>
                <a:gd name="T7" fmla="*/ 25 h 25"/>
                <a:gd name="T8" fmla="*/ 8 w 9"/>
                <a:gd name="T9" fmla="*/ 16 h 25"/>
                <a:gd name="T10" fmla="*/ 9 w 9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5">
                  <a:moveTo>
                    <a:pt x="9" y="0"/>
                  </a:moveTo>
                  <a:cubicBezTo>
                    <a:pt x="7" y="1"/>
                    <a:pt x="5" y="2"/>
                    <a:pt x="2" y="2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2" y="11"/>
                    <a:pt x="2" y="18"/>
                    <a:pt x="0" y="25"/>
                  </a:cubicBezTo>
                  <a:cubicBezTo>
                    <a:pt x="3" y="24"/>
                    <a:pt x="7" y="21"/>
                    <a:pt x="8" y="16"/>
                  </a:cubicBezTo>
                  <a:cubicBezTo>
                    <a:pt x="9" y="11"/>
                    <a:pt x="9" y="6"/>
                    <a:pt x="9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3" name="Freeform 313"/>
            <p:cNvSpPr>
              <a:spLocks/>
            </p:cNvSpPr>
            <p:nvPr/>
          </p:nvSpPr>
          <p:spPr bwMode="auto">
            <a:xfrm>
              <a:off x="920900" y="2343498"/>
              <a:ext cx="147638" cy="534988"/>
            </a:xfrm>
            <a:custGeom>
              <a:avLst/>
              <a:gdLst>
                <a:gd name="T0" fmla="*/ 7 w 35"/>
                <a:gd name="T1" fmla="*/ 17 h 126"/>
                <a:gd name="T2" fmla="*/ 4 w 35"/>
                <a:gd name="T3" fmla="*/ 77 h 126"/>
                <a:gd name="T4" fmla="*/ 21 w 35"/>
                <a:gd name="T5" fmla="*/ 124 h 126"/>
                <a:gd name="T6" fmla="*/ 34 w 35"/>
                <a:gd name="T7" fmla="*/ 102 h 126"/>
                <a:gd name="T8" fmla="*/ 32 w 35"/>
                <a:gd name="T9" fmla="*/ 50 h 126"/>
                <a:gd name="T10" fmla="*/ 31 w 35"/>
                <a:gd name="T11" fmla="*/ 15 h 126"/>
                <a:gd name="T12" fmla="*/ 24 w 35"/>
                <a:gd name="T13" fmla="*/ 4 h 126"/>
                <a:gd name="T14" fmla="*/ 7 w 35"/>
                <a:gd name="T15" fmla="*/ 16 h 126"/>
                <a:gd name="T16" fmla="*/ 11 w 35"/>
                <a:gd name="T17" fmla="*/ 17 h 126"/>
                <a:gd name="T18" fmla="*/ 24 w 35"/>
                <a:gd name="T19" fmla="*/ 8 h 126"/>
                <a:gd name="T20" fmla="*/ 28 w 35"/>
                <a:gd name="T21" fmla="*/ 34 h 126"/>
                <a:gd name="T22" fmla="*/ 29 w 35"/>
                <a:gd name="T23" fmla="*/ 85 h 126"/>
                <a:gd name="T24" fmla="*/ 29 w 35"/>
                <a:gd name="T25" fmla="*/ 111 h 126"/>
                <a:gd name="T26" fmla="*/ 13 w 35"/>
                <a:gd name="T27" fmla="*/ 118 h 126"/>
                <a:gd name="T28" fmla="*/ 8 w 35"/>
                <a:gd name="T29" fmla="*/ 102 h 126"/>
                <a:gd name="T30" fmla="*/ 11 w 35"/>
                <a:gd name="T31" fmla="*/ 17 h 126"/>
                <a:gd name="T32" fmla="*/ 7 w 35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126">
                  <a:moveTo>
                    <a:pt x="7" y="17"/>
                  </a:moveTo>
                  <a:cubicBezTo>
                    <a:pt x="6" y="37"/>
                    <a:pt x="5" y="57"/>
                    <a:pt x="4" y="77"/>
                  </a:cubicBezTo>
                  <a:cubicBezTo>
                    <a:pt x="4" y="91"/>
                    <a:pt x="0" y="126"/>
                    <a:pt x="21" y="124"/>
                  </a:cubicBezTo>
                  <a:cubicBezTo>
                    <a:pt x="31" y="123"/>
                    <a:pt x="33" y="110"/>
                    <a:pt x="34" y="102"/>
                  </a:cubicBezTo>
                  <a:cubicBezTo>
                    <a:pt x="35" y="85"/>
                    <a:pt x="32" y="67"/>
                    <a:pt x="32" y="50"/>
                  </a:cubicBezTo>
                  <a:cubicBezTo>
                    <a:pt x="32" y="38"/>
                    <a:pt x="33" y="26"/>
                    <a:pt x="31" y="15"/>
                  </a:cubicBezTo>
                  <a:cubicBezTo>
                    <a:pt x="31" y="10"/>
                    <a:pt x="28" y="6"/>
                    <a:pt x="24" y="4"/>
                  </a:cubicBezTo>
                  <a:cubicBezTo>
                    <a:pt x="15" y="0"/>
                    <a:pt x="8" y="8"/>
                    <a:pt x="7" y="16"/>
                  </a:cubicBezTo>
                  <a:cubicBezTo>
                    <a:pt x="7" y="18"/>
                    <a:pt x="10" y="20"/>
                    <a:pt x="11" y="17"/>
                  </a:cubicBezTo>
                  <a:cubicBezTo>
                    <a:pt x="12" y="10"/>
                    <a:pt x="16" y="5"/>
                    <a:pt x="24" y="8"/>
                  </a:cubicBezTo>
                  <a:cubicBezTo>
                    <a:pt x="31" y="12"/>
                    <a:pt x="28" y="29"/>
                    <a:pt x="28" y="34"/>
                  </a:cubicBezTo>
                  <a:cubicBezTo>
                    <a:pt x="28" y="51"/>
                    <a:pt x="28" y="68"/>
                    <a:pt x="29" y="85"/>
                  </a:cubicBezTo>
                  <a:cubicBezTo>
                    <a:pt x="30" y="94"/>
                    <a:pt x="31" y="103"/>
                    <a:pt x="29" y="111"/>
                  </a:cubicBezTo>
                  <a:cubicBezTo>
                    <a:pt x="27" y="118"/>
                    <a:pt x="20" y="123"/>
                    <a:pt x="13" y="118"/>
                  </a:cubicBezTo>
                  <a:cubicBezTo>
                    <a:pt x="9" y="115"/>
                    <a:pt x="9" y="107"/>
                    <a:pt x="8" y="102"/>
                  </a:cubicBezTo>
                  <a:cubicBezTo>
                    <a:pt x="6" y="74"/>
                    <a:pt x="9" y="45"/>
                    <a:pt x="11" y="17"/>
                  </a:cubicBezTo>
                  <a:cubicBezTo>
                    <a:pt x="11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4" name="Freeform 314"/>
            <p:cNvSpPr>
              <a:spLocks/>
            </p:cNvSpPr>
            <p:nvPr/>
          </p:nvSpPr>
          <p:spPr bwMode="auto">
            <a:xfrm>
              <a:off x="946300" y="2751486"/>
              <a:ext cx="106363" cy="20638"/>
            </a:xfrm>
            <a:custGeom>
              <a:avLst/>
              <a:gdLst>
                <a:gd name="T0" fmla="*/ 0 w 25"/>
                <a:gd name="T1" fmla="*/ 3 h 5"/>
                <a:gd name="T2" fmla="*/ 25 w 25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" h="5">
                  <a:moveTo>
                    <a:pt x="0" y="3"/>
                  </a:moveTo>
                  <a:cubicBezTo>
                    <a:pt x="6" y="4"/>
                    <a:pt x="19" y="5"/>
                    <a:pt x="2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5" name="Freeform 315"/>
            <p:cNvSpPr>
              <a:spLocks/>
            </p:cNvSpPr>
            <p:nvPr/>
          </p:nvSpPr>
          <p:spPr bwMode="auto">
            <a:xfrm>
              <a:off x="936775" y="2738786"/>
              <a:ext cx="128588" cy="42863"/>
            </a:xfrm>
            <a:custGeom>
              <a:avLst/>
              <a:gdLst>
                <a:gd name="T0" fmla="*/ 2 w 30"/>
                <a:gd name="T1" fmla="*/ 8 h 10"/>
                <a:gd name="T2" fmla="*/ 28 w 30"/>
                <a:gd name="T3" fmla="*/ 5 h 10"/>
                <a:gd name="T4" fmla="*/ 26 w 30"/>
                <a:gd name="T5" fmla="*/ 1 h 10"/>
                <a:gd name="T6" fmla="*/ 2 w 30"/>
                <a:gd name="T7" fmla="*/ 4 h 10"/>
                <a:gd name="T8" fmla="*/ 2 w 30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">
                  <a:moveTo>
                    <a:pt x="2" y="8"/>
                  </a:moveTo>
                  <a:cubicBezTo>
                    <a:pt x="10" y="9"/>
                    <a:pt x="21" y="10"/>
                    <a:pt x="28" y="5"/>
                  </a:cubicBezTo>
                  <a:cubicBezTo>
                    <a:pt x="30" y="3"/>
                    <a:pt x="28" y="0"/>
                    <a:pt x="26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6" name="Freeform 316"/>
            <p:cNvSpPr>
              <a:spLocks/>
            </p:cNvSpPr>
            <p:nvPr/>
          </p:nvSpPr>
          <p:spPr bwMode="auto">
            <a:xfrm>
              <a:off x="852637" y="1872011"/>
              <a:ext cx="114300" cy="238125"/>
            </a:xfrm>
            <a:custGeom>
              <a:avLst/>
              <a:gdLst>
                <a:gd name="T0" fmla="*/ 25 w 27"/>
                <a:gd name="T1" fmla="*/ 27 h 56"/>
                <a:gd name="T2" fmla="*/ 17 w 27"/>
                <a:gd name="T3" fmla="*/ 56 h 56"/>
                <a:gd name="T4" fmla="*/ 2 w 27"/>
                <a:gd name="T5" fmla="*/ 30 h 56"/>
                <a:gd name="T6" fmla="*/ 10 w 27"/>
                <a:gd name="T7" fmla="*/ 1 h 56"/>
                <a:gd name="T8" fmla="*/ 25 w 27"/>
                <a:gd name="T9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6">
                  <a:moveTo>
                    <a:pt x="25" y="27"/>
                  </a:moveTo>
                  <a:cubicBezTo>
                    <a:pt x="27" y="42"/>
                    <a:pt x="23" y="55"/>
                    <a:pt x="17" y="56"/>
                  </a:cubicBezTo>
                  <a:cubicBezTo>
                    <a:pt x="11" y="56"/>
                    <a:pt x="4" y="45"/>
                    <a:pt x="2" y="30"/>
                  </a:cubicBezTo>
                  <a:cubicBezTo>
                    <a:pt x="0" y="15"/>
                    <a:pt x="4" y="2"/>
                    <a:pt x="10" y="1"/>
                  </a:cubicBezTo>
                  <a:cubicBezTo>
                    <a:pt x="16" y="0"/>
                    <a:pt x="23" y="12"/>
                    <a:pt x="25" y="2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7" name="Freeform 317"/>
            <p:cNvSpPr>
              <a:spLocks/>
            </p:cNvSpPr>
            <p:nvPr/>
          </p:nvSpPr>
          <p:spPr bwMode="auto">
            <a:xfrm>
              <a:off x="720875" y="1825973"/>
              <a:ext cx="76200" cy="84138"/>
            </a:xfrm>
            <a:custGeom>
              <a:avLst/>
              <a:gdLst>
                <a:gd name="T0" fmla="*/ 3 w 18"/>
                <a:gd name="T1" fmla="*/ 3 h 20"/>
                <a:gd name="T2" fmla="*/ 15 w 18"/>
                <a:gd name="T3" fmla="*/ 12 h 20"/>
                <a:gd name="T4" fmla="*/ 16 w 18"/>
                <a:gd name="T5" fmla="*/ 10 h 20"/>
                <a:gd name="T6" fmla="*/ 1 w 18"/>
                <a:gd name="T7" fmla="*/ 17 h 20"/>
                <a:gd name="T8" fmla="*/ 2 w 18"/>
                <a:gd name="T9" fmla="*/ 19 h 20"/>
                <a:gd name="T10" fmla="*/ 17 w 18"/>
                <a:gd name="T11" fmla="*/ 12 h 20"/>
                <a:gd name="T12" fmla="*/ 17 w 18"/>
                <a:gd name="T13" fmla="*/ 10 h 20"/>
                <a:gd name="T14" fmla="*/ 4 w 18"/>
                <a:gd name="T15" fmla="*/ 1 h 20"/>
                <a:gd name="T16" fmla="*/ 3 w 18"/>
                <a:gd name="T17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0">
                  <a:moveTo>
                    <a:pt x="3" y="3"/>
                  </a:moveTo>
                  <a:cubicBezTo>
                    <a:pt x="7" y="6"/>
                    <a:pt x="11" y="9"/>
                    <a:pt x="15" y="12"/>
                  </a:cubicBezTo>
                  <a:cubicBezTo>
                    <a:pt x="15" y="11"/>
                    <a:pt x="15" y="11"/>
                    <a:pt x="16" y="10"/>
                  </a:cubicBezTo>
                  <a:cubicBezTo>
                    <a:pt x="11" y="12"/>
                    <a:pt x="6" y="15"/>
                    <a:pt x="1" y="17"/>
                  </a:cubicBezTo>
                  <a:cubicBezTo>
                    <a:pt x="0" y="18"/>
                    <a:pt x="1" y="20"/>
                    <a:pt x="2" y="19"/>
                  </a:cubicBezTo>
                  <a:cubicBezTo>
                    <a:pt x="7" y="17"/>
                    <a:pt x="12" y="15"/>
                    <a:pt x="17" y="12"/>
                  </a:cubicBezTo>
                  <a:cubicBezTo>
                    <a:pt x="17" y="12"/>
                    <a:pt x="18" y="11"/>
                    <a:pt x="17" y="10"/>
                  </a:cubicBezTo>
                  <a:cubicBezTo>
                    <a:pt x="13" y="7"/>
                    <a:pt x="9" y="4"/>
                    <a:pt x="4" y="1"/>
                  </a:cubicBezTo>
                  <a:cubicBezTo>
                    <a:pt x="3" y="0"/>
                    <a:pt x="1" y="2"/>
                    <a:pt x="3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8" name="Freeform 318"/>
            <p:cNvSpPr>
              <a:spLocks/>
            </p:cNvSpPr>
            <p:nvPr/>
          </p:nvSpPr>
          <p:spPr bwMode="auto">
            <a:xfrm>
              <a:off x="720875" y="1859311"/>
              <a:ext cx="76200" cy="22225"/>
            </a:xfrm>
            <a:custGeom>
              <a:avLst/>
              <a:gdLst>
                <a:gd name="T0" fmla="*/ 16 w 18"/>
                <a:gd name="T1" fmla="*/ 2 h 5"/>
                <a:gd name="T2" fmla="*/ 2 w 18"/>
                <a:gd name="T3" fmla="*/ 1 h 5"/>
                <a:gd name="T4" fmla="*/ 2 w 18"/>
                <a:gd name="T5" fmla="*/ 3 h 5"/>
                <a:gd name="T6" fmla="*/ 16 w 18"/>
                <a:gd name="T7" fmla="*/ 4 h 5"/>
                <a:gd name="T8" fmla="*/ 16 w 18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">
                  <a:moveTo>
                    <a:pt x="16" y="2"/>
                  </a:moveTo>
                  <a:cubicBezTo>
                    <a:pt x="12" y="1"/>
                    <a:pt x="7" y="1"/>
                    <a:pt x="2" y="1"/>
                  </a:cubicBezTo>
                  <a:cubicBezTo>
                    <a:pt x="1" y="0"/>
                    <a:pt x="0" y="3"/>
                    <a:pt x="2" y="3"/>
                  </a:cubicBezTo>
                  <a:cubicBezTo>
                    <a:pt x="7" y="4"/>
                    <a:pt x="11" y="4"/>
                    <a:pt x="16" y="4"/>
                  </a:cubicBezTo>
                  <a:cubicBezTo>
                    <a:pt x="17" y="5"/>
                    <a:pt x="18" y="2"/>
                    <a:pt x="16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9" name="Freeform 319"/>
            <p:cNvSpPr>
              <a:spLocks/>
            </p:cNvSpPr>
            <p:nvPr/>
          </p:nvSpPr>
          <p:spPr bwMode="auto">
            <a:xfrm>
              <a:off x="984400" y="1765648"/>
              <a:ext cx="80963" cy="76200"/>
            </a:xfrm>
            <a:custGeom>
              <a:avLst/>
              <a:gdLst>
                <a:gd name="T0" fmla="*/ 11 w 19"/>
                <a:gd name="T1" fmla="*/ 3 h 18"/>
                <a:gd name="T2" fmla="*/ 3 w 19"/>
                <a:gd name="T3" fmla="*/ 17 h 18"/>
                <a:gd name="T4" fmla="*/ 2 w 19"/>
                <a:gd name="T5" fmla="*/ 15 h 18"/>
                <a:gd name="T6" fmla="*/ 18 w 19"/>
                <a:gd name="T7" fmla="*/ 15 h 18"/>
                <a:gd name="T8" fmla="*/ 18 w 19"/>
                <a:gd name="T9" fmla="*/ 18 h 18"/>
                <a:gd name="T10" fmla="*/ 2 w 19"/>
                <a:gd name="T11" fmla="*/ 17 h 18"/>
                <a:gd name="T12" fmla="*/ 1 w 19"/>
                <a:gd name="T13" fmla="*/ 15 h 18"/>
                <a:gd name="T14" fmla="*/ 8 w 19"/>
                <a:gd name="T15" fmla="*/ 2 h 18"/>
                <a:gd name="T16" fmla="*/ 11 w 19"/>
                <a:gd name="T17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1" y="3"/>
                  </a:moveTo>
                  <a:cubicBezTo>
                    <a:pt x="8" y="7"/>
                    <a:pt x="6" y="12"/>
                    <a:pt x="3" y="17"/>
                  </a:cubicBezTo>
                  <a:cubicBezTo>
                    <a:pt x="3" y="16"/>
                    <a:pt x="2" y="15"/>
                    <a:pt x="2" y="15"/>
                  </a:cubicBezTo>
                  <a:cubicBezTo>
                    <a:pt x="7" y="15"/>
                    <a:pt x="12" y="15"/>
                    <a:pt x="18" y="15"/>
                  </a:cubicBezTo>
                  <a:cubicBezTo>
                    <a:pt x="19" y="15"/>
                    <a:pt x="19" y="18"/>
                    <a:pt x="18" y="18"/>
                  </a:cubicBezTo>
                  <a:cubicBezTo>
                    <a:pt x="13" y="18"/>
                    <a:pt x="7" y="17"/>
                    <a:pt x="2" y="17"/>
                  </a:cubicBezTo>
                  <a:cubicBezTo>
                    <a:pt x="1" y="17"/>
                    <a:pt x="0" y="16"/>
                    <a:pt x="1" y="15"/>
                  </a:cubicBezTo>
                  <a:cubicBezTo>
                    <a:pt x="3" y="11"/>
                    <a:pt x="6" y="6"/>
                    <a:pt x="8" y="2"/>
                  </a:cubicBezTo>
                  <a:cubicBezTo>
                    <a:pt x="9" y="0"/>
                    <a:pt x="11" y="1"/>
                    <a:pt x="1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0" name="Freeform 320"/>
            <p:cNvSpPr>
              <a:spLocks/>
            </p:cNvSpPr>
            <p:nvPr/>
          </p:nvSpPr>
          <p:spPr bwMode="auto">
            <a:xfrm>
              <a:off x="984400" y="1795811"/>
              <a:ext cx="68263" cy="46038"/>
            </a:xfrm>
            <a:custGeom>
              <a:avLst/>
              <a:gdLst>
                <a:gd name="T0" fmla="*/ 1 w 16"/>
                <a:gd name="T1" fmla="*/ 8 h 11"/>
                <a:gd name="T2" fmla="*/ 13 w 16"/>
                <a:gd name="T3" fmla="*/ 1 h 11"/>
                <a:gd name="T4" fmla="*/ 15 w 16"/>
                <a:gd name="T5" fmla="*/ 3 h 11"/>
                <a:gd name="T6" fmla="*/ 3 w 16"/>
                <a:gd name="T7" fmla="*/ 10 h 11"/>
                <a:gd name="T8" fmla="*/ 1 w 16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" y="8"/>
                  </a:moveTo>
                  <a:cubicBezTo>
                    <a:pt x="5" y="6"/>
                    <a:pt x="9" y="3"/>
                    <a:pt x="13" y="1"/>
                  </a:cubicBezTo>
                  <a:cubicBezTo>
                    <a:pt x="15" y="0"/>
                    <a:pt x="16" y="2"/>
                    <a:pt x="15" y="3"/>
                  </a:cubicBezTo>
                  <a:cubicBezTo>
                    <a:pt x="11" y="5"/>
                    <a:pt x="7" y="8"/>
                    <a:pt x="3" y="10"/>
                  </a:cubicBezTo>
                  <a:cubicBezTo>
                    <a:pt x="1" y="11"/>
                    <a:pt x="0" y="9"/>
                    <a:pt x="1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1" name="Freeform 321"/>
            <p:cNvSpPr>
              <a:spLocks/>
            </p:cNvSpPr>
            <p:nvPr/>
          </p:nvSpPr>
          <p:spPr bwMode="auto">
            <a:xfrm>
              <a:off x="568475" y="2051398"/>
              <a:ext cx="198438" cy="342900"/>
            </a:xfrm>
            <a:custGeom>
              <a:avLst/>
              <a:gdLst>
                <a:gd name="T0" fmla="*/ 41 w 47"/>
                <a:gd name="T1" fmla="*/ 0 h 81"/>
                <a:gd name="T2" fmla="*/ 19 w 47"/>
                <a:gd name="T3" fmla="*/ 30 h 81"/>
                <a:gd name="T4" fmla="*/ 22 w 47"/>
                <a:gd name="T5" fmla="*/ 80 h 81"/>
                <a:gd name="T6" fmla="*/ 47 w 47"/>
                <a:gd name="T7" fmla="*/ 66 h 81"/>
                <a:gd name="T8" fmla="*/ 41 w 47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1">
                  <a:moveTo>
                    <a:pt x="41" y="0"/>
                  </a:moveTo>
                  <a:cubicBezTo>
                    <a:pt x="33" y="0"/>
                    <a:pt x="22" y="23"/>
                    <a:pt x="19" y="30"/>
                  </a:cubicBezTo>
                  <a:cubicBezTo>
                    <a:pt x="13" y="41"/>
                    <a:pt x="0" y="76"/>
                    <a:pt x="22" y="80"/>
                  </a:cubicBezTo>
                  <a:cubicBezTo>
                    <a:pt x="32" y="81"/>
                    <a:pt x="41" y="71"/>
                    <a:pt x="47" y="66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2" name="Freeform 322"/>
            <p:cNvSpPr>
              <a:spLocks/>
            </p:cNvSpPr>
            <p:nvPr/>
          </p:nvSpPr>
          <p:spPr bwMode="auto">
            <a:xfrm>
              <a:off x="597050" y="2046636"/>
              <a:ext cx="182563" cy="369888"/>
            </a:xfrm>
            <a:custGeom>
              <a:avLst/>
              <a:gdLst>
                <a:gd name="T0" fmla="*/ 34 w 43"/>
                <a:gd name="T1" fmla="*/ 0 h 87"/>
                <a:gd name="T2" fmla="*/ 14 w 43"/>
                <a:gd name="T3" fmla="*/ 24 h 87"/>
                <a:gd name="T4" fmla="*/ 2 w 43"/>
                <a:gd name="T5" fmla="*/ 53 h 87"/>
                <a:gd name="T6" fmla="*/ 8 w 43"/>
                <a:gd name="T7" fmla="*/ 79 h 87"/>
                <a:gd name="T8" fmla="*/ 41 w 43"/>
                <a:gd name="T9" fmla="*/ 68 h 87"/>
                <a:gd name="T10" fmla="*/ 39 w 43"/>
                <a:gd name="T11" fmla="*/ 66 h 87"/>
                <a:gd name="T12" fmla="*/ 7 w 43"/>
                <a:gd name="T13" fmla="*/ 74 h 87"/>
                <a:gd name="T14" fmla="*/ 7 w 43"/>
                <a:gd name="T15" fmla="*/ 47 h 87"/>
                <a:gd name="T16" fmla="*/ 16 w 43"/>
                <a:gd name="T17" fmla="*/ 27 h 87"/>
                <a:gd name="T18" fmla="*/ 34 w 43"/>
                <a:gd name="T19" fmla="*/ 3 h 87"/>
                <a:gd name="T20" fmla="*/ 34 w 43"/>
                <a:gd name="T2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7">
                  <a:moveTo>
                    <a:pt x="34" y="0"/>
                  </a:moveTo>
                  <a:cubicBezTo>
                    <a:pt x="24" y="1"/>
                    <a:pt x="18" y="16"/>
                    <a:pt x="14" y="24"/>
                  </a:cubicBezTo>
                  <a:cubicBezTo>
                    <a:pt x="9" y="34"/>
                    <a:pt x="4" y="43"/>
                    <a:pt x="2" y="53"/>
                  </a:cubicBezTo>
                  <a:cubicBezTo>
                    <a:pt x="1" y="62"/>
                    <a:pt x="0" y="74"/>
                    <a:pt x="8" y="79"/>
                  </a:cubicBezTo>
                  <a:cubicBezTo>
                    <a:pt x="21" y="87"/>
                    <a:pt x="32" y="76"/>
                    <a:pt x="41" y="68"/>
                  </a:cubicBezTo>
                  <a:cubicBezTo>
                    <a:pt x="43" y="66"/>
                    <a:pt x="40" y="64"/>
                    <a:pt x="39" y="66"/>
                  </a:cubicBezTo>
                  <a:cubicBezTo>
                    <a:pt x="31" y="73"/>
                    <a:pt x="16" y="87"/>
                    <a:pt x="7" y="74"/>
                  </a:cubicBezTo>
                  <a:cubicBezTo>
                    <a:pt x="2" y="66"/>
                    <a:pt x="5" y="54"/>
                    <a:pt x="7" y="47"/>
                  </a:cubicBezTo>
                  <a:cubicBezTo>
                    <a:pt x="9" y="40"/>
                    <a:pt x="12" y="34"/>
                    <a:pt x="16" y="27"/>
                  </a:cubicBezTo>
                  <a:cubicBezTo>
                    <a:pt x="19" y="20"/>
                    <a:pt x="25" y="4"/>
                    <a:pt x="34" y="3"/>
                  </a:cubicBezTo>
                  <a:cubicBezTo>
                    <a:pt x="36" y="3"/>
                    <a:pt x="36" y="0"/>
                    <a:pt x="34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3" name="Oval 323"/>
            <p:cNvSpPr>
              <a:spLocks noChangeArrowheads="1"/>
            </p:cNvSpPr>
            <p:nvPr/>
          </p:nvSpPr>
          <p:spPr bwMode="auto">
            <a:xfrm>
              <a:off x="720875" y="1932336"/>
              <a:ext cx="425450" cy="420688"/>
            </a:xfrm>
            <a:prstGeom prst="ellipse">
              <a:avLst/>
            </a:pr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324"/>
            <p:cNvSpPr>
              <a:spLocks noEditPoints="1"/>
            </p:cNvSpPr>
            <p:nvPr/>
          </p:nvSpPr>
          <p:spPr bwMode="auto">
            <a:xfrm>
              <a:off x="895500" y="1945036"/>
              <a:ext cx="236538" cy="395288"/>
            </a:xfrm>
            <a:custGeom>
              <a:avLst/>
              <a:gdLst>
                <a:gd name="T0" fmla="*/ 29 w 56"/>
                <a:gd name="T1" fmla="*/ 62 h 93"/>
                <a:gd name="T2" fmla="*/ 0 w 56"/>
                <a:gd name="T3" fmla="*/ 93 h 93"/>
                <a:gd name="T4" fmla="*/ 7 w 56"/>
                <a:gd name="T5" fmla="*/ 93 h 93"/>
                <a:gd name="T6" fmla="*/ 9 w 56"/>
                <a:gd name="T7" fmla="*/ 93 h 93"/>
                <a:gd name="T8" fmla="*/ 42 w 56"/>
                <a:gd name="T9" fmla="*/ 79 h 93"/>
                <a:gd name="T10" fmla="*/ 29 w 56"/>
                <a:gd name="T11" fmla="*/ 62 h 93"/>
                <a:gd name="T12" fmla="*/ 11 w 56"/>
                <a:gd name="T13" fmla="*/ 0 h 93"/>
                <a:gd name="T14" fmla="*/ 9 w 56"/>
                <a:gd name="T15" fmla="*/ 0 h 93"/>
                <a:gd name="T16" fmla="*/ 1 w 56"/>
                <a:gd name="T17" fmla="*/ 1 h 93"/>
                <a:gd name="T18" fmla="*/ 31 w 56"/>
                <a:gd name="T19" fmla="*/ 46 h 93"/>
                <a:gd name="T20" fmla="*/ 35 w 56"/>
                <a:gd name="T21" fmla="*/ 43 h 93"/>
                <a:gd name="T22" fmla="*/ 44 w 56"/>
                <a:gd name="T23" fmla="*/ 40 h 93"/>
                <a:gd name="T24" fmla="*/ 56 w 56"/>
                <a:gd name="T25" fmla="*/ 50 h 93"/>
                <a:gd name="T26" fmla="*/ 56 w 56"/>
                <a:gd name="T27" fmla="*/ 47 h 93"/>
                <a:gd name="T28" fmla="*/ 56 w 56"/>
                <a:gd name="T29" fmla="*/ 47 h 93"/>
                <a:gd name="T30" fmla="*/ 56 w 56"/>
                <a:gd name="T31" fmla="*/ 47 h 93"/>
                <a:gd name="T32" fmla="*/ 11 w 56"/>
                <a:gd name="T3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93">
                  <a:moveTo>
                    <a:pt x="29" y="62"/>
                  </a:moveTo>
                  <a:cubicBezTo>
                    <a:pt x="24" y="76"/>
                    <a:pt x="14" y="87"/>
                    <a:pt x="0" y="93"/>
                  </a:cubicBezTo>
                  <a:cubicBezTo>
                    <a:pt x="2" y="93"/>
                    <a:pt x="5" y="93"/>
                    <a:pt x="7" y="93"/>
                  </a:cubicBezTo>
                  <a:cubicBezTo>
                    <a:pt x="8" y="93"/>
                    <a:pt x="8" y="93"/>
                    <a:pt x="9" y="93"/>
                  </a:cubicBezTo>
                  <a:cubicBezTo>
                    <a:pt x="22" y="93"/>
                    <a:pt x="34" y="88"/>
                    <a:pt x="42" y="79"/>
                  </a:cubicBezTo>
                  <a:cubicBezTo>
                    <a:pt x="37" y="74"/>
                    <a:pt x="32" y="68"/>
                    <a:pt x="29" y="62"/>
                  </a:cubicBezTo>
                  <a:moveTo>
                    <a:pt x="11" y="0"/>
                  </a:moveTo>
                  <a:cubicBezTo>
                    <a:pt x="10" y="0"/>
                    <a:pt x="10" y="0"/>
                    <a:pt x="9" y="0"/>
                  </a:cubicBezTo>
                  <a:cubicBezTo>
                    <a:pt x="6" y="0"/>
                    <a:pt x="4" y="0"/>
                    <a:pt x="1" y="1"/>
                  </a:cubicBezTo>
                  <a:cubicBezTo>
                    <a:pt x="19" y="8"/>
                    <a:pt x="31" y="26"/>
                    <a:pt x="31" y="46"/>
                  </a:cubicBezTo>
                  <a:cubicBezTo>
                    <a:pt x="32" y="45"/>
                    <a:pt x="34" y="44"/>
                    <a:pt x="35" y="43"/>
                  </a:cubicBezTo>
                  <a:cubicBezTo>
                    <a:pt x="38" y="41"/>
                    <a:pt x="41" y="40"/>
                    <a:pt x="44" y="40"/>
                  </a:cubicBezTo>
                  <a:cubicBezTo>
                    <a:pt x="49" y="40"/>
                    <a:pt x="52" y="44"/>
                    <a:pt x="56" y="50"/>
                  </a:cubicBezTo>
                  <a:cubicBezTo>
                    <a:pt x="56" y="49"/>
                    <a:pt x="56" y="48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23"/>
                    <a:pt x="36" y="0"/>
                    <a:pt x="11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325"/>
            <p:cNvSpPr>
              <a:spLocks/>
            </p:cNvSpPr>
            <p:nvPr/>
          </p:nvSpPr>
          <p:spPr bwMode="auto">
            <a:xfrm>
              <a:off x="703412" y="1914873"/>
              <a:ext cx="455613" cy="458788"/>
            </a:xfrm>
            <a:custGeom>
              <a:avLst/>
              <a:gdLst>
                <a:gd name="T0" fmla="*/ 101 w 107"/>
                <a:gd name="T1" fmla="*/ 54 h 108"/>
                <a:gd name="T2" fmla="*/ 54 w 107"/>
                <a:gd name="T3" fmla="*/ 100 h 108"/>
                <a:gd name="T4" fmla="*/ 7 w 107"/>
                <a:gd name="T5" fmla="*/ 54 h 108"/>
                <a:gd name="T6" fmla="*/ 54 w 107"/>
                <a:gd name="T7" fmla="*/ 7 h 108"/>
                <a:gd name="T8" fmla="*/ 101 w 107"/>
                <a:gd name="T9" fmla="*/ 54 h 108"/>
                <a:gd name="T10" fmla="*/ 107 w 107"/>
                <a:gd name="T11" fmla="*/ 54 h 108"/>
                <a:gd name="T12" fmla="*/ 54 w 107"/>
                <a:gd name="T13" fmla="*/ 1 h 108"/>
                <a:gd name="T14" fmla="*/ 1 w 107"/>
                <a:gd name="T15" fmla="*/ 54 h 108"/>
                <a:gd name="T16" fmla="*/ 54 w 107"/>
                <a:gd name="T17" fmla="*/ 106 h 108"/>
                <a:gd name="T18" fmla="*/ 107 w 107"/>
                <a:gd name="T19" fmla="*/ 54 h 108"/>
                <a:gd name="T20" fmla="*/ 101 w 107"/>
                <a:gd name="T21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8">
                  <a:moveTo>
                    <a:pt x="101" y="54"/>
                  </a:moveTo>
                  <a:cubicBezTo>
                    <a:pt x="100" y="80"/>
                    <a:pt x="80" y="99"/>
                    <a:pt x="54" y="100"/>
                  </a:cubicBezTo>
                  <a:cubicBezTo>
                    <a:pt x="28" y="101"/>
                    <a:pt x="8" y="78"/>
                    <a:pt x="7" y="54"/>
                  </a:cubicBezTo>
                  <a:cubicBezTo>
                    <a:pt x="6" y="27"/>
                    <a:pt x="29" y="8"/>
                    <a:pt x="54" y="7"/>
                  </a:cubicBezTo>
                  <a:cubicBezTo>
                    <a:pt x="80" y="6"/>
                    <a:pt x="100" y="29"/>
                    <a:pt x="101" y="54"/>
                  </a:cubicBezTo>
                  <a:cubicBezTo>
                    <a:pt x="101" y="58"/>
                    <a:pt x="107" y="58"/>
                    <a:pt x="107" y="54"/>
                  </a:cubicBezTo>
                  <a:cubicBezTo>
                    <a:pt x="106" y="24"/>
                    <a:pt x="84" y="2"/>
                    <a:pt x="54" y="1"/>
                  </a:cubicBezTo>
                  <a:cubicBezTo>
                    <a:pt x="24" y="0"/>
                    <a:pt x="2" y="26"/>
                    <a:pt x="1" y="54"/>
                  </a:cubicBezTo>
                  <a:cubicBezTo>
                    <a:pt x="0" y="83"/>
                    <a:pt x="26" y="105"/>
                    <a:pt x="54" y="106"/>
                  </a:cubicBezTo>
                  <a:cubicBezTo>
                    <a:pt x="84" y="108"/>
                    <a:pt x="106" y="82"/>
                    <a:pt x="107" y="54"/>
                  </a:cubicBezTo>
                  <a:cubicBezTo>
                    <a:pt x="107" y="50"/>
                    <a:pt x="101" y="50"/>
                    <a:pt x="101" y="5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326"/>
            <p:cNvSpPr>
              <a:spLocks/>
            </p:cNvSpPr>
            <p:nvPr/>
          </p:nvSpPr>
          <p:spPr bwMode="auto">
            <a:xfrm>
              <a:off x="771675" y="1991073"/>
              <a:ext cx="93663" cy="195263"/>
            </a:xfrm>
            <a:custGeom>
              <a:avLst/>
              <a:gdLst>
                <a:gd name="T0" fmla="*/ 16 w 22"/>
                <a:gd name="T1" fmla="*/ 3 h 46"/>
                <a:gd name="T2" fmla="*/ 0 w 22"/>
                <a:gd name="T3" fmla="*/ 42 h 46"/>
                <a:gd name="T4" fmla="*/ 7 w 22"/>
                <a:gd name="T5" fmla="*/ 42 h 46"/>
                <a:gd name="T6" fmla="*/ 19 w 22"/>
                <a:gd name="T7" fmla="*/ 8 h 46"/>
                <a:gd name="T8" fmla="*/ 16 w 22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6">
                  <a:moveTo>
                    <a:pt x="16" y="3"/>
                  </a:moveTo>
                  <a:cubicBezTo>
                    <a:pt x="4" y="11"/>
                    <a:pt x="0" y="28"/>
                    <a:pt x="0" y="42"/>
                  </a:cubicBezTo>
                  <a:cubicBezTo>
                    <a:pt x="1" y="46"/>
                    <a:pt x="7" y="46"/>
                    <a:pt x="7" y="42"/>
                  </a:cubicBezTo>
                  <a:cubicBezTo>
                    <a:pt x="6" y="31"/>
                    <a:pt x="9" y="15"/>
                    <a:pt x="19" y="8"/>
                  </a:cubicBezTo>
                  <a:cubicBezTo>
                    <a:pt x="22" y="6"/>
                    <a:pt x="19" y="0"/>
                    <a:pt x="16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327"/>
            <p:cNvSpPr>
              <a:spLocks/>
            </p:cNvSpPr>
            <p:nvPr/>
          </p:nvSpPr>
          <p:spPr bwMode="auto">
            <a:xfrm>
              <a:off x="805012" y="2216498"/>
              <a:ext cx="42863" cy="50800"/>
            </a:xfrm>
            <a:custGeom>
              <a:avLst/>
              <a:gdLst>
                <a:gd name="T0" fmla="*/ 0 w 10"/>
                <a:gd name="T1" fmla="*/ 4 h 12"/>
                <a:gd name="T2" fmla="*/ 1 w 10"/>
                <a:gd name="T3" fmla="*/ 8 h 12"/>
                <a:gd name="T4" fmla="*/ 3 w 10"/>
                <a:gd name="T5" fmla="*/ 9 h 12"/>
                <a:gd name="T6" fmla="*/ 7 w 10"/>
                <a:gd name="T7" fmla="*/ 5 h 12"/>
                <a:gd name="T8" fmla="*/ 6 w 10"/>
                <a:gd name="T9" fmla="*/ 4 h 12"/>
                <a:gd name="T10" fmla="*/ 6 w 10"/>
                <a:gd name="T11" fmla="*/ 4 h 12"/>
                <a:gd name="T12" fmla="*/ 0 w 10"/>
                <a:gd name="T1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">
                  <a:moveTo>
                    <a:pt x="0" y="4"/>
                  </a:moveTo>
                  <a:cubicBezTo>
                    <a:pt x="0" y="6"/>
                    <a:pt x="1" y="7"/>
                    <a:pt x="1" y="8"/>
                  </a:cubicBezTo>
                  <a:cubicBezTo>
                    <a:pt x="2" y="8"/>
                    <a:pt x="3" y="9"/>
                    <a:pt x="3" y="9"/>
                  </a:cubicBezTo>
                  <a:cubicBezTo>
                    <a:pt x="6" y="12"/>
                    <a:pt x="10" y="8"/>
                    <a:pt x="7" y="5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0"/>
                    <a:pt x="0" y="0"/>
                    <a:pt x="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328"/>
            <p:cNvSpPr>
              <a:spLocks/>
            </p:cNvSpPr>
            <p:nvPr/>
          </p:nvSpPr>
          <p:spPr bwMode="auto">
            <a:xfrm>
              <a:off x="908200" y="1737073"/>
              <a:ext cx="717550" cy="271463"/>
            </a:xfrm>
            <a:custGeom>
              <a:avLst/>
              <a:gdLst>
                <a:gd name="T0" fmla="*/ 8 w 169"/>
                <a:gd name="T1" fmla="*/ 61 h 64"/>
                <a:gd name="T2" fmla="*/ 165 w 169"/>
                <a:gd name="T3" fmla="*/ 11 h 64"/>
                <a:gd name="T4" fmla="*/ 165 w 169"/>
                <a:gd name="T5" fmla="*/ 5 h 64"/>
                <a:gd name="T6" fmla="*/ 2 w 169"/>
                <a:gd name="T7" fmla="*/ 58 h 64"/>
                <a:gd name="T8" fmla="*/ 8 w 169"/>
                <a:gd name="T9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64">
                  <a:moveTo>
                    <a:pt x="8" y="61"/>
                  </a:moveTo>
                  <a:cubicBezTo>
                    <a:pt x="44" y="13"/>
                    <a:pt x="109" y="6"/>
                    <a:pt x="165" y="11"/>
                  </a:cubicBezTo>
                  <a:cubicBezTo>
                    <a:pt x="169" y="12"/>
                    <a:pt x="169" y="6"/>
                    <a:pt x="165" y="5"/>
                  </a:cubicBezTo>
                  <a:cubicBezTo>
                    <a:pt x="106" y="0"/>
                    <a:pt x="40" y="8"/>
                    <a:pt x="2" y="58"/>
                  </a:cubicBezTo>
                  <a:cubicBezTo>
                    <a:pt x="0" y="61"/>
                    <a:pt x="5" y="64"/>
                    <a:pt x="8" y="6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329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330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331"/>
            <p:cNvSpPr>
              <a:spLocks/>
            </p:cNvSpPr>
            <p:nvPr/>
          </p:nvSpPr>
          <p:spPr bwMode="auto">
            <a:xfrm>
              <a:off x="635150" y="2170461"/>
              <a:ext cx="200025" cy="185738"/>
            </a:xfrm>
            <a:custGeom>
              <a:avLst/>
              <a:gdLst>
                <a:gd name="T0" fmla="*/ 3 w 47"/>
                <a:gd name="T1" fmla="*/ 35 h 44"/>
                <a:gd name="T2" fmla="*/ 25 w 47"/>
                <a:gd name="T3" fmla="*/ 6 h 44"/>
                <a:gd name="T4" fmla="*/ 42 w 47"/>
                <a:gd name="T5" fmla="*/ 17 h 44"/>
                <a:gd name="T6" fmla="*/ 25 w 47"/>
                <a:gd name="T7" fmla="*/ 40 h 44"/>
                <a:gd name="T8" fmla="*/ 28 w 47"/>
                <a:gd name="T9" fmla="*/ 42 h 44"/>
                <a:gd name="T10" fmla="*/ 45 w 47"/>
                <a:gd name="T11" fmla="*/ 19 h 44"/>
                <a:gd name="T12" fmla="*/ 37 w 47"/>
                <a:gd name="T13" fmla="*/ 2 h 44"/>
                <a:gd name="T14" fmla="*/ 19 w 47"/>
                <a:gd name="T15" fmla="*/ 7 h 44"/>
                <a:gd name="T16" fmla="*/ 2 w 47"/>
                <a:gd name="T17" fmla="*/ 32 h 44"/>
                <a:gd name="T18" fmla="*/ 3 w 47"/>
                <a:gd name="T19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4">
                  <a:moveTo>
                    <a:pt x="3" y="35"/>
                  </a:moveTo>
                  <a:cubicBezTo>
                    <a:pt x="17" y="30"/>
                    <a:pt x="13" y="14"/>
                    <a:pt x="25" y="6"/>
                  </a:cubicBezTo>
                  <a:cubicBezTo>
                    <a:pt x="34" y="1"/>
                    <a:pt x="41" y="8"/>
                    <a:pt x="42" y="17"/>
                  </a:cubicBezTo>
                  <a:cubicBezTo>
                    <a:pt x="44" y="26"/>
                    <a:pt x="31" y="35"/>
                    <a:pt x="25" y="40"/>
                  </a:cubicBezTo>
                  <a:cubicBezTo>
                    <a:pt x="24" y="41"/>
                    <a:pt x="26" y="44"/>
                    <a:pt x="28" y="42"/>
                  </a:cubicBezTo>
                  <a:cubicBezTo>
                    <a:pt x="34" y="36"/>
                    <a:pt x="43" y="29"/>
                    <a:pt x="45" y="19"/>
                  </a:cubicBezTo>
                  <a:cubicBezTo>
                    <a:pt x="47" y="13"/>
                    <a:pt x="43" y="5"/>
                    <a:pt x="37" y="2"/>
                  </a:cubicBezTo>
                  <a:cubicBezTo>
                    <a:pt x="30" y="0"/>
                    <a:pt x="24" y="2"/>
                    <a:pt x="19" y="7"/>
                  </a:cubicBezTo>
                  <a:cubicBezTo>
                    <a:pt x="11" y="14"/>
                    <a:pt x="13" y="28"/>
                    <a:pt x="2" y="32"/>
                  </a:cubicBezTo>
                  <a:cubicBezTo>
                    <a:pt x="0" y="32"/>
                    <a:pt x="1" y="35"/>
                    <a:pt x="3" y="3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332"/>
            <p:cNvSpPr>
              <a:spLocks/>
            </p:cNvSpPr>
            <p:nvPr/>
          </p:nvSpPr>
          <p:spPr bwMode="auto">
            <a:xfrm>
              <a:off x="1009800" y="2118073"/>
              <a:ext cx="182563" cy="169863"/>
            </a:xfrm>
            <a:custGeom>
              <a:avLst/>
              <a:gdLst>
                <a:gd name="T0" fmla="*/ 43 w 43"/>
                <a:gd name="T1" fmla="*/ 32 h 40"/>
                <a:gd name="T2" fmla="*/ 27 w 43"/>
                <a:gd name="T3" fmla="*/ 8 h 40"/>
                <a:gd name="T4" fmla="*/ 15 w 43"/>
                <a:gd name="T5" fmla="*/ 0 h 40"/>
                <a:gd name="T6" fmla="*/ 2 w 43"/>
                <a:gd name="T7" fmla="*/ 14 h 40"/>
                <a:gd name="T8" fmla="*/ 19 w 43"/>
                <a:gd name="T9" fmla="*/ 40 h 40"/>
                <a:gd name="T10" fmla="*/ 43 w 43"/>
                <a:gd name="T11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0">
                  <a:moveTo>
                    <a:pt x="43" y="32"/>
                  </a:moveTo>
                  <a:cubicBezTo>
                    <a:pt x="33" y="29"/>
                    <a:pt x="32" y="15"/>
                    <a:pt x="27" y="8"/>
                  </a:cubicBezTo>
                  <a:cubicBezTo>
                    <a:pt x="24" y="4"/>
                    <a:pt x="20" y="0"/>
                    <a:pt x="15" y="0"/>
                  </a:cubicBezTo>
                  <a:cubicBezTo>
                    <a:pt x="9" y="1"/>
                    <a:pt x="3" y="8"/>
                    <a:pt x="2" y="14"/>
                  </a:cubicBezTo>
                  <a:cubicBezTo>
                    <a:pt x="0" y="24"/>
                    <a:pt x="13" y="34"/>
                    <a:pt x="19" y="40"/>
                  </a:cubicBezTo>
                  <a:cubicBezTo>
                    <a:pt x="43" y="32"/>
                    <a:pt x="43" y="32"/>
                    <a:pt x="43" y="32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333"/>
            <p:cNvSpPr>
              <a:spLocks/>
            </p:cNvSpPr>
            <p:nvPr/>
          </p:nvSpPr>
          <p:spPr bwMode="auto">
            <a:xfrm>
              <a:off x="962175" y="2067273"/>
              <a:ext cx="242888" cy="230188"/>
            </a:xfrm>
            <a:custGeom>
              <a:avLst/>
              <a:gdLst>
                <a:gd name="T0" fmla="*/ 55 w 57"/>
                <a:gd name="T1" fmla="*/ 42 h 54"/>
                <a:gd name="T2" fmla="*/ 19 w 57"/>
                <a:gd name="T3" fmla="*/ 14 h 54"/>
                <a:gd name="T4" fmla="*/ 29 w 57"/>
                <a:gd name="T5" fmla="*/ 53 h 54"/>
                <a:gd name="T6" fmla="*/ 31 w 57"/>
                <a:gd name="T7" fmla="*/ 51 h 54"/>
                <a:gd name="T8" fmla="*/ 17 w 57"/>
                <a:gd name="T9" fmla="*/ 36 h 54"/>
                <a:gd name="T10" fmla="*/ 17 w 57"/>
                <a:gd name="T11" fmla="*/ 21 h 54"/>
                <a:gd name="T12" fmla="*/ 23 w 57"/>
                <a:gd name="T13" fmla="*/ 15 h 54"/>
                <a:gd name="T14" fmla="*/ 36 w 57"/>
                <a:gd name="T15" fmla="*/ 21 h 54"/>
                <a:gd name="T16" fmla="*/ 54 w 57"/>
                <a:gd name="T17" fmla="*/ 45 h 54"/>
                <a:gd name="T18" fmla="*/ 55 w 57"/>
                <a:gd name="T19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4">
                  <a:moveTo>
                    <a:pt x="55" y="42"/>
                  </a:moveTo>
                  <a:cubicBezTo>
                    <a:pt x="41" y="37"/>
                    <a:pt x="40" y="0"/>
                    <a:pt x="19" y="14"/>
                  </a:cubicBezTo>
                  <a:cubicBezTo>
                    <a:pt x="0" y="26"/>
                    <a:pt x="19" y="43"/>
                    <a:pt x="29" y="53"/>
                  </a:cubicBezTo>
                  <a:cubicBezTo>
                    <a:pt x="30" y="54"/>
                    <a:pt x="33" y="52"/>
                    <a:pt x="31" y="51"/>
                  </a:cubicBezTo>
                  <a:cubicBezTo>
                    <a:pt x="26" y="46"/>
                    <a:pt x="21" y="41"/>
                    <a:pt x="17" y="36"/>
                  </a:cubicBezTo>
                  <a:cubicBezTo>
                    <a:pt x="13" y="31"/>
                    <a:pt x="14" y="26"/>
                    <a:pt x="17" y="21"/>
                  </a:cubicBezTo>
                  <a:cubicBezTo>
                    <a:pt x="18" y="18"/>
                    <a:pt x="20" y="17"/>
                    <a:pt x="23" y="15"/>
                  </a:cubicBezTo>
                  <a:cubicBezTo>
                    <a:pt x="29" y="11"/>
                    <a:pt x="33" y="16"/>
                    <a:pt x="36" y="21"/>
                  </a:cubicBezTo>
                  <a:cubicBezTo>
                    <a:pt x="43" y="29"/>
                    <a:pt x="43" y="41"/>
                    <a:pt x="54" y="45"/>
                  </a:cubicBezTo>
                  <a:cubicBezTo>
                    <a:pt x="56" y="46"/>
                    <a:pt x="57" y="43"/>
                    <a:pt x="55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334"/>
            <p:cNvSpPr>
              <a:spLocks/>
            </p:cNvSpPr>
            <p:nvPr/>
          </p:nvSpPr>
          <p:spPr bwMode="auto">
            <a:xfrm>
              <a:off x="622450" y="2326036"/>
              <a:ext cx="119063" cy="55563"/>
            </a:xfrm>
            <a:custGeom>
              <a:avLst/>
              <a:gdLst>
                <a:gd name="T0" fmla="*/ 18 w 28"/>
                <a:gd name="T1" fmla="*/ 0 h 13"/>
                <a:gd name="T2" fmla="*/ 3 w 28"/>
                <a:gd name="T3" fmla="*/ 7 h 13"/>
                <a:gd name="T4" fmla="*/ 0 w 28"/>
                <a:gd name="T5" fmla="*/ 6 h 13"/>
                <a:gd name="T6" fmla="*/ 1 w 28"/>
                <a:gd name="T7" fmla="*/ 8 h 13"/>
                <a:gd name="T8" fmla="*/ 10 w 28"/>
                <a:gd name="T9" fmla="*/ 13 h 13"/>
                <a:gd name="T10" fmla="*/ 28 w 28"/>
                <a:gd name="T11" fmla="*/ 4 h 13"/>
                <a:gd name="T12" fmla="*/ 28 w 28"/>
                <a:gd name="T13" fmla="*/ 4 h 13"/>
                <a:gd name="T14" fmla="*/ 18 w 28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3">
                  <a:moveTo>
                    <a:pt x="18" y="0"/>
                  </a:moveTo>
                  <a:cubicBezTo>
                    <a:pt x="13" y="4"/>
                    <a:pt x="7" y="7"/>
                    <a:pt x="3" y="7"/>
                  </a:cubicBezTo>
                  <a:cubicBezTo>
                    <a:pt x="2" y="7"/>
                    <a:pt x="1" y="7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3" y="12"/>
                    <a:pt x="7" y="13"/>
                    <a:pt x="10" y="13"/>
                  </a:cubicBezTo>
                  <a:cubicBezTo>
                    <a:pt x="16" y="13"/>
                    <a:pt x="23" y="9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335"/>
            <p:cNvSpPr>
              <a:spLocks/>
            </p:cNvSpPr>
            <p:nvPr/>
          </p:nvSpPr>
          <p:spPr bwMode="auto">
            <a:xfrm>
              <a:off x="614512" y="2343498"/>
              <a:ext cx="127000" cy="42863"/>
            </a:xfrm>
            <a:custGeom>
              <a:avLst/>
              <a:gdLst>
                <a:gd name="T0" fmla="*/ 0 w 30"/>
                <a:gd name="T1" fmla="*/ 0 h 10"/>
                <a:gd name="T2" fmla="*/ 1 w 30"/>
                <a:gd name="T3" fmla="*/ 3 h 10"/>
                <a:gd name="T4" fmla="*/ 11 w 30"/>
                <a:gd name="T5" fmla="*/ 10 h 10"/>
                <a:gd name="T6" fmla="*/ 30 w 30"/>
                <a:gd name="T7" fmla="*/ 1 h 10"/>
                <a:gd name="T8" fmla="*/ 30 w 30"/>
                <a:gd name="T9" fmla="*/ 0 h 10"/>
                <a:gd name="T10" fmla="*/ 12 w 30"/>
                <a:gd name="T11" fmla="*/ 9 h 10"/>
                <a:gd name="T12" fmla="*/ 3 w 30"/>
                <a:gd name="T13" fmla="*/ 4 h 10"/>
                <a:gd name="T14" fmla="*/ 2 w 30"/>
                <a:gd name="T15" fmla="*/ 2 h 10"/>
                <a:gd name="T16" fmla="*/ 0 w 30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0">
                  <a:moveTo>
                    <a:pt x="0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3" y="8"/>
                    <a:pt x="7" y="10"/>
                    <a:pt x="11" y="10"/>
                  </a:cubicBezTo>
                  <a:cubicBezTo>
                    <a:pt x="17" y="10"/>
                    <a:pt x="24" y="5"/>
                    <a:pt x="30" y="1"/>
                  </a:cubicBezTo>
                  <a:cubicBezTo>
                    <a:pt x="30" y="1"/>
                    <a:pt x="30" y="0"/>
                    <a:pt x="30" y="0"/>
                  </a:cubicBezTo>
                  <a:cubicBezTo>
                    <a:pt x="25" y="5"/>
                    <a:pt x="18" y="9"/>
                    <a:pt x="12" y="9"/>
                  </a:cubicBezTo>
                  <a:cubicBezTo>
                    <a:pt x="9" y="9"/>
                    <a:pt x="5" y="8"/>
                    <a:pt x="3" y="4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6" name="Freeform 336"/>
            <p:cNvSpPr>
              <a:spLocks/>
            </p:cNvSpPr>
            <p:nvPr/>
          </p:nvSpPr>
          <p:spPr bwMode="auto">
            <a:xfrm>
              <a:off x="700237" y="2195861"/>
              <a:ext cx="122238" cy="147638"/>
            </a:xfrm>
            <a:custGeom>
              <a:avLst/>
              <a:gdLst>
                <a:gd name="T0" fmla="*/ 21 w 29"/>
                <a:gd name="T1" fmla="*/ 0 h 35"/>
                <a:gd name="T2" fmla="*/ 8 w 29"/>
                <a:gd name="T3" fmla="*/ 25 h 35"/>
                <a:gd name="T4" fmla="*/ 0 w 29"/>
                <a:gd name="T5" fmla="*/ 31 h 35"/>
                <a:gd name="T6" fmla="*/ 10 w 29"/>
                <a:gd name="T7" fmla="*/ 35 h 35"/>
                <a:gd name="T8" fmla="*/ 10 w 29"/>
                <a:gd name="T9" fmla="*/ 34 h 35"/>
                <a:gd name="T10" fmla="*/ 27 w 29"/>
                <a:gd name="T11" fmla="*/ 11 h 35"/>
                <a:gd name="T12" fmla="*/ 21 w 29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5">
                  <a:moveTo>
                    <a:pt x="21" y="0"/>
                  </a:moveTo>
                  <a:cubicBezTo>
                    <a:pt x="20" y="10"/>
                    <a:pt x="14" y="18"/>
                    <a:pt x="8" y="25"/>
                  </a:cubicBezTo>
                  <a:cubicBezTo>
                    <a:pt x="6" y="26"/>
                    <a:pt x="4" y="29"/>
                    <a:pt x="0" y="31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6" y="29"/>
                    <a:pt x="29" y="20"/>
                    <a:pt x="27" y="11"/>
                  </a:cubicBezTo>
                  <a:cubicBezTo>
                    <a:pt x="27" y="6"/>
                    <a:pt x="25" y="2"/>
                    <a:pt x="21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337"/>
            <p:cNvSpPr>
              <a:spLocks/>
            </p:cNvSpPr>
            <p:nvPr/>
          </p:nvSpPr>
          <p:spPr bwMode="auto">
            <a:xfrm>
              <a:off x="741512" y="2183161"/>
              <a:ext cx="80963" cy="165100"/>
            </a:xfrm>
            <a:custGeom>
              <a:avLst/>
              <a:gdLst>
                <a:gd name="T0" fmla="*/ 12 w 19"/>
                <a:gd name="T1" fmla="*/ 0 h 39"/>
                <a:gd name="T2" fmla="*/ 11 w 19"/>
                <a:gd name="T3" fmla="*/ 3 h 39"/>
                <a:gd name="T4" fmla="*/ 17 w 19"/>
                <a:gd name="T5" fmla="*/ 14 h 39"/>
                <a:gd name="T6" fmla="*/ 0 w 19"/>
                <a:gd name="T7" fmla="*/ 37 h 39"/>
                <a:gd name="T8" fmla="*/ 0 w 19"/>
                <a:gd name="T9" fmla="*/ 38 h 39"/>
                <a:gd name="T10" fmla="*/ 0 w 19"/>
                <a:gd name="T11" fmla="*/ 38 h 39"/>
                <a:gd name="T12" fmla="*/ 0 w 19"/>
                <a:gd name="T13" fmla="*/ 38 h 39"/>
                <a:gd name="T14" fmla="*/ 0 w 19"/>
                <a:gd name="T15" fmla="*/ 39 h 39"/>
                <a:gd name="T16" fmla="*/ 6 w 19"/>
                <a:gd name="T17" fmla="*/ 34 h 39"/>
                <a:gd name="T18" fmla="*/ 19 w 19"/>
                <a:gd name="T19" fmla="*/ 17 h 39"/>
                <a:gd name="T20" fmla="*/ 12 w 19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9">
                  <a:moveTo>
                    <a:pt x="12" y="0"/>
                  </a:moveTo>
                  <a:cubicBezTo>
                    <a:pt x="12" y="1"/>
                    <a:pt x="11" y="2"/>
                    <a:pt x="11" y="3"/>
                  </a:cubicBezTo>
                  <a:cubicBezTo>
                    <a:pt x="15" y="5"/>
                    <a:pt x="17" y="9"/>
                    <a:pt x="17" y="14"/>
                  </a:cubicBezTo>
                  <a:cubicBezTo>
                    <a:pt x="19" y="23"/>
                    <a:pt x="6" y="32"/>
                    <a:pt x="0" y="37"/>
                  </a:cubicBezTo>
                  <a:cubicBezTo>
                    <a:pt x="0" y="37"/>
                    <a:pt x="0" y="37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9"/>
                    <a:pt x="0" y="39"/>
                  </a:cubicBezTo>
                  <a:cubicBezTo>
                    <a:pt x="2" y="37"/>
                    <a:pt x="4" y="35"/>
                    <a:pt x="6" y="34"/>
                  </a:cubicBezTo>
                  <a:cubicBezTo>
                    <a:pt x="11" y="29"/>
                    <a:pt x="17" y="25"/>
                    <a:pt x="19" y="17"/>
                  </a:cubicBezTo>
                  <a:cubicBezTo>
                    <a:pt x="19" y="13"/>
                    <a:pt x="17" y="1"/>
                    <a:pt x="1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338"/>
            <p:cNvSpPr>
              <a:spLocks/>
            </p:cNvSpPr>
            <p:nvPr/>
          </p:nvSpPr>
          <p:spPr bwMode="auto">
            <a:xfrm>
              <a:off x="614512" y="234032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339"/>
            <p:cNvSpPr>
              <a:spLocks/>
            </p:cNvSpPr>
            <p:nvPr/>
          </p:nvSpPr>
          <p:spPr bwMode="auto">
            <a:xfrm>
              <a:off x="1098700" y="2272061"/>
              <a:ext cx="106363" cy="53975"/>
            </a:xfrm>
            <a:custGeom>
              <a:avLst/>
              <a:gdLst>
                <a:gd name="T0" fmla="*/ 9 w 25"/>
                <a:gd name="T1" fmla="*/ 0 h 13"/>
                <a:gd name="T2" fmla="*/ 2 w 25"/>
                <a:gd name="T3" fmla="*/ 3 h 13"/>
                <a:gd name="T4" fmla="*/ 0 w 25"/>
                <a:gd name="T5" fmla="*/ 4 h 13"/>
                <a:gd name="T6" fmla="*/ 18 w 25"/>
                <a:gd name="T7" fmla="*/ 13 h 13"/>
                <a:gd name="T8" fmla="*/ 25 w 25"/>
                <a:gd name="T9" fmla="*/ 11 h 13"/>
                <a:gd name="T10" fmla="*/ 9 w 2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3">
                  <a:moveTo>
                    <a:pt x="9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6" y="9"/>
                    <a:pt x="12" y="13"/>
                    <a:pt x="18" y="13"/>
                  </a:cubicBezTo>
                  <a:cubicBezTo>
                    <a:pt x="21" y="13"/>
                    <a:pt x="23" y="12"/>
                    <a:pt x="25" y="11"/>
                  </a:cubicBezTo>
                  <a:cubicBezTo>
                    <a:pt x="19" y="9"/>
                    <a:pt x="14" y="5"/>
                    <a:pt x="9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340"/>
            <p:cNvSpPr>
              <a:spLocks/>
            </p:cNvSpPr>
            <p:nvPr/>
          </p:nvSpPr>
          <p:spPr bwMode="auto">
            <a:xfrm>
              <a:off x="1098700" y="2287936"/>
              <a:ext cx="106363" cy="38100"/>
            </a:xfrm>
            <a:custGeom>
              <a:avLst/>
              <a:gdLst>
                <a:gd name="T0" fmla="*/ 0 w 25"/>
                <a:gd name="T1" fmla="*/ 0 h 9"/>
                <a:gd name="T2" fmla="*/ 0 w 25"/>
                <a:gd name="T3" fmla="*/ 0 h 9"/>
                <a:gd name="T4" fmla="*/ 1 w 25"/>
                <a:gd name="T5" fmla="*/ 1 h 9"/>
                <a:gd name="T6" fmla="*/ 17 w 25"/>
                <a:gd name="T7" fmla="*/ 9 h 9"/>
                <a:gd name="T8" fmla="*/ 25 w 25"/>
                <a:gd name="T9" fmla="*/ 7 h 9"/>
                <a:gd name="T10" fmla="*/ 25 w 25"/>
                <a:gd name="T11" fmla="*/ 7 h 9"/>
                <a:gd name="T12" fmla="*/ 18 w 25"/>
                <a:gd name="T13" fmla="*/ 9 h 9"/>
                <a:gd name="T14" fmla="*/ 0 w 25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6" y="5"/>
                    <a:pt x="11" y="9"/>
                    <a:pt x="17" y="9"/>
                  </a:cubicBezTo>
                  <a:cubicBezTo>
                    <a:pt x="20" y="9"/>
                    <a:pt x="22" y="9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3" y="8"/>
                    <a:pt x="21" y="9"/>
                    <a:pt x="18" y="9"/>
                  </a:cubicBezTo>
                  <a:cubicBezTo>
                    <a:pt x="12" y="9"/>
                    <a:pt x="6" y="5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341"/>
            <p:cNvSpPr>
              <a:spLocks/>
            </p:cNvSpPr>
            <p:nvPr/>
          </p:nvSpPr>
          <p:spPr bwMode="auto">
            <a:xfrm>
              <a:off x="1098700" y="2287936"/>
              <a:ext cx="4763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342"/>
            <p:cNvSpPr>
              <a:spLocks/>
            </p:cNvSpPr>
            <p:nvPr/>
          </p:nvSpPr>
          <p:spPr bwMode="auto">
            <a:xfrm>
              <a:off x="1098700" y="2284761"/>
              <a:ext cx="7938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0 w 2"/>
                <a:gd name="T11" fmla="*/ 1 h 2"/>
                <a:gd name="T12" fmla="*/ 2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343"/>
            <p:cNvSpPr>
              <a:spLocks/>
            </p:cNvSpPr>
            <p:nvPr/>
          </p:nvSpPr>
          <p:spPr bwMode="auto">
            <a:xfrm>
              <a:off x="1017737" y="2140298"/>
              <a:ext cx="119063" cy="144463"/>
            </a:xfrm>
            <a:custGeom>
              <a:avLst/>
              <a:gdLst>
                <a:gd name="T0" fmla="*/ 7 w 28"/>
                <a:gd name="T1" fmla="*/ 0 h 34"/>
                <a:gd name="T2" fmla="*/ 4 w 28"/>
                <a:gd name="T3" fmla="*/ 4 h 34"/>
                <a:gd name="T4" fmla="*/ 4 w 28"/>
                <a:gd name="T5" fmla="*/ 19 h 34"/>
                <a:gd name="T6" fmla="*/ 18 w 28"/>
                <a:gd name="T7" fmla="*/ 34 h 34"/>
                <a:gd name="T8" fmla="*/ 19 w 28"/>
                <a:gd name="T9" fmla="*/ 34 h 34"/>
                <a:gd name="T10" fmla="*/ 21 w 28"/>
                <a:gd name="T11" fmla="*/ 34 h 34"/>
                <a:gd name="T12" fmla="*/ 28 w 28"/>
                <a:gd name="T13" fmla="*/ 31 h 34"/>
                <a:gd name="T14" fmla="*/ 23 w 28"/>
                <a:gd name="T15" fmla="*/ 25 h 34"/>
                <a:gd name="T16" fmla="*/ 7 w 28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4">
                  <a:moveTo>
                    <a:pt x="7" y="0"/>
                  </a:moveTo>
                  <a:cubicBezTo>
                    <a:pt x="6" y="1"/>
                    <a:pt x="5" y="2"/>
                    <a:pt x="4" y="4"/>
                  </a:cubicBezTo>
                  <a:cubicBezTo>
                    <a:pt x="1" y="9"/>
                    <a:pt x="0" y="14"/>
                    <a:pt x="4" y="19"/>
                  </a:cubicBezTo>
                  <a:cubicBezTo>
                    <a:pt x="8" y="24"/>
                    <a:pt x="13" y="29"/>
                    <a:pt x="18" y="34"/>
                  </a:cubicBezTo>
                  <a:cubicBezTo>
                    <a:pt x="18" y="34"/>
                    <a:pt x="19" y="34"/>
                    <a:pt x="19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6" y="29"/>
                    <a:pt x="25" y="27"/>
                    <a:pt x="23" y="25"/>
                  </a:cubicBezTo>
                  <a:cubicBezTo>
                    <a:pt x="17" y="18"/>
                    <a:pt x="10" y="9"/>
                    <a:pt x="7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344"/>
            <p:cNvSpPr>
              <a:spLocks/>
            </p:cNvSpPr>
            <p:nvPr/>
          </p:nvSpPr>
          <p:spPr bwMode="auto">
            <a:xfrm>
              <a:off x="1001862" y="2130773"/>
              <a:ext cx="96838" cy="157163"/>
            </a:xfrm>
            <a:custGeom>
              <a:avLst/>
              <a:gdLst>
                <a:gd name="T0" fmla="*/ 11 w 23"/>
                <a:gd name="T1" fmla="*/ 0 h 37"/>
                <a:gd name="T2" fmla="*/ 6 w 23"/>
                <a:gd name="T3" fmla="*/ 3 h 37"/>
                <a:gd name="T4" fmla="*/ 18 w 23"/>
                <a:gd name="T5" fmla="*/ 34 h 37"/>
                <a:gd name="T6" fmla="*/ 23 w 23"/>
                <a:gd name="T7" fmla="*/ 37 h 37"/>
                <a:gd name="T8" fmla="*/ 23 w 23"/>
                <a:gd name="T9" fmla="*/ 36 h 37"/>
                <a:gd name="T10" fmla="*/ 22 w 23"/>
                <a:gd name="T11" fmla="*/ 36 h 37"/>
                <a:gd name="T12" fmla="*/ 8 w 23"/>
                <a:gd name="T13" fmla="*/ 21 h 37"/>
                <a:gd name="T14" fmla="*/ 8 w 23"/>
                <a:gd name="T15" fmla="*/ 6 h 37"/>
                <a:gd name="T16" fmla="*/ 11 w 23"/>
                <a:gd name="T17" fmla="*/ 2 h 37"/>
                <a:gd name="T18" fmla="*/ 11 w 23"/>
                <a:gd name="T1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37">
                  <a:moveTo>
                    <a:pt x="11" y="0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0" y="15"/>
                    <a:pt x="10" y="26"/>
                    <a:pt x="18" y="34"/>
                  </a:cubicBezTo>
                  <a:cubicBezTo>
                    <a:pt x="20" y="35"/>
                    <a:pt x="21" y="36"/>
                    <a:pt x="23" y="37"/>
                  </a:cubicBezTo>
                  <a:cubicBezTo>
                    <a:pt x="23" y="37"/>
                    <a:pt x="23" y="37"/>
                    <a:pt x="23" y="36"/>
                  </a:cubicBezTo>
                  <a:cubicBezTo>
                    <a:pt x="23" y="36"/>
                    <a:pt x="22" y="36"/>
                    <a:pt x="22" y="36"/>
                  </a:cubicBezTo>
                  <a:cubicBezTo>
                    <a:pt x="17" y="31"/>
                    <a:pt x="12" y="26"/>
                    <a:pt x="8" y="21"/>
                  </a:cubicBezTo>
                  <a:cubicBezTo>
                    <a:pt x="4" y="16"/>
                    <a:pt x="5" y="11"/>
                    <a:pt x="8" y="6"/>
                  </a:cubicBezTo>
                  <a:cubicBezTo>
                    <a:pt x="9" y="4"/>
                    <a:pt x="10" y="3"/>
                    <a:pt x="11" y="2"/>
                  </a:cubicBezTo>
                  <a:cubicBezTo>
                    <a:pt x="11" y="1"/>
                    <a:pt x="11" y="1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345"/>
            <p:cNvSpPr>
              <a:spLocks noEditPoints="1"/>
            </p:cNvSpPr>
            <p:nvPr/>
          </p:nvSpPr>
          <p:spPr bwMode="auto">
            <a:xfrm>
              <a:off x="1460650" y="2305398"/>
              <a:ext cx="322263" cy="280988"/>
            </a:xfrm>
            <a:custGeom>
              <a:avLst/>
              <a:gdLst>
                <a:gd name="T0" fmla="*/ 10 w 76"/>
                <a:gd name="T1" fmla="*/ 66 h 66"/>
                <a:gd name="T2" fmla="*/ 4 w 76"/>
                <a:gd name="T3" fmla="*/ 66 h 66"/>
                <a:gd name="T4" fmla="*/ 0 w 76"/>
                <a:gd name="T5" fmla="*/ 61 h 66"/>
                <a:gd name="T6" fmla="*/ 4 w 76"/>
                <a:gd name="T7" fmla="*/ 57 h 66"/>
                <a:gd name="T8" fmla="*/ 5 w 76"/>
                <a:gd name="T9" fmla="*/ 57 h 66"/>
                <a:gd name="T10" fmla="*/ 8 w 76"/>
                <a:gd name="T11" fmla="*/ 57 h 66"/>
                <a:gd name="T12" fmla="*/ 32 w 76"/>
                <a:gd name="T13" fmla="*/ 47 h 66"/>
                <a:gd name="T14" fmla="*/ 39 w 76"/>
                <a:gd name="T15" fmla="*/ 29 h 66"/>
                <a:gd name="T16" fmla="*/ 39 w 76"/>
                <a:gd name="T17" fmla="*/ 25 h 66"/>
                <a:gd name="T18" fmla="*/ 41 w 76"/>
                <a:gd name="T19" fmla="*/ 8 h 66"/>
                <a:gd name="T20" fmla="*/ 59 w 76"/>
                <a:gd name="T21" fmla="*/ 0 h 66"/>
                <a:gd name="T22" fmla="*/ 59 w 76"/>
                <a:gd name="T23" fmla="*/ 0 h 66"/>
                <a:gd name="T24" fmla="*/ 75 w 76"/>
                <a:gd name="T25" fmla="*/ 11 h 66"/>
                <a:gd name="T26" fmla="*/ 67 w 76"/>
                <a:gd name="T27" fmla="*/ 29 h 66"/>
                <a:gd name="T28" fmla="*/ 61 w 76"/>
                <a:gd name="T29" fmla="*/ 30 h 66"/>
                <a:gd name="T30" fmla="*/ 51 w 76"/>
                <a:gd name="T31" fmla="*/ 24 h 66"/>
                <a:gd name="T32" fmla="*/ 51 w 76"/>
                <a:gd name="T33" fmla="*/ 16 h 66"/>
                <a:gd name="T34" fmla="*/ 55 w 76"/>
                <a:gd name="T35" fmla="*/ 12 h 66"/>
                <a:gd name="T36" fmla="*/ 54 w 76"/>
                <a:gd name="T37" fmla="*/ 12 h 66"/>
                <a:gd name="T38" fmla="*/ 50 w 76"/>
                <a:gd name="T39" fmla="*/ 26 h 66"/>
                <a:gd name="T40" fmla="*/ 49 w 76"/>
                <a:gd name="T41" fmla="*/ 36 h 66"/>
                <a:gd name="T42" fmla="*/ 10 w 76"/>
                <a:gd name="T43" fmla="*/ 66 h 66"/>
                <a:gd name="T44" fmla="*/ 61 w 76"/>
                <a:gd name="T45" fmla="*/ 11 h 66"/>
                <a:gd name="T46" fmla="*/ 64 w 76"/>
                <a:gd name="T47" fmla="*/ 15 h 66"/>
                <a:gd name="T48" fmla="*/ 64 w 76"/>
                <a:gd name="T49" fmla="*/ 14 h 66"/>
                <a:gd name="T50" fmla="*/ 61 w 76"/>
                <a:gd name="T5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6" h="66">
                  <a:moveTo>
                    <a:pt x="10" y="66"/>
                  </a:moveTo>
                  <a:cubicBezTo>
                    <a:pt x="8" y="66"/>
                    <a:pt x="6" y="66"/>
                    <a:pt x="4" y="66"/>
                  </a:cubicBezTo>
                  <a:cubicBezTo>
                    <a:pt x="1" y="65"/>
                    <a:pt x="0" y="63"/>
                    <a:pt x="0" y="61"/>
                  </a:cubicBezTo>
                  <a:cubicBezTo>
                    <a:pt x="0" y="59"/>
                    <a:pt x="2" y="57"/>
                    <a:pt x="4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6" y="57"/>
                    <a:pt x="7" y="57"/>
                    <a:pt x="8" y="57"/>
                  </a:cubicBezTo>
                  <a:cubicBezTo>
                    <a:pt x="16" y="57"/>
                    <a:pt x="25" y="53"/>
                    <a:pt x="32" y="47"/>
                  </a:cubicBezTo>
                  <a:cubicBezTo>
                    <a:pt x="37" y="42"/>
                    <a:pt x="39" y="35"/>
                    <a:pt x="39" y="29"/>
                  </a:cubicBezTo>
                  <a:cubicBezTo>
                    <a:pt x="39" y="28"/>
                    <a:pt x="39" y="27"/>
                    <a:pt x="39" y="25"/>
                  </a:cubicBezTo>
                  <a:cubicBezTo>
                    <a:pt x="38" y="20"/>
                    <a:pt x="38" y="13"/>
                    <a:pt x="41" y="8"/>
                  </a:cubicBezTo>
                  <a:cubicBezTo>
                    <a:pt x="45" y="3"/>
                    <a:pt x="52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8" y="0"/>
                    <a:pt x="73" y="4"/>
                    <a:pt x="75" y="11"/>
                  </a:cubicBezTo>
                  <a:cubicBezTo>
                    <a:pt x="76" y="17"/>
                    <a:pt x="74" y="26"/>
                    <a:pt x="67" y="29"/>
                  </a:cubicBezTo>
                  <a:cubicBezTo>
                    <a:pt x="65" y="30"/>
                    <a:pt x="63" y="30"/>
                    <a:pt x="61" y="30"/>
                  </a:cubicBezTo>
                  <a:cubicBezTo>
                    <a:pt x="57" y="30"/>
                    <a:pt x="53" y="28"/>
                    <a:pt x="51" y="24"/>
                  </a:cubicBezTo>
                  <a:cubicBezTo>
                    <a:pt x="50" y="22"/>
                    <a:pt x="49" y="19"/>
                    <a:pt x="51" y="16"/>
                  </a:cubicBezTo>
                  <a:cubicBezTo>
                    <a:pt x="51" y="14"/>
                    <a:pt x="53" y="13"/>
                    <a:pt x="55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49" y="14"/>
                    <a:pt x="49" y="19"/>
                    <a:pt x="50" y="26"/>
                  </a:cubicBezTo>
                  <a:cubicBezTo>
                    <a:pt x="50" y="30"/>
                    <a:pt x="50" y="33"/>
                    <a:pt x="49" y="36"/>
                  </a:cubicBezTo>
                  <a:cubicBezTo>
                    <a:pt x="46" y="55"/>
                    <a:pt x="26" y="66"/>
                    <a:pt x="10" y="66"/>
                  </a:cubicBezTo>
                  <a:moveTo>
                    <a:pt x="61" y="11"/>
                  </a:moveTo>
                  <a:cubicBezTo>
                    <a:pt x="63" y="12"/>
                    <a:pt x="64" y="13"/>
                    <a:pt x="64" y="15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3"/>
                    <a:pt x="64" y="12"/>
                    <a:pt x="61" y="1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346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347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348"/>
            <p:cNvSpPr>
              <a:spLocks/>
            </p:cNvSpPr>
            <p:nvPr/>
          </p:nvSpPr>
          <p:spPr bwMode="auto">
            <a:xfrm>
              <a:off x="1260625" y="2340323"/>
              <a:ext cx="369888" cy="254000"/>
            </a:xfrm>
            <a:custGeom>
              <a:avLst/>
              <a:gdLst>
                <a:gd name="T0" fmla="*/ 63 w 87"/>
                <a:gd name="T1" fmla="*/ 57 h 60"/>
                <a:gd name="T2" fmla="*/ 64 w 87"/>
                <a:gd name="T3" fmla="*/ 46 h 60"/>
                <a:gd name="T4" fmla="*/ 65 w 87"/>
                <a:gd name="T5" fmla="*/ 41 h 60"/>
                <a:gd name="T6" fmla="*/ 65 w 87"/>
                <a:gd name="T7" fmla="*/ 38 h 60"/>
                <a:gd name="T8" fmla="*/ 68 w 87"/>
                <a:gd name="T9" fmla="*/ 42 h 60"/>
                <a:gd name="T10" fmla="*/ 71 w 87"/>
                <a:gd name="T11" fmla="*/ 45 h 60"/>
                <a:gd name="T12" fmla="*/ 78 w 87"/>
                <a:gd name="T13" fmla="*/ 52 h 60"/>
                <a:gd name="T14" fmla="*/ 86 w 87"/>
                <a:gd name="T15" fmla="*/ 48 h 60"/>
                <a:gd name="T16" fmla="*/ 85 w 87"/>
                <a:gd name="T17" fmla="*/ 38 h 60"/>
                <a:gd name="T18" fmla="*/ 82 w 87"/>
                <a:gd name="T19" fmla="*/ 34 h 60"/>
                <a:gd name="T20" fmla="*/ 80 w 87"/>
                <a:gd name="T21" fmla="*/ 29 h 60"/>
                <a:gd name="T22" fmla="*/ 74 w 87"/>
                <a:gd name="T23" fmla="*/ 21 h 60"/>
                <a:gd name="T24" fmla="*/ 65 w 87"/>
                <a:gd name="T25" fmla="*/ 12 h 60"/>
                <a:gd name="T26" fmla="*/ 55 w 87"/>
                <a:gd name="T27" fmla="*/ 0 h 60"/>
                <a:gd name="T28" fmla="*/ 36 w 87"/>
                <a:gd name="T29" fmla="*/ 1 h 60"/>
                <a:gd name="T30" fmla="*/ 30 w 87"/>
                <a:gd name="T31" fmla="*/ 3 h 60"/>
                <a:gd name="T32" fmla="*/ 25 w 87"/>
                <a:gd name="T33" fmla="*/ 6 h 60"/>
                <a:gd name="T34" fmla="*/ 21 w 87"/>
                <a:gd name="T35" fmla="*/ 10 h 60"/>
                <a:gd name="T36" fmla="*/ 17 w 87"/>
                <a:gd name="T37" fmla="*/ 14 h 60"/>
                <a:gd name="T38" fmla="*/ 9 w 87"/>
                <a:gd name="T39" fmla="*/ 22 h 60"/>
                <a:gd name="T40" fmla="*/ 4 w 87"/>
                <a:gd name="T41" fmla="*/ 31 h 60"/>
                <a:gd name="T42" fmla="*/ 1 w 87"/>
                <a:gd name="T43" fmla="*/ 41 h 60"/>
                <a:gd name="T44" fmla="*/ 8 w 87"/>
                <a:gd name="T45" fmla="*/ 45 h 60"/>
                <a:gd name="T46" fmla="*/ 16 w 87"/>
                <a:gd name="T47" fmla="*/ 38 h 60"/>
                <a:gd name="T48" fmla="*/ 20 w 87"/>
                <a:gd name="T49" fmla="*/ 34 h 60"/>
                <a:gd name="T50" fmla="*/ 23 w 87"/>
                <a:gd name="T51" fmla="*/ 30 h 60"/>
                <a:gd name="T52" fmla="*/ 22 w 87"/>
                <a:gd name="T53" fmla="*/ 35 h 60"/>
                <a:gd name="T54" fmla="*/ 22 w 87"/>
                <a:gd name="T55" fmla="*/ 39 h 60"/>
                <a:gd name="T56" fmla="*/ 21 w 87"/>
                <a:gd name="T57" fmla="*/ 48 h 60"/>
                <a:gd name="T58" fmla="*/ 20 w 87"/>
                <a:gd name="T59" fmla="*/ 54 h 60"/>
                <a:gd name="T60" fmla="*/ 20 w 87"/>
                <a:gd name="T61" fmla="*/ 60 h 60"/>
                <a:gd name="T62" fmla="*/ 35 w 87"/>
                <a:gd name="T63" fmla="*/ 60 h 60"/>
                <a:gd name="T64" fmla="*/ 35 w 87"/>
                <a:gd name="T65" fmla="*/ 60 h 60"/>
                <a:gd name="T66" fmla="*/ 41 w 87"/>
                <a:gd name="T67" fmla="*/ 60 h 60"/>
                <a:gd name="T68" fmla="*/ 43 w 87"/>
                <a:gd name="T69" fmla="*/ 60 h 60"/>
                <a:gd name="T70" fmla="*/ 47 w 87"/>
                <a:gd name="T71" fmla="*/ 60 h 60"/>
                <a:gd name="T72" fmla="*/ 62 w 87"/>
                <a:gd name="T73" fmla="*/ 60 h 60"/>
                <a:gd name="T74" fmla="*/ 63 w 87"/>
                <a:gd name="T75" fmla="*/ 5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60">
                  <a:moveTo>
                    <a:pt x="63" y="57"/>
                  </a:moveTo>
                  <a:cubicBezTo>
                    <a:pt x="63" y="53"/>
                    <a:pt x="64" y="50"/>
                    <a:pt x="64" y="46"/>
                  </a:cubicBezTo>
                  <a:cubicBezTo>
                    <a:pt x="65" y="45"/>
                    <a:pt x="64" y="43"/>
                    <a:pt x="65" y="41"/>
                  </a:cubicBezTo>
                  <a:cubicBezTo>
                    <a:pt x="65" y="40"/>
                    <a:pt x="66" y="39"/>
                    <a:pt x="65" y="38"/>
                  </a:cubicBezTo>
                  <a:cubicBezTo>
                    <a:pt x="67" y="39"/>
                    <a:pt x="67" y="40"/>
                    <a:pt x="68" y="42"/>
                  </a:cubicBezTo>
                  <a:cubicBezTo>
                    <a:pt x="69" y="43"/>
                    <a:pt x="70" y="44"/>
                    <a:pt x="71" y="45"/>
                  </a:cubicBezTo>
                  <a:cubicBezTo>
                    <a:pt x="73" y="47"/>
                    <a:pt x="75" y="50"/>
                    <a:pt x="78" y="52"/>
                  </a:cubicBezTo>
                  <a:cubicBezTo>
                    <a:pt x="82" y="55"/>
                    <a:pt x="85" y="52"/>
                    <a:pt x="86" y="48"/>
                  </a:cubicBezTo>
                  <a:cubicBezTo>
                    <a:pt x="87" y="44"/>
                    <a:pt x="86" y="41"/>
                    <a:pt x="85" y="38"/>
                  </a:cubicBezTo>
                  <a:cubicBezTo>
                    <a:pt x="84" y="36"/>
                    <a:pt x="83" y="35"/>
                    <a:pt x="82" y="34"/>
                  </a:cubicBezTo>
                  <a:cubicBezTo>
                    <a:pt x="81" y="32"/>
                    <a:pt x="80" y="31"/>
                    <a:pt x="80" y="29"/>
                  </a:cubicBezTo>
                  <a:cubicBezTo>
                    <a:pt x="78" y="26"/>
                    <a:pt x="76" y="23"/>
                    <a:pt x="74" y="21"/>
                  </a:cubicBezTo>
                  <a:cubicBezTo>
                    <a:pt x="71" y="18"/>
                    <a:pt x="68" y="15"/>
                    <a:pt x="65" y="12"/>
                  </a:cubicBezTo>
                  <a:cubicBezTo>
                    <a:pt x="61" y="8"/>
                    <a:pt x="61" y="3"/>
                    <a:pt x="55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2" y="2"/>
                    <a:pt x="30" y="3"/>
                  </a:cubicBezTo>
                  <a:cubicBezTo>
                    <a:pt x="27" y="4"/>
                    <a:pt x="27" y="5"/>
                    <a:pt x="25" y="6"/>
                  </a:cubicBezTo>
                  <a:cubicBezTo>
                    <a:pt x="24" y="8"/>
                    <a:pt x="22" y="9"/>
                    <a:pt x="21" y="10"/>
                  </a:cubicBezTo>
                  <a:cubicBezTo>
                    <a:pt x="19" y="11"/>
                    <a:pt x="18" y="13"/>
                    <a:pt x="17" y="14"/>
                  </a:cubicBezTo>
                  <a:cubicBezTo>
                    <a:pt x="15" y="17"/>
                    <a:pt x="12" y="19"/>
                    <a:pt x="9" y="22"/>
                  </a:cubicBezTo>
                  <a:cubicBezTo>
                    <a:pt x="7" y="24"/>
                    <a:pt x="5" y="27"/>
                    <a:pt x="4" y="31"/>
                  </a:cubicBezTo>
                  <a:cubicBezTo>
                    <a:pt x="2" y="34"/>
                    <a:pt x="0" y="37"/>
                    <a:pt x="1" y="41"/>
                  </a:cubicBezTo>
                  <a:cubicBezTo>
                    <a:pt x="1" y="44"/>
                    <a:pt x="5" y="47"/>
                    <a:pt x="8" y="45"/>
                  </a:cubicBezTo>
                  <a:cubicBezTo>
                    <a:pt x="11" y="43"/>
                    <a:pt x="14" y="41"/>
                    <a:pt x="16" y="38"/>
                  </a:cubicBezTo>
                  <a:cubicBezTo>
                    <a:pt x="17" y="37"/>
                    <a:pt x="19" y="36"/>
                    <a:pt x="20" y="34"/>
                  </a:cubicBezTo>
                  <a:cubicBezTo>
                    <a:pt x="21" y="33"/>
                    <a:pt x="22" y="31"/>
                    <a:pt x="23" y="30"/>
                  </a:cubicBezTo>
                  <a:cubicBezTo>
                    <a:pt x="24" y="31"/>
                    <a:pt x="22" y="33"/>
                    <a:pt x="22" y="35"/>
                  </a:cubicBezTo>
                  <a:cubicBezTo>
                    <a:pt x="22" y="36"/>
                    <a:pt x="22" y="37"/>
                    <a:pt x="22" y="39"/>
                  </a:cubicBezTo>
                  <a:cubicBezTo>
                    <a:pt x="22" y="42"/>
                    <a:pt x="22" y="45"/>
                    <a:pt x="21" y="48"/>
                  </a:cubicBezTo>
                  <a:cubicBezTo>
                    <a:pt x="21" y="50"/>
                    <a:pt x="21" y="52"/>
                    <a:pt x="20" y="54"/>
                  </a:cubicBezTo>
                  <a:cubicBezTo>
                    <a:pt x="20" y="56"/>
                    <a:pt x="20" y="58"/>
                    <a:pt x="20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8" y="59"/>
                    <a:pt x="39" y="60"/>
                    <a:pt x="41" y="60"/>
                  </a:cubicBezTo>
                  <a:cubicBezTo>
                    <a:pt x="42" y="60"/>
                    <a:pt x="42" y="60"/>
                    <a:pt x="43" y="60"/>
                  </a:cubicBezTo>
                  <a:cubicBezTo>
                    <a:pt x="44" y="59"/>
                    <a:pt x="46" y="59"/>
                    <a:pt x="47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59"/>
                    <a:pt x="62" y="58"/>
                    <a:pt x="63" y="57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349"/>
            <p:cNvSpPr>
              <a:spLocks/>
            </p:cNvSpPr>
            <p:nvPr/>
          </p:nvSpPr>
          <p:spPr bwMode="auto">
            <a:xfrm>
              <a:off x="1260625" y="2480023"/>
              <a:ext cx="55563" cy="58738"/>
            </a:xfrm>
            <a:custGeom>
              <a:avLst/>
              <a:gdLst>
                <a:gd name="T0" fmla="*/ 1 w 13"/>
                <a:gd name="T1" fmla="*/ 8 h 14"/>
                <a:gd name="T2" fmla="*/ 8 w 13"/>
                <a:gd name="T3" fmla="*/ 12 h 14"/>
                <a:gd name="T4" fmla="*/ 13 w 13"/>
                <a:gd name="T5" fmla="*/ 8 h 14"/>
                <a:gd name="T6" fmla="*/ 3 w 13"/>
                <a:gd name="T7" fmla="*/ 0 h 14"/>
                <a:gd name="T8" fmla="*/ 1 w 13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8"/>
                  </a:moveTo>
                  <a:cubicBezTo>
                    <a:pt x="1" y="11"/>
                    <a:pt x="5" y="14"/>
                    <a:pt x="8" y="12"/>
                  </a:cubicBezTo>
                  <a:cubicBezTo>
                    <a:pt x="10" y="11"/>
                    <a:pt x="12" y="9"/>
                    <a:pt x="13" y="8"/>
                  </a:cubicBezTo>
                  <a:cubicBezTo>
                    <a:pt x="10" y="5"/>
                    <a:pt x="6" y="2"/>
                    <a:pt x="3" y="0"/>
                  </a:cubicBezTo>
                  <a:cubicBezTo>
                    <a:pt x="1" y="2"/>
                    <a:pt x="0" y="5"/>
                    <a:pt x="1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350"/>
            <p:cNvSpPr>
              <a:spLocks/>
            </p:cNvSpPr>
            <p:nvPr/>
          </p:nvSpPr>
          <p:spPr bwMode="auto">
            <a:xfrm>
              <a:off x="1574950" y="2500661"/>
              <a:ext cx="55563" cy="73025"/>
            </a:xfrm>
            <a:custGeom>
              <a:avLst/>
              <a:gdLst>
                <a:gd name="T0" fmla="*/ 0 w 13"/>
                <a:gd name="T1" fmla="*/ 10 h 17"/>
                <a:gd name="T2" fmla="*/ 4 w 13"/>
                <a:gd name="T3" fmla="*/ 14 h 17"/>
                <a:gd name="T4" fmla="*/ 12 w 13"/>
                <a:gd name="T5" fmla="*/ 10 h 17"/>
                <a:gd name="T6" fmla="*/ 11 w 13"/>
                <a:gd name="T7" fmla="*/ 0 h 17"/>
                <a:gd name="T8" fmla="*/ 0 w 13"/>
                <a:gd name="T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0" y="10"/>
                  </a:moveTo>
                  <a:cubicBezTo>
                    <a:pt x="1" y="12"/>
                    <a:pt x="2" y="13"/>
                    <a:pt x="4" y="14"/>
                  </a:cubicBezTo>
                  <a:cubicBezTo>
                    <a:pt x="8" y="17"/>
                    <a:pt x="11" y="14"/>
                    <a:pt x="12" y="10"/>
                  </a:cubicBezTo>
                  <a:cubicBezTo>
                    <a:pt x="13" y="7"/>
                    <a:pt x="13" y="3"/>
                    <a:pt x="11" y="0"/>
                  </a:cubicBezTo>
                  <a:cubicBezTo>
                    <a:pt x="7" y="3"/>
                    <a:pt x="3" y="6"/>
                    <a:pt x="0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351"/>
            <p:cNvSpPr>
              <a:spLocks/>
            </p:cNvSpPr>
            <p:nvPr/>
          </p:nvSpPr>
          <p:spPr bwMode="auto">
            <a:xfrm>
              <a:off x="1382862" y="2467323"/>
              <a:ext cx="106363" cy="127000"/>
            </a:xfrm>
            <a:custGeom>
              <a:avLst/>
              <a:gdLst>
                <a:gd name="T0" fmla="*/ 25 w 25"/>
                <a:gd name="T1" fmla="*/ 22 h 30"/>
                <a:gd name="T2" fmla="*/ 14 w 25"/>
                <a:gd name="T3" fmla="*/ 1 h 30"/>
                <a:gd name="T4" fmla="*/ 1 w 25"/>
                <a:gd name="T5" fmla="*/ 21 h 30"/>
                <a:gd name="T6" fmla="*/ 2 w 25"/>
                <a:gd name="T7" fmla="*/ 30 h 30"/>
                <a:gd name="T8" fmla="*/ 23 w 25"/>
                <a:gd name="T9" fmla="*/ 30 h 30"/>
                <a:gd name="T10" fmla="*/ 25 w 25"/>
                <a:gd name="T11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0">
                  <a:moveTo>
                    <a:pt x="25" y="22"/>
                  </a:moveTo>
                  <a:cubicBezTo>
                    <a:pt x="25" y="10"/>
                    <a:pt x="23" y="1"/>
                    <a:pt x="14" y="1"/>
                  </a:cubicBezTo>
                  <a:cubicBezTo>
                    <a:pt x="6" y="0"/>
                    <a:pt x="2" y="9"/>
                    <a:pt x="1" y="21"/>
                  </a:cubicBezTo>
                  <a:cubicBezTo>
                    <a:pt x="1" y="25"/>
                    <a:pt x="0" y="27"/>
                    <a:pt x="2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27"/>
                    <a:pt x="24" y="25"/>
                    <a:pt x="25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352"/>
            <p:cNvSpPr>
              <a:spLocks/>
            </p:cNvSpPr>
            <p:nvPr/>
          </p:nvSpPr>
          <p:spPr bwMode="auto">
            <a:xfrm>
              <a:off x="1392387" y="2594323"/>
              <a:ext cx="88900" cy="7938"/>
            </a:xfrm>
            <a:custGeom>
              <a:avLst/>
              <a:gdLst>
                <a:gd name="T0" fmla="*/ 0 w 21"/>
                <a:gd name="T1" fmla="*/ 0 h 2"/>
                <a:gd name="T2" fmla="*/ 0 w 21"/>
                <a:gd name="T3" fmla="*/ 0 h 2"/>
                <a:gd name="T4" fmla="*/ 20 w 21"/>
                <a:gd name="T5" fmla="*/ 2 h 2"/>
                <a:gd name="T6" fmla="*/ 21 w 21"/>
                <a:gd name="T7" fmla="*/ 0 h 2"/>
                <a:gd name="T8" fmla="*/ 0 w 2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1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353"/>
            <p:cNvSpPr>
              <a:spLocks/>
            </p:cNvSpPr>
            <p:nvPr/>
          </p:nvSpPr>
          <p:spPr bwMode="auto">
            <a:xfrm>
              <a:off x="1511450" y="2467323"/>
              <a:ext cx="84138" cy="84138"/>
            </a:xfrm>
            <a:custGeom>
              <a:avLst/>
              <a:gdLst>
                <a:gd name="T0" fmla="*/ 5 w 20"/>
                <a:gd name="T1" fmla="*/ 0 h 20"/>
                <a:gd name="T2" fmla="*/ 0 w 20"/>
                <a:gd name="T3" fmla="*/ 18 h 20"/>
                <a:gd name="T4" fmla="*/ 4 w 20"/>
                <a:gd name="T5" fmla="*/ 20 h 20"/>
                <a:gd name="T6" fmla="*/ 4 w 20"/>
                <a:gd name="T7" fmla="*/ 2 h 20"/>
                <a:gd name="T8" fmla="*/ 6 w 20"/>
                <a:gd name="T9" fmla="*/ 1 h 20"/>
                <a:gd name="T10" fmla="*/ 8 w 20"/>
                <a:gd name="T11" fmla="*/ 2 h 20"/>
                <a:gd name="T12" fmla="*/ 8 w 20"/>
                <a:gd name="T13" fmla="*/ 7 h 20"/>
                <a:gd name="T14" fmla="*/ 14 w 20"/>
                <a:gd name="T15" fmla="*/ 14 h 20"/>
                <a:gd name="T16" fmla="*/ 16 w 20"/>
                <a:gd name="T17" fmla="*/ 17 h 20"/>
                <a:gd name="T18" fmla="*/ 20 w 20"/>
                <a:gd name="T19" fmla="*/ 13 h 20"/>
                <a:gd name="T20" fmla="*/ 5 w 20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0">
                  <a:moveTo>
                    <a:pt x="5" y="0"/>
                  </a:moveTo>
                  <a:cubicBezTo>
                    <a:pt x="1" y="0"/>
                    <a:pt x="0" y="6"/>
                    <a:pt x="0" y="18"/>
                  </a:cubicBezTo>
                  <a:cubicBezTo>
                    <a:pt x="1" y="18"/>
                    <a:pt x="3" y="19"/>
                    <a:pt x="4" y="20"/>
                  </a:cubicBezTo>
                  <a:cubicBezTo>
                    <a:pt x="4" y="14"/>
                    <a:pt x="4" y="8"/>
                    <a:pt x="4" y="2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7" y="1"/>
                    <a:pt x="8" y="1"/>
                    <a:pt x="8" y="2"/>
                  </a:cubicBezTo>
                  <a:cubicBezTo>
                    <a:pt x="8" y="4"/>
                    <a:pt x="8" y="5"/>
                    <a:pt x="8" y="7"/>
                  </a:cubicBezTo>
                  <a:cubicBezTo>
                    <a:pt x="10" y="9"/>
                    <a:pt x="12" y="12"/>
                    <a:pt x="14" y="14"/>
                  </a:cubicBezTo>
                  <a:cubicBezTo>
                    <a:pt x="15" y="15"/>
                    <a:pt x="15" y="16"/>
                    <a:pt x="16" y="17"/>
                  </a:cubicBezTo>
                  <a:cubicBezTo>
                    <a:pt x="17" y="16"/>
                    <a:pt x="18" y="14"/>
                    <a:pt x="20" y="13"/>
                  </a:cubicBezTo>
                  <a:cubicBezTo>
                    <a:pt x="13" y="4"/>
                    <a:pt x="8" y="0"/>
                    <a:pt x="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354"/>
            <p:cNvSpPr>
              <a:spLocks/>
            </p:cNvSpPr>
            <p:nvPr/>
          </p:nvSpPr>
          <p:spPr bwMode="auto">
            <a:xfrm>
              <a:off x="1578125" y="2522886"/>
              <a:ext cx="39688" cy="38100"/>
            </a:xfrm>
            <a:custGeom>
              <a:avLst/>
              <a:gdLst>
                <a:gd name="T0" fmla="*/ 4 w 9"/>
                <a:gd name="T1" fmla="*/ 0 h 9"/>
                <a:gd name="T2" fmla="*/ 0 w 9"/>
                <a:gd name="T3" fmla="*/ 4 h 9"/>
                <a:gd name="T4" fmla="*/ 3 w 9"/>
                <a:gd name="T5" fmla="*/ 8 h 9"/>
                <a:gd name="T6" fmla="*/ 5 w 9"/>
                <a:gd name="T7" fmla="*/ 9 h 9"/>
                <a:gd name="T8" fmla="*/ 9 w 9"/>
                <a:gd name="T9" fmla="*/ 6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cubicBezTo>
                    <a:pt x="2" y="1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ubicBezTo>
                    <a:pt x="3" y="9"/>
                    <a:pt x="4" y="9"/>
                    <a:pt x="5" y="9"/>
                  </a:cubicBezTo>
                  <a:cubicBezTo>
                    <a:pt x="6" y="9"/>
                    <a:pt x="8" y="8"/>
                    <a:pt x="9" y="6"/>
                  </a:cubicBezTo>
                  <a:cubicBezTo>
                    <a:pt x="7" y="4"/>
                    <a:pt x="6" y="2"/>
                    <a:pt x="4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355"/>
            <p:cNvSpPr>
              <a:spLocks/>
            </p:cNvSpPr>
            <p:nvPr/>
          </p:nvSpPr>
          <p:spPr bwMode="auto">
            <a:xfrm>
              <a:off x="1349525" y="2470498"/>
              <a:ext cx="4763" cy="9525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C72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356"/>
            <p:cNvSpPr>
              <a:spLocks/>
            </p:cNvSpPr>
            <p:nvPr/>
          </p:nvSpPr>
          <p:spPr bwMode="auto">
            <a:xfrm>
              <a:off x="1349525" y="24800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357"/>
            <p:cNvSpPr>
              <a:spLocks noEditPoints="1"/>
            </p:cNvSpPr>
            <p:nvPr/>
          </p:nvSpPr>
          <p:spPr bwMode="auto">
            <a:xfrm>
              <a:off x="1293962" y="2449861"/>
              <a:ext cx="63500" cy="80963"/>
            </a:xfrm>
            <a:custGeom>
              <a:avLst/>
              <a:gdLst>
                <a:gd name="T0" fmla="*/ 0 w 15"/>
                <a:gd name="T1" fmla="*/ 19 h 19"/>
                <a:gd name="T2" fmla="*/ 0 w 15"/>
                <a:gd name="T3" fmla="*/ 19 h 19"/>
                <a:gd name="T4" fmla="*/ 0 w 15"/>
                <a:gd name="T5" fmla="*/ 19 h 19"/>
                <a:gd name="T6" fmla="*/ 0 w 15"/>
                <a:gd name="T7" fmla="*/ 19 h 19"/>
                <a:gd name="T8" fmla="*/ 0 w 15"/>
                <a:gd name="T9" fmla="*/ 19 h 19"/>
                <a:gd name="T10" fmla="*/ 0 w 15"/>
                <a:gd name="T11" fmla="*/ 19 h 19"/>
                <a:gd name="T12" fmla="*/ 0 w 15"/>
                <a:gd name="T13" fmla="*/ 19 h 19"/>
                <a:gd name="T14" fmla="*/ 0 w 15"/>
                <a:gd name="T15" fmla="*/ 19 h 19"/>
                <a:gd name="T16" fmla="*/ 0 w 15"/>
                <a:gd name="T17" fmla="*/ 19 h 19"/>
                <a:gd name="T18" fmla="*/ 1 w 15"/>
                <a:gd name="T19" fmla="*/ 19 h 19"/>
                <a:gd name="T20" fmla="*/ 0 w 15"/>
                <a:gd name="T21" fmla="*/ 19 h 19"/>
                <a:gd name="T22" fmla="*/ 1 w 15"/>
                <a:gd name="T23" fmla="*/ 19 h 19"/>
                <a:gd name="T24" fmla="*/ 1 w 15"/>
                <a:gd name="T25" fmla="*/ 19 h 19"/>
                <a:gd name="T26" fmla="*/ 1 w 15"/>
                <a:gd name="T27" fmla="*/ 19 h 19"/>
                <a:gd name="T28" fmla="*/ 1 w 15"/>
                <a:gd name="T29" fmla="*/ 19 h 19"/>
                <a:gd name="T30" fmla="*/ 1 w 15"/>
                <a:gd name="T31" fmla="*/ 18 h 19"/>
                <a:gd name="T32" fmla="*/ 1 w 15"/>
                <a:gd name="T33" fmla="*/ 19 h 19"/>
                <a:gd name="T34" fmla="*/ 1 w 15"/>
                <a:gd name="T35" fmla="*/ 18 h 19"/>
                <a:gd name="T36" fmla="*/ 15 w 15"/>
                <a:gd name="T37" fmla="*/ 0 h 19"/>
                <a:gd name="T38" fmla="*/ 3 w 15"/>
                <a:gd name="T39" fmla="*/ 10 h 19"/>
                <a:gd name="T40" fmla="*/ 1 w 15"/>
                <a:gd name="T41" fmla="*/ 12 h 19"/>
                <a:gd name="T42" fmla="*/ 5 w 15"/>
                <a:gd name="T43" fmla="*/ 15 h 19"/>
                <a:gd name="T44" fmla="*/ 1 w 15"/>
                <a:gd name="T45" fmla="*/ 18 h 19"/>
                <a:gd name="T46" fmla="*/ 8 w 15"/>
                <a:gd name="T47" fmla="*/ 12 h 19"/>
                <a:gd name="T48" fmla="*/ 12 w 15"/>
                <a:gd name="T49" fmla="*/ 8 h 19"/>
                <a:gd name="T50" fmla="*/ 13 w 15"/>
                <a:gd name="T51" fmla="*/ 7 h 19"/>
                <a:gd name="T52" fmla="*/ 13 w 15"/>
                <a:gd name="T53" fmla="*/ 7 h 19"/>
                <a:gd name="T54" fmla="*/ 14 w 15"/>
                <a:gd name="T55" fmla="*/ 5 h 19"/>
                <a:gd name="T56" fmla="*/ 15 w 15"/>
                <a:gd name="T57" fmla="*/ 0 h 19"/>
                <a:gd name="T58" fmla="*/ 15 w 15"/>
                <a:gd name="T5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19"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1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5" y="0"/>
                  </a:moveTo>
                  <a:cubicBezTo>
                    <a:pt x="15" y="0"/>
                    <a:pt x="9" y="5"/>
                    <a:pt x="3" y="10"/>
                  </a:cubicBezTo>
                  <a:cubicBezTo>
                    <a:pt x="3" y="10"/>
                    <a:pt x="2" y="11"/>
                    <a:pt x="1" y="12"/>
                  </a:cubicBezTo>
                  <a:cubicBezTo>
                    <a:pt x="3" y="13"/>
                    <a:pt x="4" y="14"/>
                    <a:pt x="5" y="15"/>
                  </a:cubicBezTo>
                  <a:cubicBezTo>
                    <a:pt x="4" y="16"/>
                    <a:pt x="2" y="17"/>
                    <a:pt x="1" y="18"/>
                  </a:cubicBezTo>
                  <a:cubicBezTo>
                    <a:pt x="4" y="17"/>
                    <a:pt x="6" y="15"/>
                    <a:pt x="8" y="12"/>
                  </a:cubicBezTo>
                  <a:cubicBezTo>
                    <a:pt x="9" y="11"/>
                    <a:pt x="11" y="10"/>
                    <a:pt x="12" y="8"/>
                  </a:cubicBezTo>
                  <a:cubicBezTo>
                    <a:pt x="12" y="8"/>
                    <a:pt x="12" y="8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4" y="6"/>
                    <a:pt x="14" y="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358"/>
            <p:cNvSpPr>
              <a:spLocks/>
            </p:cNvSpPr>
            <p:nvPr/>
          </p:nvSpPr>
          <p:spPr bwMode="auto">
            <a:xfrm>
              <a:off x="1268562" y="2500661"/>
              <a:ext cx="47625" cy="30163"/>
            </a:xfrm>
            <a:custGeom>
              <a:avLst/>
              <a:gdLst>
                <a:gd name="T0" fmla="*/ 7 w 11"/>
                <a:gd name="T1" fmla="*/ 0 h 7"/>
                <a:gd name="T2" fmla="*/ 0 w 11"/>
                <a:gd name="T3" fmla="*/ 5 h 7"/>
                <a:gd name="T4" fmla="*/ 4 w 11"/>
                <a:gd name="T5" fmla="*/ 7 h 7"/>
                <a:gd name="T6" fmla="*/ 6 w 11"/>
                <a:gd name="T7" fmla="*/ 7 h 7"/>
                <a:gd name="T8" fmla="*/ 6 w 11"/>
                <a:gd name="T9" fmla="*/ 7 h 7"/>
                <a:gd name="T10" fmla="*/ 6 w 11"/>
                <a:gd name="T11" fmla="*/ 7 h 7"/>
                <a:gd name="T12" fmla="*/ 6 w 11"/>
                <a:gd name="T13" fmla="*/ 7 h 7"/>
                <a:gd name="T14" fmla="*/ 6 w 11"/>
                <a:gd name="T15" fmla="*/ 7 h 7"/>
                <a:gd name="T16" fmla="*/ 6 w 11"/>
                <a:gd name="T17" fmla="*/ 7 h 7"/>
                <a:gd name="T18" fmla="*/ 6 w 11"/>
                <a:gd name="T19" fmla="*/ 7 h 7"/>
                <a:gd name="T20" fmla="*/ 6 w 11"/>
                <a:gd name="T21" fmla="*/ 7 h 7"/>
                <a:gd name="T22" fmla="*/ 7 w 11"/>
                <a:gd name="T23" fmla="*/ 7 h 7"/>
                <a:gd name="T24" fmla="*/ 7 w 11"/>
                <a:gd name="T25" fmla="*/ 7 h 7"/>
                <a:gd name="T26" fmla="*/ 7 w 11"/>
                <a:gd name="T27" fmla="*/ 7 h 7"/>
                <a:gd name="T28" fmla="*/ 7 w 11"/>
                <a:gd name="T29" fmla="*/ 7 h 7"/>
                <a:gd name="T30" fmla="*/ 7 w 11"/>
                <a:gd name="T31" fmla="*/ 6 h 7"/>
                <a:gd name="T32" fmla="*/ 7 w 11"/>
                <a:gd name="T33" fmla="*/ 6 h 7"/>
                <a:gd name="T34" fmla="*/ 11 w 11"/>
                <a:gd name="T35" fmla="*/ 3 h 7"/>
                <a:gd name="T36" fmla="*/ 7 w 11"/>
                <a:gd name="T3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7">
                  <a:moveTo>
                    <a:pt x="7" y="0"/>
                  </a:moveTo>
                  <a:cubicBezTo>
                    <a:pt x="5" y="1"/>
                    <a:pt x="2" y="3"/>
                    <a:pt x="0" y="5"/>
                  </a:cubicBezTo>
                  <a:cubicBezTo>
                    <a:pt x="0" y="7"/>
                    <a:pt x="2" y="7"/>
                    <a:pt x="4" y="7"/>
                  </a:cubicBezTo>
                  <a:cubicBezTo>
                    <a:pt x="4" y="7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5"/>
                    <a:pt x="10" y="4"/>
                    <a:pt x="11" y="3"/>
                  </a:cubicBezTo>
                  <a:cubicBezTo>
                    <a:pt x="10" y="2"/>
                    <a:pt x="9" y="1"/>
                    <a:pt x="7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Rectangle 359"/>
            <p:cNvSpPr>
              <a:spLocks noChangeArrowheads="1"/>
            </p:cNvSpPr>
            <p:nvPr/>
          </p:nvSpPr>
          <p:spPr bwMode="auto">
            <a:xfrm>
              <a:off x="1417787" y="2594323"/>
              <a:ext cx="1588" cy="1588"/>
            </a:xfrm>
            <a:prstGeom prst="rect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360"/>
            <p:cNvSpPr>
              <a:spLocks/>
            </p:cNvSpPr>
            <p:nvPr/>
          </p:nvSpPr>
          <p:spPr bwMode="auto">
            <a:xfrm>
              <a:off x="1417787" y="25943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361"/>
            <p:cNvSpPr>
              <a:spLocks/>
            </p:cNvSpPr>
            <p:nvPr/>
          </p:nvSpPr>
          <p:spPr bwMode="auto">
            <a:xfrm>
              <a:off x="1524150" y="2467323"/>
              <a:ext cx="20638" cy="127000"/>
            </a:xfrm>
            <a:custGeom>
              <a:avLst/>
              <a:gdLst>
                <a:gd name="T0" fmla="*/ 5 w 5"/>
                <a:gd name="T1" fmla="*/ 2 h 30"/>
                <a:gd name="T2" fmla="*/ 1 w 5"/>
                <a:gd name="T3" fmla="*/ 2 h 30"/>
                <a:gd name="T4" fmla="*/ 0 w 5"/>
                <a:gd name="T5" fmla="*/ 30 h 30"/>
                <a:gd name="T6" fmla="*/ 3 w 5"/>
                <a:gd name="T7" fmla="*/ 30 h 30"/>
                <a:gd name="T8" fmla="*/ 5 w 5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0">
                  <a:moveTo>
                    <a:pt x="5" y="2"/>
                  </a:moveTo>
                  <a:cubicBezTo>
                    <a:pt x="5" y="0"/>
                    <a:pt x="2" y="0"/>
                    <a:pt x="1" y="2"/>
                  </a:cubicBezTo>
                  <a:cubicBezTo>
                    <a:pt x="1" y="12"/>
                    <a:pt x="1" y="21"/>
                    <a:pt x="0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21"/>
                    <a:pt x="4" y="11"/>
                    <a:pt x="5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362"/>
            <p:cNvSpPr>
              <a:spLocks/>
            </p:cNvSpPr>
            <p:nvPr/>
          </p:nvSpPr>
          <p:spPr bwMode="auto">
            <a:xfrm>
              <a:off x="1341587" y="2441923"/>
              <a:ext cx="28575" cy="152400"/>
            </a:xfrm>
            <a:custGeom>
              <a:avLst/>
              <a:gdLst>
                <a:gd name="T0" fmla="*/ 7 w 7"/>
                <a:gd name="T1" fmla="*/ 3 h 36"/>
                <a:gd name="T2" fmla="*/ 4 w 7"/>
                <a:gd name="T3" fmla="*/ 2 h 36"/>
                <a:gd name="T4" fmla="*/ 0 w 7"/>
                <a:gd name="T5" fmla="*/ 36 h 36"/>
                <a:gd name="T6" fmla="*/ 4 w 7"/>
                <a:gd name="T7" fmla="*/ 36 h 36"/>
                <a:gd name="T8" fmla="*/ 7 w 7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6">
                  <a:moveTo>
                    <a:pt x="7" y="3"/>
                  </a:moveTo>
                  <a:cubicBezTo>
                    <a:pt x="7" y="1"/>
                    <a:pt x="4" y="0"/>
                    <a:pt x="4" y="2"/>
                  </a:cubicBezTo>
                  <a:cubicBezTo>
                    <a:pt x="3" y="14"/>
                    <a:pt x="1" y="25"/>
                    <a:pt x="0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25"/>
                    <a:pt x="6" y="14"/>
                    <a:pt x="7" y="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363"/>
            <p:cNvSpPr>
              <a:spLocks/>
            </p:cNvSpPr>
            <p:nvPr/>
          </p:nvSpPr>
          <p:spPr bwMode="auto">
            <a:xfrm>
              <a:off x="1405087" y="2586386"/>
              <a:ext cx="68263" cy="7938"/>
            </a:xfrm>
            <a:custGeom>
              <a:avLst/>
              <a:gdLst>
                <a:gd name="T0" fmla="*/ 3 w 16"/>
                <a:gd name="T1" fmla="*/ 2 h 2"/>
                <a:gd name="T2" fmla="*/ 3 w 16"/>
                <a:gd name="T3" fmla="*/ 2 h 2"/>
                <a:gd name="T4" fmla="*/ 16 w 16"/>
                <a:gd name="T5" fmla="*/ 2 h 2"/>
                <a:gd name="T6" fmla="*/ 15 w 16"/>
                <a:gd name="T7" fmla="*/ 1 h 2"/>
                <a:gd name="T8" fmla="*/ 2 w 16"/>
                <a:gd name="T9" fmla="*/ 0 h 2"/>
                <a:gd name="T10" fmla="*/ 0 w 16"/>
                <a:gd name="T11" fmla="*/ 2 h 2"/>
                <a:gd name="T12" fmla="*/ 0 w 16"/>
                <a:gd name="T13" fmla="*/ 2 h 2"/>
                <a:gd name="T14" fmla="*/ 3 w 16"/>
                <a:gd name="T15" fmla="*/ 2 h 2"/>
                <a:gd name="T16" fmla="*/ 3 w 16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1"/>
                    <a:pt x="15" y="1"/>
                  </a:cubicBezTo>
                  <a:cubicBezTo>
                    <a:pt x="11" y="1"/>
                    <a:pt x="6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364"/>
            <p:cNvSpPr>
              <a:spLocks/>
            </p:cNvSpPr>
            <p:nvPr/>
          </p:nvSpPr>
          <p:spPr bwMode="auto">
            <a:xfrm>
              <a:off x="1408262" y="2594323"/>
              <a:ext cx="9525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2 h 2"/>
                <a:gd name="T6" fmla="*/ 2 w 2"/>
                <a:gd name="T7" fmla="*/ 0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365"/>
            <p:cNvSpPr>
              <a:spLocks/>
            </p:cNvSpPr>
            <p:nvPr/>
          </p:nvSpPr>
          <p:spPr bwMode="auto">
            <a:xfrm>
              <a:off x="1460650" y="2599086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366"/>
            <p:cNvSpPr>
              <a:spLocks/>
            </p:cNvSpPr>
            <p:nvPr/>
          </p:nvSpPr>
          <p:spPr bwMode="auto">
            <a:xfrm>
              <a:off x="1379687" y="2586386"/>
              <a:ext cx="109538" cy="7938"/>
            </a:xfrm>
            <a:custGeom>
              <a:avLst/>
              <a:gdLst>
                <a:gd name="T0" fmla="*/ 25 w 26"/>
                <a:gd name="T1" fmla="*/ 1 h 2"/>
                <a:gd name="T2" fmla="*/ 2 w 26"/>
                <a:gd name="T3" fmla="*/ 0 h 2"/>
                <a:gd name="T4" fmla="*/ 0 w 26"/>
                <a:gd name="T5" fmla="*/ 2 h 2"/>
                <a:gd name="T6" fmla="*/ 26 w 26"/>
                <a:gd name="T7" fmla="*/ 2 h 2"/>
                <a:gd name="T8" fmla="*/ 25 w 26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">
                  <a:moveTo>
                    <a:pt x="25" y="1"/>
                  </a:moveTo>
                  <a:cubicBezTo>
                    <a:pt x="17" y="1"/>
                    <a:pt x="9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5" y="1"/>
                    <a:pt x="25" y="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367"/>
            <p:cNvSpPr>
              <a:spLocks/>
            </p:cNvSpPr>
            <p:nvPr/>
          </p:nvSpPr>
          <p:spPr bwMode="auto">
            <a:xfrm>
              <a:off x="1379687" y="2594323"/>
              <a:ext cx="114300" cy="12700"/>
            </a:xfrm>
            <a:custGeom>
              <a:avLst/>
              <a:gdLst>
                <a:gd name="T0" fmla="*/ 0 w 27"/>
                <a:gd name="T1" fmla="*/ 0 h 3"/>
                <a:gd name="T2" fmla="*/ 2 w 27"/>
                <a:gd name="T3" fmla="*/ 1 h 3"/>
                <a:gd name="T4" fmla="*/ 25 w 27"/>
                <a:gd name="T5" fmla="*/ 2 h 3"/>
                <a:gd name="T6" fmla="*/ 26 w 27"/>
                <a:gd name="T7" fmla="*/ 0 h 3"/>
                <a:gd name="T8" fmla="*/ 0 w 2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">
                  <a:moveTo>
                    <a:pt x="0" y="0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9" y="2"/>
                    <a:pt x="17" y="2"/>
                    <a:pt x="25" y="2"/>
                  </a:cubicBezTo>
                  <a:cubicBezTo>
                    <a:pt x="26" y="3"/>
                    <a:pt x="27" y="1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368"/>
            <p:cNvSpPr>
              <a:spLocks/>
            </p:cNvSpPr>
            <p:nvPr/>
          </p:nvSpPr>
          <p:spPr bwMode="auto">
            <a:xfrm>
              <a:off x="1247925" y="2353023"/>
              <a:ext cx="139700" cy="190500"/>
            </a:xfrm>
            <a:custGeom>
              <a:avLst/>
              <a:gdLst>
                <a:gd name="T0" fmla="*/ 30 w 33"/>
                <a:gd name="T1" fmla="*/ 1 h 45"/>
                <a:gd name="T2" fmla="*/ 17 w 33"/>
                <a:gd name="T3" fmla="*/ 13 h 45"/>
                <a:gd name="T4" fmla="*/ 1 w 33"/>
                <a:gd name="T5" fmla="*/ 35 h 45"/>
                <a:gd name="T6" fmla="*/ 9 w 33"/>
                <a:gd name="T7" fmla="*/ 45 h 45"/>
                <a:gd name="T8" fmla="*/ 15 w 33"/>
                <a:gd name="T9" fmla="*/ 42 h 45"/>
                <a:gd name="T10" fmla="*/ 27 w 33"/>
                <a:gd name="T11" fmla="*/ 30 h 45"/>
                <a:gd name="T12" fmla="*/ 26 w 33"/>
                <a:gd name="T13" fmla="*/ 28 h 45"/>
                <a:gd name="T14" fmla="*/ 12 w 33"/>
                <a:gd name="T15" fmla="*/ 40 h 45"/>
                <a:gd name="T16" fmla="*/ 4 w 33"/>
                <a:gd name="T17" fmla="*/ 38 h 45"/>
                <a:gd name="T18" fmla="*/ 8 w 33"/>
                <a:gd name="T19" fmla="*/ 29 h 45"/>
                <a:gd name="T20" fmla="*/ 32 w 33"/>
                <a:gd name="T21" fmla="*/ 4 h 45"/>
                <a:gd name="T22" fmla="*/ 30 w 33"/>
                <a:gd name="T23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45">
                  <a:moveTo>
                    <a:pt x="30" y="1"/>
                  </a:moveTo>
                  <a:cubicBezTo>
                    <a:pt x="25" y="5"/>
                    <a:pt x="21" y="9"/>
                    <a:pt x="17" y="13"/>
                  </a:cubicBezTo>
                  <a:cubicBezTo>
                    <a:pt x="11" y="19"/>
                    <a:pt x="4" y="27"/>
                    <a:pt x="1" y="35"/>
                  </a:cubicBezTo>
                  <a:cubicBezTo>
                    <a:pt x="0" y="40"/>
                    <a:pt x="3" y="44"/>
                    <a:pt x="9" y="45"/>
                  </a:cubicBezTo>
                  <a:cubicBezTo>
                    <a:pt x="11" y="45"/>
                    <a:pt x="13" y="44"/>
                    <a:pt x="15" y="42"/>
                  </a:cubicBezTo>
                  <a:cubicBezTo>
                    <a:pt x="19" y="38"/>
                    <a:pt x="23" y="34"/>
                    <a:pt x="27" y="30"/>
                  </a:cubicBezTo>
                  <a:cubicBezTo>
                    <a:pt x="29" y="29"/>
                    <a:pt x="27" y="26"/>
                    <a:pt x="26" y="28"/>
                  </a:cubicBezTo>
                  <a:cubicBezTo>
                    <a:pt x="20" y="31"/>
                    <a:pt x="17" y="37"/>
                    <a:pt x="12" y="40"/>
                  </a:cubicBezTo>
                  <a:cubicBezTo>
                    <a:pt x="10" y="42"/>
                    <a:pt x="4" y="41"/>
                    <a:pt x="4" y="38"/>
                  </a:cubicBezTo>
                  <a:cubicBezTo>
                    <a:pt x="4" y="35"/>
                    <a:pt x="7" y="31"/>
                    <a:pt x="8" y="29"/>
                  </a:cubicBezTo>
                  <a:cubicBezTo>
                    <a:pt x="14" y="19"/>
                    <a:pt x="23" y="11"/>
                    <a:pt x="32" y="4"/>
                  </a:cubicBezTo>
                  <a:cubicBezTo>
                    <a:pt x="33" y="3"/>
                    <a:pt x="31" y="0"/>
                    <a:pt x="30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369"/>
            <p:cNvSpPr>
              <a:spLocks/>
            </p:cNvSpPr>
            <p:nvPr/>
          </p:nvSpPr>
          <p:spPr bwMode="auto">
            <a:xfrm>
              <a:off x="1519387" y="2378423"/>
              <a:ext cx="123825" cy="198438"/>
            </a:xfrm>
            <a:custGeom>
              <a:avLst/>
              <a:gdLst>
                <a:gd name="T0" fmla="*/ 2 w 29"/>
                <a:gd name="T1" fmla="*/ 4 h 47"/>
                <a:gd name="T2" fmla="*/ 22 w 29"/>
                <a:gd name="T3" fmla="*/ 30 h 47"/>
                <a:gd name="T4" fmla="*/ 24 w 29"/>
                <a:gd name="T5" fmla="*/ 39 h 47"/>
                <a:gd name="T6" fmla="*/ 17 w 29"/>
                <a:gd name="T7" fmla="*/ 42 h 47"/>
                <a:gd name="T8" fmla="*/ 12 w 29"/>
                <a:gd name="T9" fmla="*/ 35 h 47"/>
                <a:gd name="T10" fmla="*/ 5 w 29"/>
                <a:gd name="T11" fmla="*/ 28 h 47"/>
                <a:gd name="T12" fmla="*/ 3 w 29"/>
                <a:gd name="T13" fmla="*/ 30 h 47"/>
                <a:gd name="T14" fmla="*/ 12 w 29"/>
                <a:gd name="T15" fmla="*/ 41 h 47"/>
                <a:gd name="T16" fmla="*/ 17 w 29"/>
                <a:gd name="T17" fmla="*/ 46 h 47"/>
                <a:gd name="T18" fmla="*/ 27 w 29"/>
                <a:gd name="T19" fmla="*/ 39 h 47"/>
                <a:gd name="T20" fmla="*/ 18 w 29"/>
                <a:gd name="T21" fmla="*/ 17 h 47"/>
                <a:gd name="T22" fmla="*/ 4 w 29"/>
                <a:gd name="T23" fmla="*/ 1 h 47"/>
                <a:gd name="T24" fmla="*/ 2 w 29"/>
                <a:gd name="T25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47">
                  <a:moveTo>
                    <a:pt x="2" y="4"/>
                  </a:moveTo>
                  <a:cubicBezTo>
                    <a:pt x="10" y="11"/>
                    <a:pt x="17" y="20"/>
                    <a:pt x="22" y="30"/>
                  </a:cubicBezTo>
                  <a:cubicBezTo>
                    <a:pt x="23" y="33"/>
                    <a:pt x="25" y="36"/>
                    <a:pt x="24" y="39"/>
                  </a:cubicBezTo>
                  <a:cubicBezTo>
                    <a:pt x="23" y="41"/>
                    <a:pt x="19" y="44"/>
                    <a:pt x="17" y="42"/>
                  </a:cubicBezTo>
                  <a:cubicBezTo>
                    <a:pt x="15" y="40"/>
                    <a:pt x="14" y="37"/>
                    <a:pt x="12" y="35"/>
                  </a:cubicBezTo>
                  <a:cubicBezTo>
                    <a:pt x="10" y="32"/>
                    <a:pt x="8" y="30"/>
                    <a:pt x="5" y="28"/>
                  </a:cubicBezTo>
                  <a:cubicBezTo>
                    <a:pt x="4" y="26"/>
                    <a:pt x="2" y="29"/>
                    <a:pt x="3" y="30"/>
                  </a:cubicBezTo>
                  <a:cubicBezTo>
                    <a:pt x="7" y="33"/>
                    <a:pt x="9" y="37"/>
                    <a:pt x="12" y="41"/>
                  </a:cubicBezTo>
                  <a:cubicBezTo>
                    <a:pt x="13" y="43"/>
                    <a:pt x="15" y="46"/>
                    <a:pt x="17" y="46"/>
                  </a:cubicBezTo>
                  <a:cubicBezTo>
                    <a:pt x="22" y="47"/>
                    <a:pt x="26" y="43"/>
                    <a:pt x="27" y="39"/>
                  </a:cubicBezTo>
                  <a:cubicBezTo>
                    <a:pt x="29" y="32"/>
                    <a:pt x="21" y="22"/>
                    <a:pt x="18" y="17"/>
                  </a:cubicBezTo>
                  <a:cubicBezTo>
                    <a:pt x="14" y="11"/>
                    <a:pt x="9" y="6"/>
                    <a:pt x="4" y="1"/>
                  </a:cubicBezTo>
                  <a:cubicBezTo>
                    <a:pt x="2" y="0"/>
                    <a:pt x="0" y="2"/>
                    <a:pt x="2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Oval 370"/>
            <p:cNvSpPr>
              <a:spLocks noChangeArrowheads="1"/>
            </p:cNvSpPr>
            <p:nvPr/>
          </p:nvSpPr>
          <p:spPr bwMode="auto">
            <a:xfrm>
              <a:off x="1544787" y="2143473"/>
              <a:ext cx="152400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Oval 371"/>
            <p:cNvSpPr>
              <a:spLocks noChangeArrowheads="1"/>
            </p:cNvSpPr>
            <p:nvPr/>
          </p:nvSpPr>
          <p:spPr bwMode="auto">
            <a:xfrm>
              <a:off x="1574950" y="2183161"/>
              <a:ext cx="84138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372"/>
            <p:cNvSpPr>
              <a:spLocks/>
            </p:cNvSpPr>
            <p:nvPr/>
          </p:nvSpPr>
          <p:spPr bwMode="auto">
            <a:xfrm>
              <a:off x="1536850" y="2135536"/>
              <a:ext cx="173038" cy="169863"/>
            </a:xfrm>
            <a:custGeom>
              <a:avLst/>
              <a:gdLst>
                <a:gd name="T0" fmla="*/ 4 w 41"/>
                <a:gd name="T1" fmla="*/ 20 h 40"/>
                <a:gd name="T2" fmla="*/ 20 w 41"/>
                <a:gd name="T3" fmla="*/ 36 h 40"/>
                <a:gd name="T4" fmla="*/ 36 w 41"/>
                <a:gd name="T5" fmla="*/ 20 h 40"/>
                <a:gd name="T6" fmla="*/ 20 w 41"/>
                <a:gd name="T7" fmla="*/ 4 h 40"/>
                <a:gd name="T8" fmla="*/ 4 w 41"/>
                <a:gd name="T9" fmla="*/ 20 h 40"/>
                <a:gd name="T10" fmla="*/ 0 w 41"/>
                <a:gd name="T11" fmla="*/ 20 h 40"/>
                <a:gd name="T12" fmla="*/ 20 w 41"/>
                <a:gd name="T13" fmla="*/ 0 h 40"/>
                <a:gd name="T14" fmla="*/ 40 w 41"/>
                <a:gd name="T15" fmla="*/ 20 h 40"/>
                <a:gd name="T16" fmla="*/ 20 w 41"/>
                <a:gd name="T17" fmla="*/ 40 h 40"/>
                <a:gd name="T18" fmla="*/ 0 w 41"/>
                <a:gd name="T19" fmla="*/ 20 h 40"/>
                <a:gd name="T20" fmla="*/ 4 w 41"/>
                <a:gd name="T21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0">
                  <a:moveTo>
                    <a:pt x="4" y="20"/>
                  </a:moveTo>
                  <a:cubicBezTo>
                    <a:pt x="4" y="29"/>
                    <a:pt x="11" y="36"/>
                    <a:pt x="20" y="36"/>
                  </a:cubicBezTo>
                  <a:cubicBezTo>
                    <a:pt x="29" y="37"/>
                    <a:pt x="36" y="29"/>
                    <a:pt x="36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3"/>
                    <a:pt x="4" y="12"/>
                    <a:pt x="4" y="20"/>
                  </a:cubicBezTo>
                  <a:cubicBezTo>
                    <a:pt x="4" y="22"/>
                    <a:pt x="0" y="22"/>
                    <a:pt x="0" y="20"/>
                  </a:cubicBezTo>
                  <a:cubicBezTo>
                    <a:pt x="1" y="9"/>
                    <a:pt x="9" y="1"/>
                    <a:pt x="20" y="0"/>
                  </a:cubicBezTo>
                  <a:cubicBezTo>
                    <a:pt x="31" y="0"/>
                    <a:pt x="40" y="10"/>
                    <a:pt x="40" y="20"/>
                  </a:cubicBezTo>
                  <a:cubicBezTo>
                    <a:pt x="41" y="31"/>
                    <a:pt x="31" y="39"/>
                    <a:pt x="20" y="40"/>
                  </a:cubicBezTo>
                  <a:cubicBezTo>
                    <a:pt x="9" y="40"/>
                    <a:pt x="1" y="30"/>
                    <a:pt x="0" y="20"/>
                  </a:cubicBezTo>
                  <a:cubicBezTo>
                    <a:pt x="0" y="18"/>
                    <a:pt x="4" y="18"/>
                    <a:pt x="4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373"/>
            <p:cNvSpPr>
              <a:spLocks noEditPoints="1"/>
            </p:cNvSpPr>
            <p:nvPr/>
          </p:nvSpPr>
          <p:spPr bwMode="auto">
            <a:xfrm>
              <a:off x="1613050" y="2152998"/>
              <a:ext cx="30163" cy="134938"/>
            </a:xfrm>
            <a:custGeom>
              <a:avLst/>
              <a:gdLst>
                <a:gd name="T0" fmla="*/ 6 w 7"/>
                <a:gd name="T1" fmla="*/ 25 h 32"/>
                <a:gd name="T2" fmla="*/ 2 w 7"/>
                <a:gd name="T3" fmla="*/ 27 h 32"/>
                <a:gd name="T4" fmla="*/ 0 w 7"/>
                <a:gd name="T5" fmla="*/ 32 h 32"/>
                <a:gd name="T6" fmla="*/ 2 w 7"/>
                <a:gd name="T7" fmla="*/ 32 h 32"/>
                <a:gd name="T8" fmla="*/ 3 w 7"/>
                <a:gd name="T9" fmla="*/ 32 h 32"/>
                <a:gd name="T10" fmla="*/ 4 w 7"/>
                <a:gd name="T11" fmla="*/ 32 h 32"/>
                <a:gd name="T12" fmla="*/ 5 w 7"/>
                <a:gd name="T13" fmla="*/ 30 h 32"/>
                <a:gd name="T14" fmla="*/ 6 w 7"/>
                <a:gd name="T15" fmla="*/ 25 h 32"/>
                <a:gd name="T16" fmla="*/ 2 w 7"/>
                <a:gd name="T17" fmla="*/ 0 h 32"/>
                <a:gd name="T18" fmla="*/ 0 w 7"/>
                <a:gd name="T19" fmla="*/ 0 h 32"/>
                <a:gd name="T20" fmla="*/ 2 w 7"/>
                <a:gd name="T21" fmla="*/ 7 h 32"/>
                <a:gd name="T22" fmla="*/ 7 w 7"/>
                <a:gd name="T23" fmla="*/ 9 h 32"/>
                <a:gd name="T24" fmla="*/ 4 w 7"/>
                <a:gd name="T25" fmla="*/ 0 h 32"/>
                <a:gd name="T26" fmla="*/ 2 w 7"/>
                <a:gd name="T27" fmla="*/ 0 h 32"/>
                <a:gd name="T28" fmla="*/ 2 w 7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32">
                  <a:moveTo>
                    <a:pt x="6" y="25"/>
                  </a:moveTo>
                  <a:cubicBezTo>
                    <a:pt x="5" y="26"/>
                    <a:pt x="4" y="26"/>
                    <a:pt x="2" y="27"/>
                  </a:cubicBezTo>
                  <a:cubicBezTo>
                    <a:pt x="2" y="29"/>
                    <a:pt x="1" y="30"/>
                    <a:pt x="0" y="32"/>
                  </a:cubicBezTo>
                  <a:cubicBezTo>
                    <a:pt x="1" y="32"/>
                    <a:pt x="2" y="32"/>
                    <a:pt x="2" y="32"/>
                  </a:cubicBezTo>
                  <a:cubicBezTo>
                    <a:pt x="2" y="32"/>
                    <a:pt x="3" y="32"/>
                    <a:pt x="3" y="32"/>
                  </a:cubicBezTo>
                  <a:cubicBezTo>
                    <a:pt x="3" y="32"/>
                    <a:pt x="4" y="32"/>
                    <a:pt x="4" y="32"/>
                  </a:cubicBezTo>
                  <a:cubicBezTo>
                    <a:pt x="4" y="32"/>
                    <a:pt x="5" y="31"/>
                    <a:pt x="5" y="30"/>
                  </a:cubicBezTo>
                  <a:cubicBezTo>
                    <a:pt x="5" y="29"/>
                    <a:pt x="6" y="27"/>
                    <a:pt x="6" y="25"/>
                  </a:cubicBezTo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2"/>
                    <a:pt x="2" y="4"/>
                    <a:pt x="2" y="7"/>
                  </a:cubicBezTo>
                  <a:cubicBezTo>
                    <a:pt x="4" y="7"/>
                    <a:pt x="6" y="8"/>
                    <a:pt x="7" y="9"/>
                  </a:cubicBezTo>
                  <a:cubicBezTo>
                    <a:pt x="7" y="6"/>
                    <a:pt x="6" y="3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374"/>
            <p:cNvSpPr>
              <a:spLocks/>
            </p:cNvSpPr>
            <p:nvPr/>
          </p:nvSpPr>
          <p:spPr bwMode="auto">
            <a:xfrm>
              <a:off x="1620987" y="2183161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1 w 6"/>
                <a:gd name="T3" fmla="*/ 10 h 20"/>
                <a:gd name="T4" fmla="*/ 1 w 6"/>
                <a:gd name="T5" fmla="*/ 10 h 20"/>
                <a:gd name="T6" fmla="*/ 1 w 6"/>
                <a:gd name="T7" fmla="*/ 10 h 20"/>
                <a:gd name="T8" fmla="*/ 1 w 6"/>
                <a:gd name="T9" fmla="*/ 10 h 20"/>
                <a:gd name="T10" fmla="*/ 1 w 6"/>
                <a:gd name="T11" fmla="*/ 10 h 20"/>
                <a:gd name="T12" fmla="*/ 0 w 6"/>
                <a:gd name="T13" fmla="*/ 20 h 20"/>
                <a:gd name="T14" fmla="*/ 4 w 6"/>
                <a:gd name="T15" fmla="*/ 18 h 20"/>
                <a:gd name="T16" fmla="*/ 5 w 6"/>
                <a:gd name="T17" fmla="*/ 14 h 20"/>
                <a:gd name="T18" fmla="*/ 5 w 6"/>
                <a:gd name="T19" fmla="*/ 2 h 20"/>
                <a:gd name="T20" fmla="*/ 0 w 6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1" y="3"/>
                    <a:pt x="1" y="6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3"/>
                    <a:pt x="1" y="17"/>
                    <a:pt x="0" y="20"/>
                  </a:cubicBezTo>
                  <a:cubicBezTo>
                    <a:pt x="2" y="19"/>
                    <a:pt x="3" y="19"/>
                    <a:pt x="4" y="18"/>
                  </a:cubicBezTo>
                  <a:cubicBezTo>
                    <a:pt x="5" y="17"/>
                    <a:pt x="5" y="15"/>
                    <a:pt x="5" y="14"/>
                  </a:cubicBezTo>
                  <a:cubicBezTo>
                    <a:pt x="6" y="10"/>
                    <a:pt x="6" y="6"/>
                    <a:pt x="5" y="2"/>
                  </a:cubicBezTo>
                  <a:cubicBezTo>
                    <a:pt x="4" y="1"/>
                    <a:pt x="2" y="0"/>
                    <a:pt x="0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375"/>
            <p:cNvSpPr>
              <a:spLocks noEditPoints="1"/>
            </p:cNvSpPr>
            <p:nvPr/>
          </p:nvSpPr>
          <p:spPr bwMode="auto">
            <a:xfrm>
              <a:off x="1613050" y="2143473"/>
              <a:ext cx="17463" cy="149225"/>
            </a:xfrm>
            <a:custGeom>
              <a:avLst/>
              <a:gdLst>
                <a:gd name="T0" fmla="*/ 0 w 4"/>
                <a:gd name="T1" fmla="*/ 34 h 35"/>
                <a:gd name="T2" fmla="*/ 0 w 4"/>
                <a:gd name="T3" fmla="*/ 35 h 35"/>
                <a:gd name="T4" fmla="*/ 2 w 4"/>
                <a:gd name="T5" fmla="*/ 35 h 35"/>
                <a:gd name="T6" fmla="*/ 4 w 4"/>
                <a:gd name="T7" fmla="*/ 34 h 35"/>
                <a:gd name="T8" fmla="*/ 3 w 4"/>
                <a:gd name="T9" fmla="*/ 34 h 35"/>
                <a:gd name="T10" fmla="*/ 2 w 4"/>
                <a:gd name="T11" fmla="*/ 34 h 35"/>
                <a:gd name="T12" fmla="*/ 0 w 4"/>
                <a:gd name="T13" fmla="*/ 34 h 35"/>
                <a:gd name="T14" fmla="*/ 3 w 4"/>
                <a:gd name="T15" fmla="*/ 0 h 35"/>
                <a:gd name="T16" fmla="*/ 0 w 4"/>
                <a:gd name="T17" fmla="*/ 2 h 35"/>
                <a:gd name="T18" fmla="*/ 0 w 4"/>
                <a:gd name="T19" fmla="*/ 2 h 35"/>
                <a:gd name="T20" fmla="*/ 2 w 4"/>
                <a:gd name="T21" fmla="*/ 2 h 35"/>
                <a:gd name="T22" fmla="*/ 2 w 4"/>
                <a:gd name="T23" fmla="*/ 2 h 35"/>
                <a:gd name="T24" fmla="*/ 4 w 4"/>
                <a:gd name="T25" fmla="*/ 2 h 35"/>
                <a:gd name="T26" fmla="*/ 3 w 4"/>
                <a:gd name="T2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35">
                  <a:moveTo>
                    <a:pt x="0" y="34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1" y="35"/>
                    <a:pt x="1" y="35"/>
                    <a:pt x="2" y="35"/>
                  </a:cubicBezTo>
                  <a:cubicBezTo>
                    <a:pt x="3" y="35"/>
                    <a:pt x="3" y="35"/>
                    <a:pt x="4" y="34"/>
                  </a:cubicBezTo>
                  <a:cubicBezTo>
                    <a:pt x="4" y="34"/>
                    <a:pt x="3" y="34"/>
                    <a:pt x="3" y="34"/>
                  </a:cubicBezTo>
                  <a:cubicBezTo>
                    <a:pt x="3" y="34"/>
                    <a:pt x="2" y="34"/>
                    <a:pt x="2" y="34"/>
                  </a:cubicBezTo>
                  <a:cubicBezTo>
                    <a:pt x="2" y="34"/>
                    <a:pt x="1" y="34"/>
                    <a:pt x="0" y="34"/>
                  </a:cubicBezTo>
                  <a:moveTo>
                    <a:pt x="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1"/>
                    <a:pt x="3" y="1"/>
                    <a:pt x="3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Oval 376"/>
            <p:cNvSpPr>
              <a:spLocks noChangeArrowheads="1"/>
            </p:cNvSpPr>
            <p:nvPr/>
          </p:nvSpPr>
          <p:spPr bwMode="auto">
            <a:xfrm>
              <a:off x="1174900" y="2130773"/>
              <a:ext cx="153988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Oval 377"/>
            <p:cNvSpPr>
              <a:spLocks noChangeArrowheads="1"/>
            </p:cNvSpPr>
            <p:nvPr/>
          </p:nvSpPr>
          <p:spPr bwMode="auto">
            <a:xfrm>
              <a:off x="1213000" y="2170461"/>
              <a:ext cx="85725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378"/>
            <p:cNvSpPr>
              <a:spLocks/>
            </p:cNvSpPr>
            <p:nvPr/>
          </p:nvSpPr>
          <p:spPr bwMode="auto">
            <a:xfrm>
              <a:off x="1162200" y="2122836"/>
              <a:ext cx="174625" cy="174625"/>
            </a:xfrm>
            <a:custGeom>
              <a:avLst/>
              <a:gdLst>
                <a:gd name="T0" fmla="*/ 37 w 41"/>
                <a:gd name="T1" fmla="*/ 20 h 41"/>
                <a:gd name="T2" fmla="*/ 21 w 41"/>
                <a:gd name="T3" fmla="*/ 36 h 41"/>
                <a:gd name="T4" fmla="*/ 4 w 41"/>
                <a:gd name="T5" fmla="*/ 20 h 41"/>
                <a:gd name="T6" fmla="*/ 21 w 41"/>
                <a:gd name="T7" fmla="*/ 4 h 41"/>
                <a:gd name="T8" fmla="*/ 37 w 41"/>
                <a:gd name="T9" fmla="*/ 20 h 41"/>
                <a:gd name="T10" fmla="*/ 41 w 41"/>
                <a:gd name="T11" fmla="*/ 20 h 41"/>
                <a:gd name="T12" fmla="*/ 21 w 41"/>
                <a:gd name="T13" fmla="*/ 0 h 41"/>
                <a:gd name="T14" fmla="*/ 1 w 41"/>
                <a:gd name="T15" fmla="*/ 20 h 41"/>
                <a:gd name="T16" fmla="*/ 21 w 41"/>
                <a:gd name="T17" fmla="*/ 40 h 41"/>
                <a:gd name="T18" fmla="*/ 41 w 41"/>
                <a:gd name="T19" fmla="*/ 20 h 41"/>
                <a:gd name="T20" fmla="*/ 37 w 41"/>
                <a:gd name="T21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1">
                  <a:moveTo>
                    <a:pt x="37" y="20"/>
                  </a:moveTo>
                  <a:cubicBezTo>
                    <a:pt x="36" y="29"/>
                    <a:pt x="30" y="36"/>
                    <a:pt x="21" y="36"/>
                  </a:cubicBezTo>
                  <a:cubicBezTo>
                    <a:pt x="12" y="37"/>
                    <a:pt x="5" y="29"/>
                    <a:pt x="4" y="20"/>
                  </a:cubicBezTo>
                  <a:cubicBezTo>
                    <a:pt x="4" y="11"/>
                    <a:pt x="12" y="4"/>
                    <a:pt x="21" y="4"/>
                  </a:cubicBezTo>
                  <a:cubicBezTo>
                    <a:pt x="30" y="4"/>
                    <a:pt x="37" y="12"/>
                    <a:pt x="37" y="20"/>
                  </a:cubicBezTo>
                  <a:cubicBezTo>
                    <a:pt x="37" y="23"/>
                    <a:pt x="41" y="23"/>
                    <a:pt x="41" y="20"/>
                  </a:cubicBezTo>
                  <a:cubicBezTo>
                    <a:pt x="40" y="9"/>
                    <a:pt x="32" y="1"/>
                    <a:pt x="21" y="0"/>
                  </a:cubicBezTo>
                  <a:cubicBezTo>
                    <a:pt x="10" y="0"/>
                    <a:pt x="1" y="10"/>
                    <a:pt x="1" y="20"/>
                  </a:cubicBezTo>
                  <a:cubicBezTo>
                    <a:pt x="0" y="31"/>
                    <a:pt x="10" y="40"/>
                    <a:pt x="21" y="40"/>
                  </a:cubicBezTo>
                  <a:cubicBezTo>
                    <a:pt x="32" y="41"/>
                    <a:pt x="40" y="31"/>
                    <a:pt x="41" y="20"/>
                  </a:cubicBezTo>
                  <a:cubicBezTo>
                    <a:pt x="41" y="18"/>
                    <a:pt x="37" y="18"/>
                    <a:pt x="37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379"/>
            <p:cNvSpPr>
              <a:spLocks noEditPoints="1"/>
            </p:cNvSpPr>
            <p:nvPr/>
          </p:nvSpPr>
          <p:spPr bwMode="auto">
            <a:xfrm>
              <a:off x="1238400" y="2140298"/>
              <a:ext cx="34925" cy="134938"/>
            </a:xfrm>
            <a:custGeom>
              <a:avLst/>
              <a:gdLst>
                <a:gd name="T0" fmla="*/ 0 w 8"/>
                <a:gd name="T1" fmla="*/ 26 h 32"/>
                <a:gd name="T2" fmla="*/ 2 w 8"/>
                <a:gd name="T3" fmla="*/ 32 h 32"/>
                <a:gd name="T4" fmla="*/ 2 w 8"/>
                <a:gd name="T5" fmla="*/ 32 h 32"/>
                <a:gd name="T6" fmla="*/ 3 w 8"/>
                <a:gd name="T7" fmla="*/ 32 h 32"/>
                <a:gd name="T8" fmla="*/ 5 w 8"/>
                <a:gd name="T9" fmla="*/ 32 h 32"/>
                <a:gd name="T10" fmla="*/ 4 w 8"/>
                <a:gd name="T11" fmla="*/ 27 h 32"/>
                <a:gd name="T12" fmla="*/ 0 w 8"/>
                <a:gd name="T13" fmla="*/ 26 h 32"/>
                <a:gd name="T14" fmla="*/ 4 w 8"/>
                <a:gd name="T15" fmla="*/ 0 h 32"/>
                <a:gd name="T16" fmla="*/ 1 w 8"/>
                <a:gd name="T17" fmla="*/ 8 h 32"/>
                <a:gd name="T18" fmla="*/ 4 w 8"/>
                <a:gd name="T19" fmla="*/ 7 h 32"/>
                <a:gd name="T20" fmla="*/ 6 w 8"/>
                <a:gd name="T21" fmla="*/ 7 h 32"/>
                <a:gd name="T22" fmla="*/ 8 w 8"/>
                <a:gd name="T23" fmla="*/ 1 h 32"/>
                <a:gd name="T24" fmla="*/ 4 w 8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32">
                  <a:moveTo>
                    <a:pt x="0" y="26"/>
                  </a:moveTo>
                  <a:cubicBezTo>
                    <a:pt x="0" y="28"/>
                    <a:pt x="1" y="31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3" y="32"/>
                  </a:cubicBezTo>
                  <a:cubicBezTo>
                    <a:pt x="4" y="32"/>
                    <a:pt x="4" y="32"/>
                    <a:pt x="5" y="32"/>
                  </a:cubicBezTo>
                  <a:cubicBezTo>
                    <a:pt x="5" y="30"/>
                    <a:pt x="4" y="29"/>
                    <a:pt x="4" y="27"/>
                  </a:cubicBezTo>
                  <a:cubicBezTo>
                    <a:pt x="3" y="27"/>
                    <a:pt x="1" y="27"/>
                    <a:pt x="0" y="26"/>
                  </a:cubicBezTo>
                  <a:moveTo>
                    <a:pt x="4" y="0"/>
                  </a:moveTo>
                  <a:cubicBezTo>
                    <a:pt x="3" y="2"/>
                    <a:pt x="2" y="5"/>
                    <a:pt x="1" y="8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5"/>
                    <a:pt x="7" y="3"/>
                    <a:pt x="8" y="1"/>
                  </a:cubicBezTo>
                  <a:cubicBezTo>
                    <a:pt x="7" y="0"/>
                    <a:pt x="6" y="0"/>
                    <a:pt x="4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380"/>
            <p:cNvSpPr>
              <a:spLocks/>
            </p:cNvSpPr>
            <p:nvPr/>
          </p:nvSpPr>
          <p:spPr bwMode="auto">
            <a:xfrm>
              <a:off x="1235225" y="2170461"/>
              <a:ext cx="28575" cy="84138"/>
            </a:xfrm>
            <a:custGeom>
              <a:avLst/>
              <a:gdLst>
                <a:gd name="T0" fmla="*/ 5 w 7"/>
                <a:gd name="T1" fmla="*/ 0 h 20"/>
                <a:gd name="T2" fmla="*/ 2 w 7"/>
                <a:gd name="T3" fmla="*/ 1 h 20"/>
                <a:gd name="T4" fmla="*/ 1 w 7"/>
                <a:gd name="T5" fmla="*/ 8 h 20"/>
                <a:gd name="T6" fmla="*/ 1 w 7"/>
                <a:gd name="T7" fmla="*/ 19 h 20"/>
                <a:gd name="T8" fmla="*/ 5 w 7"/>
                <a:gd name="T9" fmla="*/ 20 h 20"/>
                <a:gd name="T10" fmla="*/ 5 w 7"/>
                <a:gd name="T11" fmla="*/ 13 h 20"/>
                <a:gd name="T12" fmla="*/ 7 w 7"/>
                <a:gd name="T13" fmla="*/ 0 h 20"/>
                <a:gd name="T14" fmla="*/ 5 w 7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0">
                  <a:moveTo>
                    <a:pt x="5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1" y="6"/>
                    <a:pt x="1" y="8"/>
                  </a:cubicBezTo>
                  <a:cubicBezTo>
                    <a:pt x="0" y="12"/>
                    <a:pt x="0" y="15"/>
                    <a:pt x="1" y="19"/>
                  </a:cubicBezTo>
                  <a:cubicBezTo>
                    <a:pt x="2" y="20"/>
                    <a:pt x="4" y="20"/>
                    <a:pt x="5" y="20"/>
                  </a:cubicBezTo>
                  <a:cubicBezTo>
                    <a:pt x="5" y="18"/>
                    <a:pt x="4" y="15"/>
                    <a:pt x="5" y="13"/>
                  </a:cubicBezTo>
                  <a:cubicBezTo>
                    <a:pt x="5" y="9"/>
                    <a:pt x="5" y="4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381"/>
            <p:cNvSpPr>
              <a:spLocks noEditPoints="1"/>
            </p:cNvSpPr>
            <p:nvPr/>
          </p:nvSpPr>
          <p:spPr bwMode="auto">
            <a:xfrm>
              <a:off x="1247925" y="2130773"/>
              <a:ext cx="25400" cy="149225"/>
            </a:xfrm>
            <a:custGeom>
              <a:avLst/>
              <a:gdLst>
                <a:gd name="T0" fmla="*/ 3 w 6"/>
                <a:gd name="T1" fmla="*/ 34 h 35"/>
                <a:gd name="T2" fmla="*/ 1 w 6"/>
                <a:gd name="T3" fmla="*/ 34 h 35"/>
                <a:gd name="T4" fmla="*/ 0 w 6"/>
                <a:gd name="T5" fmla="*/ 34 h 35"/>
                <a:gd name="T6" fmla="*/ 0 w 6"/>
                <a:gd name="T7" fmla="*/ 34 h 35"/>
                <a:gd name="T8" fmla="*/ 0 w 6"/>
                <a:gd name="T9" fmla="*/ 35 h 35"/>
                <a:gd name="T10" fmla="*/ 3 w 6"/>
                <a:gd name="T11" fmla="*/ 35 h 35"/>
                <a:gd name="T12" fmla="*/ 3 w 6"/>
                <a:gd name="T13" fmla="*/ 34 h 35"/>
                <a:gd name="T14" fmla="*/ 5 w 6"/>
                <a:gd name="T15" fmla="*/ 0 h 35"/>
                <a:gd name="T16" fmla="*/ 2 w 6"/>
                <a:gd name="T17" fmla="*/ 2 h 35"/>
                <a:gd name="T18" fmla="*/ 6 w 6"/>
                <a:gd name="T19" fmla="*/ 3 h 35"/>
                <a:gd name="T20" fmla="*/ 6 w 6"/>
                <a:gd name="T21" fmla="*/ 2 h 35"/>
                <a:gd name="T22" fmla="*/ 5 w 6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35">
                  <a:moveTo>
                    <a:pt x="3" y="34"/>
                  </a:moveTo>
                  <a:cubicBezTo>
                    <a:pt x="2" y="34"/>
                    <a:pt x="2" y="34"/>
                    <a:pt x="1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3" y="35"/>
                    <a:pt x="3" y="34"/>
                  </a:cubicBezTo>
                  <a:moveTo>
                    <a:pt x="5" y="0"/>
                  </a:moveTo>
                  <a:cubicBezTo>
                    <a:pt x="4" y="1"/>
                    <a:pt x="3" y="1"/>
                    <a:pt x="2" y="2"/>
                  </a:cubicBezTo>
                  <a:cubicBezTo>
                    <a:pt x="4" y="2"/>
                    <a:pt x="5" y="2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Oval 382"/>
            <p:cNvSpPr>
              <a:spLocks noChangeArrowheads="1"/>
            </p:cNvSpPr>
            <p:nvPr/>
          </p:nvSpPr>
          <p:spPr bwMode="auto">
            <a:xfrm>
              <a:off x="1260625" y="2046636"/>
              <a:ext cx="360363" cy="3571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383"/>
            <p:cNvSpPr>
              <a:spLocks/>
            </p:cNvSpPr>
            <p:nvPr/>
          </p:nvSpPr>
          <p:spPr bwMode="auto">
            <a:xfrm>
              <a:off x="1433662" y="2054573"/>
              <a:ext cx="179388" cy="220663"/>
            </a:xfrm>
            <a:custGeom>
              <a:avLst/>
              <a:gdLst>
                <a:gd name="T0" fmla="*/ 2 w 42"/>
                <a:gd name="T1" fmla="*/ 0 h 52"/>
                <a:gd name="T2" fmla="*/ 1 w 42"/>
                <a:gd name="T3" fmla="*/ 0 h 52"/>
                <a:gd name="T4" fmla="*/ 0 w 42"/>
                <a:gd name="T5" fmla="*/ 0 h 52"/>
                <a:gd name="T6" fmla="*/ 32 w 42"/>
                <a:gd name="T7" fmla="*/ 24 h 52"/>
                <a:gd name="T8" fmla="*/ 40 w 42"/>
                <a:gd name="T9" fmla="*/ 51 h 52"/>
                <a:gd name="T10" fmla="*/ 40 w 42"/>
                <a:gd name="T11" fmla="*/ 52 h 52"/>
                <a:gd name="T12" fmla="*/ 42 w 42"/>
                <a:gd name="T13" fmla="*/ 40 h 52"/>
                <a:gd name="T14" fmla="*/ 42 w 42"/>
                <a:gd name="T15" fmla="*/ 40 h 52"/>
                <a:gd name="T16" fmla="*/ 42 w 42"/>
                <a:gd name="T17" fmla="*/ 40 h 52"/>
                <a:gd name="T18" fmla="*/ 2 w 42"/>
                <a:gd name="T1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52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4" y="2"/>
                    <a:pt x="26" y="11"/>
                    <a:pt x="32" y="24"/>
                  </a:cubicBezTo>
                  <a:cubicBezTo>
                    <a:pt x="38" y="30"/>
                    <a:pt x="42" y="40"/>
                    <a:pt x="40" y="51"/>
                  </a:cubicBezTo>
                  <a:cubicBezTo>
                    <a:pt x="40" y="51"/>
                    <a:pt x="40" y="52"/>
                    <a:pt x="40" y="52"/>
                  </a:cubicBezTo>
                  <a:cubicBezTo>
                    <a:pt x="41" y="48"/>
                    <a:pt x="42" y="44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1" y="19"/>
                    <a:pt x="24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384"/>
            <p:cNvSpPr>
              <a:spLocks/>
            </p:cNvSpPr>
            <p:nvPr/>
          </p:nvSpPr>
          <p:spPr bwMode="auto">
            <a:xfrm>
              <a:off x="1251100" y="2118073"/>
              <a:ext cx="379413" cy="285750"/>
            </a:xfrm>
            <a:custGeom>
              <a:avLst/>
              <a:gdLst>
                <a:gd name="T0" fmla="*/ 8 w 89"/>
                <a:gd name="T1" fmla="*/ 42 h 67"/>
                <a:gd name="T2" fmla="*/ 20 w 89"/>
                <a:gd name="T3" fmla="*/ 5 h 67"/>
                <a:gd name="T4" fmla="*/ 46 w 89"/>
                <a:gd name="T5" fmla="*/ 14 h 67"/>
                <a:gd name="T6" fmla="*/ 67 w 89"/>
                <a:gd name="T7" fmla="*/ 4 h 67"/>
                <a:gd name="T8" fmla="*/ 79 w 89"/>
                <a:gd name="T9" fmla="*/ 46 h 67"/>
                <a:gd name="T10" fmla="*/ 63 w 89"/>
                <a:gd name="T11" fmla="*/ 63 h 67"/>
                <a:gd name="T12" fmla="*/ 41 w 89"/>
                <a:gd name="T13" fmla="*/ 67 h 67"/>
                <a:gd name="T14" fmla="*/ 27 w 89"/>
                <a:gd name="T15" fmla="*/ 63 h 67"/>
                <a:gd name="T16" fmla="*/ 17 w 89"/>
                <a:gd name="T17" fmla="*/ 57 h 67"/>
                <a:gd name="T18" fmla="*/ 8 w 89"/>
                <a:gd name="T19" fmla="*/ 4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67">
                  <a:moveTo>
                    <a:pt x="8" y="42"/>
                  </a:moveTo>
                  <a:cubicBezTo>
                    <a:pt x="8" y="42"/>
                    <a:pt x="0" y="12"/>
                    <a:pt x="20" y="5"/>
                  </a:cubicBezTo>
                  <a:cubicBezTo>
                    <a:pt x="34" y="0"/>
                    <a:pt x="44" y="7"/>
                    <a:pt x="46" y="14"/>
                  </a:cubicBezTo>
                  <a:cubicBezTo>
                    <a:pt x="46" y="14"/>
                    <a:pt x="53" y="2"/>
                    <a:pt x="67" y="4"/>
                  </a:cubicBezTo>
                  <a:cubicBezTo>
                    <a:pt x="80" y="7"/>
                    <a:pt x="89" y="29"/>
                    <a:pt x="79" y="46"/>
                  </a:cubicBezTo>
                  <a:cubicBezTo>
                    <a:pt x="69" y="64"/>
                    <a:pt x="63" y="63"/>
                    <a:pt x="63" y="63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8" y="42"/>
                    <a:pt x="8" y="42"/>
                    <a:pt x="8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385"/>
            <p:cNvSpPr>
              <a:spLocks/>
            </p:cNvSpPr>
            <p:nvPr/>
          </p:nvSpPr>
          <p:spPr bwMode="auto">
            <a:xfrm>
              <a:off x="1251100" y="2038698"/>
              <a:ext cx="374650" cy="373063"/>
            </a:xfrm>
            <a:custGeom>
              <a:avLst/>
              <a:gdLst>
                <a:gd name="T0" fmla="*/ 85 w 88"/>
                <a:gd name="T1" fmla="*/ 44 h 88"/>
                <a:gd name="T2" fmla="*/ 44 w 88"/>
                <a:gd name="T3" fmla="*/ 84 h 88"/>
                <a:gd name="T4" fmla="*/ 4 w 88"/>
                <a:gd name="T5" fmla="*/ 44 h 88"/>
                <a:gd name="T6" fmla="*/ 44 w 88"/>
                <a:gd name="T7" fmla="*/ 4 h 88"/>
                <a:gd name="T8" fmla="*/ 85 w 88"/>
                <a:gd name="T9" fmla="*/ 44 h 88"/>
                <a:gd name="T10" fmla="*/ 88 w 88"/>
                <a:gd name="T11" fmla="*/ 44 h 88"/>
                <a:gd name="T12" fmla="*/ 44 w 88"/>
                <a:gd name="T13" fmla="*/ 0 h 88"/>
                <a:gd name="T14" fmla="*/ 1 w 88"/>
                <a:gd name="T15" fmla="*/ 44 h 88"/>
                <a:gd name="T16" fmla="*/ 44 w 88"/>
                <a:gd name="T17" fmla="*/ 88 h 88"/>
                <a:gd name="T18" fmla="*/ 88 w 88"/>
                <a:gd name="T19" fmla="*/ 44 h 88"/>
                <a:gd name="T20" fmla="*/ 85 w 88"/>
                <a:gd name="T21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88">
                  <a:moveTo>
                    <a:pt x="85" y="44"/>
                  </a:moveTo>
                  <a:cubicBezTo>
                    <a:pt x="84" y="66"/>
                    <a:pt x="67" y="84"/>
                    <a:pt x="44" y="84"/>
                  </a:cubicBezTo>
                  <a:cubicBezTo>
                    <a:pt x="22" y="85"/>
                    <a:pt x="5" y="66"/>
                    <a:pt x="4" y="44"/>
                  </a:cubicBezTo>
                  <a:cubicBezTo>
                    <a:pt x="4" y="22"/>
                    <a:pt x="23" y="4"/>
                    <a:pt x="44" y="4"/>
                  </a:cubicBezTo>
                  <a:cubicBezTo>
                    <a:pt x="67" y="3"/>
                    <a:pt x="84" y="22"/>
                    <a:pt x="85" y="44"/>
                  </a:cubicBezTo>
                  <a:cubicBezTo>
                    <a:pt x="85" y="46"/>
                    <a:pt x="88" y="46"/>
                    <a:pt x="88" y="44"/>
                  </a:cubicBezTo>
                  <a:cubicBezTo>
                    <a:pt x="88" y="20"/>
                    <a:pt x="69" y="0"/>
                    <a:pt x="44" y="0"/>
                  </a:cubicBezTo>
                  <a:cubicBezTo>
                    <a:pt x="20" y="0"/>
                    <a:pt x="1" y="20"/>
                    <a:pt x="1" y="44"/>
                  </a:cubicBezTo>
                  <a:cubicBezTo>
                    <a:pt x="0" y="68"/>
                    <a:pt x="21" y="87"/>
                    <a:pt x="44" y="88"/>
                  </a:cubicBezTo>
                  <a:cubicBezTo>
                    <a:pt x="69" y="88"/>
                    <a:pt x="88" y="68"/>
                    <a:pt x="88" y="44"/>
                  </a:cubicBezTo>
                  <a:cubicBezTo>
                    <a:pt x="88" y="42"/>
                    <a:pt x="85" y="42"/>
                    <a:pt x="85" y="4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386"/>
            <p:cNvSpPr>
              <a:spLocks/>
            </p:cNvSpPr>
            <p:nvPr/>
          </p:nvSpPr>
          <p:spPr bwMode="auto">
            <a:xfrm>
              <a:off x="1443187" y="1999011"/>
              <a:ext cx="17463" cy="90488"/>
            </a:xfrm>
            <a:custGeom>
              <a:avLst/>
              <a:gdLst>
                <a:gd name="T0" fmla="*/ 4 w 4"/>
                <a:gd name="T1" fmla="*/ 18 h 21"/>
                <a:gd name="T2" fmla="*/ 4 w 4"/>
                <a:gd name="T3" fmla="*/ 3 h 21"/>
                <a:gd name="T4" fmla="*/ 0 w 4"/>
                <a:gd name="T5" fmla="*/ 3 h 21"/>
                <a:gd name="T6" fmla="*/ 0 w 4"/>
                <a:gd name="T7" fmla="*/ 18 h 21"/>
                <a:gd name="T8" fmla="*/ 4 w 4"/>
                <a:gd name="T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1">
                  <a:moveTo>
                    <a:pt x="4" y="18"/>
                  </a:moveTo>
                  <a:cubicBezTo>
                    <a:pt x="4" y="13"/>
                    <a:pt x="4" y="8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8"/>
                    <a:pt x="0" y="13"/>
                    <a:pt x="0" y="18"/>
                  </a:cubicBezTo>
                  <a:cubicBezTo>
                    <a:pt x="0" y="21"/>
                    <a:pt x="4" y="21"/>
                    <a:pt x="4" y="18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387"/>
            <p:cNvSpPr>
              <a:spLocks/>
            </p:cNvSpPr>
            <p:nvPr/>
          </p:nvSpPr>
          <p:spPr bwMode="auto">
            <a:xfrm>
              <a:off x="1362225" y="1932336"/>
              <a:ext cx="98425" cy="93663"/>
            </a:xfrm>
            <a:custGeom>
              <a:avLst/>
              <a:gdLst>
                <a:gd name="T0" fmla="*/ 23 w 23"/>
                <a:gd name="T1" fmla="*/ 19 h 22"/>
                <a:gd name="T2" fmla="*/ 0 w 23"/>
                <a:gd name="T3" fmla="*/ 5 h 22"/>
                <a:gd name="T4" fmla="*/ 23 w 23"/>
                <a:gd name="T5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2">
                  <a:moveTo>
                    <a:pt x="23" y="19"/>
                  </a:moveTo>
                  <a:cubicBezTo>
                    <a:pt x="23" y="19"/>
                    <a:pt x="3" y="22"/>
                    <a:pt x="0" y="5"/>
                  </a:cubicBezTo>
                  <a:cubicBezTo>
                    <a:pt x="0" y="5"/>
                    <a:pt x="18" y="0"/>
                    <a:pt x="23" y="19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388"/>
            <p:cNvSpPr>
              <a:spLocks/>
            </p:cNvSpPr>
            <p:nvPr/>
          </p:nvSpPr>
          <p:spPr bwMode="auto">
            <a:xfrm>
              <a:off x="1447950" y="1945036"/>
              <a:ext cx="109538" cy="114300"/>
            </a:xfrm>
            <a:custGeom>
              <a:avLst/>
              <a:gdLst>
                <a:gd name="T0" fmla="*/ 0 w 26"/>
                <a:gd name="T1" fmla="*/ 16 h 27"/>
                <a:gd name="T2" fmla="*/ 26 w 26"/>
                <a:gd name="T3" fmla="*/ 10 h 27"/>
                <a:gd name="T4" fmla="*/ 0 w 26"/>
                <a:gd name="T5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7">
                  <a:moveTo>
                    <a:pt x="0" y="16"/>
                  </a:moveTo>
                  <a:cubicBezTo>
                    <a:pt x="0" y="16"/>
                    <a:pt x="12" y="0"/>
                    <a:pt x="26" y="10"/>
                  </a:cubicBezTo>
                  <a:cubicBezTo>
                    <a:pt x="26" y="10"/>
                    <a:pt x="16" y="27"/>
                    <a:pt x="0" y="16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89" name="Picture 389"/>
            <p:cNvPicPr>
              <a:picLocks noChangeAspect="1" noChangeArrowheads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037" y="2240311"/>
              <a:ext cx="381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0" name="Picture 390"/>
            <p:cNvPicPr>
              <a:picLocks noChangeAspect="1" noChangeArrowheads="1"/>
            </p:cNvPicPr>
            <p:nvPr/>
          </p:nvPicPr>
          <p:blipFill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212" y="2211736"/>
              <a:ext cx="1524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1" name="Picture 391"/>
            <p:cNvPicPr>
              <a:picLocks noChangeAspect="1" noChangeArrowheads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862" y="2248248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2" name="Picture 392"/>
            <p:cNvPicPr>
              <a:picLocks noChangeAspect="1" noChangeArrowheads="1"/>
            </p:cNvPicPr>
            <p:nvPr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200" y="2245073"/>
              <a:ext cx="889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3" name="Picture 393"/>
            <p:cNvPicPr>
              <a:picLocks noChangeAspect="1" noChangeArrowheads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2887" y="2253011"/>
              <a:ext cx="381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4" name="Picture 394"/>
            <p:cNvPicPr>
              <a:picLocks noChangeAspect="1" noChangeArrowheads="1"/>
            </p:cNvPicPr>
            <p:nvPr/>
          </p:nvPicPr>
          <p:blipFill>
            <a:blip r:embed="rId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412" y="2211736"/>
              <a:ext cx="153988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5" name="Picture 395"/>
            <p:cNvPicPr>
              <a:picLocks noChangeAspect="1" noChangeArrowheads="1"/>
            </p:cNvPicPr>
            <p:nvPr/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4787" y="2259361"/>
              <a:ext cx="7620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6" name="Picture 396"/>
            <p:cNvPicPr>
              <a:picLocks noChangeAspect="1" noChangeArrowheads="1"/>
            </p:cNvPicPr>
            <p:nvPr/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337" y="2245073"/>
              <a:ext cx="85725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7" name="Freeform 397"/>
            <p:cNvSpPr>
              <a:spLocks/>
            </p:cNvSpPr>
            <p:nvPr/>
          </p:nvSpPr>
          <p:spPr bwMode="auto">
            <a:xfrm>
              <a:off x="1303487" y="2199036"/>
              <a:ext cx="63500" cy="68263"/>
            </a:xfrm>
            <a:custGeom>
              <a:avLst/>
              <a:gdLst>
                <a:gd name="T0" fmla="*/ 5 w 15"/>
                <a:gd name="T1" fmla="*/ 2 h 16"/>
                <a:gd name="T2" fmla="*/ 13 w 15"/>
                <a:gd name="T3" fmla="*/ 12 h 16"/>
                <a:gd name="T4" fmla="*/ 13 w 15"/>
                <a:gd name="T5" fmla="*/ 11 h 16"/>
                <a:gd name="T6" fmla="*/ 1 w 15"/>
                <a:gd name="T7" fmla="*/ 14 h 16"/>
                <a:gd name="T8" fmla="*/ 2 w 15"/>
                <a:gd name="T9" fmla="*/ 16 h 16"/>
                <a:gd name="T10" fmla="*/ 14 w 15"/>
                <a:gd name="T11" fmla="*/ 13 h 16"/>
                <a:gd name="T12" fmla="*/ 15 w 15"/>
                <a:gd name="T13" fmla="*/ 11 h 16"/>
                <a:gd name="T14" fmla="*/ 7 w 15"/>
                <a:gd name="T15" fmla="*/ 1 h 16"/>
                <a:gd name="T16" fmla="*/ 5 w 15"/>
                <a:gd name="T17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5" y="2"/>
                  </a:moveTo>
                  <a:cubicBezTo>
                    <a:pt x="8" y="5"/>
                    <a:pt x="10" y="9"/>
                    <a:pt x="13" y="12"/>
                  </a:cubicBezTo>
                  <a:cubicBezTo>
                    <a:pt x="13" y="12"/>
                    <a:pt x="13" y="11"/>
                    <a:pt x="13" y="11"/>
                  </a:cubicBezTo>
                  <a:cubicBezTo>
                    <a:pt x="9" y="12"/>
                    <a:pt x="5" y="13"/>
                    <a:pt x="1" y="14"/>
                  </a:cubicBezTo>
                  <a:cubicBezTo>
                    <a:pt x="0" y="14"/>
                    <a:pt x="0" y="16"/>
                    <a:pt x="2" y="16"/>
                  </a:cubicBezTo>
                  <a:cubicBezTo>
                    <a:pt x="6" y="15"/>
                    <a:pt x="10" y="14"/>
                    <a:pt x="14" y="13"/>
                  </a:cubicBezTo>
                  <a:cubicBezTo>
                    <a:pt x="15" y="12"/>
                    <a:pt x="15" y="12"/>
                    <a:pt x="15" y="11"/>
                  </a:cubicBezTo>
                  <a:cubicBezTo>
                    <a:pt x="12" y="8"/>
                    <a:pt x="10" y="4"/>
                    <a:pt x="7" y="1"/>
                  </a:cubicBezTo>
                  <a:cubicBezTo>
                    <a:pt x="6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398"/>
            <p:cNvSpPr>
              <a:spLocks/>
            </p:cNvSpPr>
            <p:nvPr/>
          </p:nvSpPr>
          <p:spPr bwMode="auto">
            <a:xfrm>
              <a:off x="1303487" y="2224436"/>
              <a:ext cx="63500" cy="30163"/>
            </a:xfrm>
            <a:custGeom>
              <a:avLst/>
              <a:gdLst>
                <a:gd name="T0" fmla="*/ 14 w 15"/>
                <a:gd name="T1" fmla="*/ 5 h 7"/>
                <a:gd name="T2" fmla="*/ 2 w 15"/>
                <a:gd name="T3" fmla="*/ 0 h 7"/>
                <a:gd name="T4" fmla="*/ 2 w 15"/>
                <a:gd name="T5" fmla="*/ 2 h 7"/>
                <a:gd name="T6" fmla="*/ 13 w 15"/>
                <a:gd name="T7" fmla="*/ 7 h 7"/>
                <a:gd name="T8" fmla="*/ 14 w 15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4" y="5"/>
                  </a:moveTo>
                  <a:cubicBezTo>
                    <a:pt x="10" y="3"/>
                    <a:pt x="6" y="2"/>
                    <a:pt x="2" y="0"/>
                  </a:cubicBezTo>
                  <a:cubicBezTo>
                    <a:pt x="1" y="0"/>
                    <a:pt x="0" y="2"/>
                    <a:pt x="2" y="2"/>
                  </a:cubicBezTo>
                  <a:cubicBezTo>
                    <a:pt x="6" y="4"/>
                    <a:pt x="9" y="5"/>
                    <a:pt x="13" y="7"/>
                  </a:cubicBezTo>
                  <a:cubicBezTo>
                    <a:pt x="15" y="7"/>
                    <a:pt x="15" y="5"/>
                    <a:pt x="14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399"/>
            <p:cNvSpPr>
              <a:spLocks/>
            </p:cNvSpPr>
            <p:nvPr/>
          </p:nvSpPr>
          <p:spPr bwMode="auto">
            <a:xfrm>
              <a:off x="1514625" y="2211736"/>
              <a:ext cx="63500" cy="73025"/>
            </a:xfrm>
            <a:custGeom>
              <a:avLst/>
              <a:gdLst>
                <a:gd name="T0" fmla="*/ 9 w 15"/>
                <a:gd name="T1" fmla="*/ 2 h 17"/>
                <a:gd name="T2" fmla="*/ 2 w 15"/>
                <a:gd name="T3" fmla="*/ 13 h 17"/>
                <a:gd name="T4" fmla="*/ 1 w 15"/>
                <a:gd name="T5" fmla="*/ 11 h 17"/>
                <a:gd name="T6" fmla="*/ 14 w 15"/>
                <a:gd name="T7" fmla="*/ 14 h 17"/>
                <a:gd name="T8" fmla="*/ 13 w 15"/>
                <a:gd name="T9" fmla="*/ 16 h 17"/>
                <a:gd name="T10" fmla="*/ 1 w 15"/>
                <a:gd name="T11" fmla="*/ 13 h 17"/>
                <a:gd name="T12" fmla="*/ 0 w 15"/>
                <a:gd name="T13" fmla="*/ 12 h 17"/>
                <a:gd name="T14" fmla="*/ 8 w 15"/>
                <a:gd name="T15" fmla="*/ 1 h 17"/>
                <a:gd name="T16" fmla="*/ 9 w 15"/>
                <a:gd name="T1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7">
                  <a:moveTo>
                    <a:pt x="9" y="2"/>
                  </a:moveTo>
                  <a:cubicBezTo>
                    <a:pt x="7" y="6"/>
                    <a:pt x="4" y="9"/>
                    <a:pt x="2" y="13"/>
                  </a:cubicBezTo>
                  <a:cubicBezTo>
                    <a:pt x="2" y="12"/>
                    <a:pt x="2" y="12"/>
                    <a:pt x="1" y="11"/>
                  </a:cubicBezTo>
                  <a:cubicBezTo>
                    <a:pt x="5" y="12"/>
                    <a:pt x="10" y="13"/>
                    <a:pt x="14" y="14"/>
                  </a:cubicBezTo>
                  <a:cubicBezTo>
                    <a:pt x="15" y="15"/>
                    <a:pt x="14" y="17"/>
                    <a:pt x="13" y="16"/>
                  </a:cubicBezTo>
                  <a:cubicBezTo>
                    <a:pt x="9" y="15"/>
                    <a:pt x="5" y="14"/>
                    <a:pt x="1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3" y="8"/>
                    <a:pt x="5" y="5"/>
                    <a:pt x="8" y="1"/>
                  </a:cubicBezTo>
                  <a:cubicBezTo>
                    <a:pt x="8" y="0"/>
                    <a:pt x="10" y="1"/>
                    <a:pt x="9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400"/>
            <p:cNvSpPr>
              <a:spLocks/>
            </p:cNvSpPr>
            <p:nvPr/>
          </p:nvSpPr>
          <p:spPr bwMode="auto">
            <a:xfrm>
              <a:off x="1514625" y="2237136"/>
              <a:ext cx="60325" cy="34925"/>
            </a:xfrm>
            <a:custGeom>
              <a:avLst/>
              <a:gdLst>
                <a:gd name="T0" fmla="*/ 1 w 14"/>
                <a:gd name="T1" fmla="*/ 5 h 8"/>
                <a:gd name="T2" fmla="*/ 13 w 14"/>
                <a:gd name="T3" fmla="*/ 1 h 8"/>
                <a:gd name="T4" fmla="*/ 13 w 14"/>
                <a:gd name="T5" fmla="*/ 3 h 8"/>
                <a:gd name="T6" fmla="*/ 1 w 14"/>
                <a:gd name="T7" fmla="*/ 7 h 8"/>
                <a:gd name="T8" fmla="*/ 1 w 14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" y="5"/>
                  </a:moveTo>
                  <a:cubicBezTo>
                    <a:pt x="5" y="4"/>
                    <a:pt x="9" y="2"/>
                    <a:pt x="13" y="1"/>
                  </a:cubicBezTo>
                  <a:cubicBezTo>
                    <a:pt x="14" y="0"/>
                    <a:pt x="14" y="2"/>
                    <a:pt x="13" y="3"/>
                  </a:cubicBezTo>
                  <a:cubicBezTo>
                    <a:pt x="9" y="4"/>
                    <a:pt x="5" y="6"/>
                    <a:pt x="1" y="7"/>
                  </a:cubicBezTo>
                  <a:cubicBezTo>
                    <a:pt x="0" y="8"/>
                    <a:pt x="0" y="6"/>
                    <a:pt x="1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401"/>
            <p:cNvSpPr>
              <a:spLocks/>
            </p:cNvSpPr>
            <p:nvPr/>
          </p:nvSpPr>
          <p:spPr bwMode="auto">
            <a:xfrm>
              <a:off x="1366987" y="2246661"/>
              <a:ext cx="134938" cy="131763"/>
            </a:xfrm>
            <a:custGeom>
              <a:avLst/>
              <a:gdLst>
                <a:gd name="T0" fmla="*/ 4 w 32"/>
                <a:gd name="T1" fmla="*/ 2 h 31"/>
                <a:gd name="T2" fmla="*/ 13 w 32"/>
                <a:gd name="T3" fmla="*/ 10 h 31"/>
                <a:gd name="T4" fmla="*/ 28 w 32"/>
                <a:gd name="T5" fmla="*/ 10 h 31"/>
                <a:gd name="T6" fmla="*/ 31 w 32"/>
                <a:gd name="T7" fmla="*/ 6 h 31"/>
                <a:gd name="T8" fmla="*/ 28 w 32"/>
                <a:gd name="T9" fmla="*/ 5 h 31"/>
                <a:gd name="T10" fmla="*/ 20 w 32"/>
                <a:gd name="T11" fmla="*/ 27 h 31"/>
                <a:gd name="T12" fmla="*/ 4 w 32"/>
                <a:gd name="T13" fmla="*/ 19 h 31"/>
                <a:gd name="T14" fmla="*/ 6 w 32"/>
                <a:gd name="T15" fmla="*/ 2 h 31"/>
                <a:gd name="T16" fmla="*/ 4 w 32"/>
                <a:gd name="T17" fmla="*/ 2 h 31"/>
                <a:gd name="T18" fmla="*/ 2 w 32"/>
                <a:gd name="T19" fmla="*/ 22 h 31"/>
                <a:gd name="T20" fmla="*/ 19 w 32"/>
                <a:gd name="T21" fmla="*/ 30 h 31"/>
                <a:gd name="T22" fmla="*/ 31 w 32"/>
                <a:gd name="T23" fmla="*/ 5 h 31"/>
                <a:gd name="T24" fmla="*/ 28 w 32"/>
                <a:gd name="T25" fmla="*/ 5 h 31"/>
                <a:gd name="T26" fmla="*/ 27 w 32"/>
                <a:gd name="T27" fmla="*/ 8 h 31"/>
                <a:gd name="T28" fmla="*/ 18 w 32"/>
                <a:gd name="T29" fmla="*/ 8 h 31"/>
                <a:gd name="T30" fmla="*/ 6 w 32"/>
                <a:gd name="T31" fmla="*/ 2 h 31"/>
                <a:gd name="T32" fmla="*/ 4 w 32"/>
                <a:gd name="T33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31">
                  <a:moveTo>
                    <a:pt x="4" y="2"/>
                  </a:moveTo>
                  <a:cubicBezTo>
                    <a:pt x="2" y="7"/>
                    <a:pt x="9" y="9"/>
                    <a:pt x="13" y="10"/>
                  </a:cubicBezTo>
                  <a:cubicBezTo>
                    <a:pt x="17" y="10"/>
                    <a:pt x="23" y="11"/>
                    <a:pt x="28" y="10"/>
                  </a:cubicBezTo>
                  <a:cubicBezTo>
                    <a:pt x="30" y="10"/>
                    <a:pt x="30" y="7"/>
                    <a:pt x="31" y="6"/>
                  </a:cubicBezTo>
                  <a:cubicBezTo>
                    <a:pt x="30" y="5"/>
                    <a:pt x="29" y="5"/>
                    <a:pt x="28" y="5"/>
                  </a:cubicBezTo>
                  <a:cubicBezTo>
                    <a:pt x="29" y="13"/>
                    <a:pt x="28" y="24"/>
                    <a:pt x="20" y="27"/>
                  </a:cubicBezTo>
                  <a:cubicBezTo>
                    <a:pt x="13" y="30"/>
                    <a:pt x="4" y="26"/>
                    <a:pt x="4" y="19"/>
                  </a:cubicBezTo>
                  <a:cubicBezTo>
                    <a:pt x="4" y="13"/>
                    <a:pt x="6" y="8"/>
                    <a:pt x="6" y="2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3" y="9"/>
                    <a:pt x="0" y="16"/>
                    <a:pt x="2" y="22"/>
                  </a:cubicBezTo>
                  <a:cubicBezTo>
                    <a:pt x="4" y="29"/>
                    <a:pt x="13" y="31"/>
                    <a:pt x="19" y="30"/>
                  </a:cubicBezTo>
                  <a:cubicBezTo>
                    <a:pt x="30" y="28"/>
                    <a:pt x="32" y="14"/>
                    <a:pt x="31" y="5"/>
                  </a:cubicBezTo>
                  <a:cubicBezTo>
                    <a:pt x="31" y="4"/>
                    <a:pt x="29" y="4"/>
                    <a:pt x="28" y="5"/>
                  </a:cubicBezTo>
                  <a:cubicBezTo>
                    <a:pt x="28" y="6"/>
                    <a:pt x="28" y="8"/>
                    <a:pt x="27" y="8"/>
                  </a:cubicBezTo>
                  <a:cubicBezTo>
                    <a:pt x="24" y="8"/>
                    <a:pt x="21" y="8"/>
                    <a:pt x="18" y="8"/>
                  </a:cubicBezTo>
                  <a:cubicBezTo>
                    <a:pt x="16" y="8"/>
                    <a:pt x="4" y="7"/>
                    <a:pt x="6" y="2"/>
                  </a:cubicBezTo>
                  <a:cubicBezTo>
                    <a:pt x="7" y="1"/>
                    <a:pt x="5" y="0"/>
                    <a:pt x="4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402"/>
            <p:cNvSpPr>
              <a:spLocks/>
            </p:cNvSpPr>
            <p:nvPr/>
          </p:nvSpPr>
          <p:spPr bwMode="auto">
            <a:xfrm>
              <a:off x="1400325" y="2284761"/>
              <a:ext cx="25400" cy="84138"/>
            </a:xfrm>
            <a:custGeom>
              <a:avLst/>
              <a:gdLst>
                <a:gd name="T0" fmla="*/ 0 w 16"/>
                <a:gd name="T1" fmla="*/ 51 h 53"/>
                <a:gd name="T2" fmla="*/ 11 w 16"/>
                <a:gd name="T3" fmla="*/ 0 h 53"/>
                <a:gd name="T4" fmla="*/ 16 w 16"/>
                <a:gd name="T5" fmla="*/ 0 h 53"/>
                <a:gd name="T6" fmla="*/ 5 w 16"/>
                <a:gd name="T7" fmla="*/ 53 h 53"/>
                <a:gd name="T8" fmla="*/ 0 w 16"/>
                <a:gd name="T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3">
                  <a:moveTo>
                    <a:pt x="0" y="51"/>
                  </a:moveTo>
                  <a:lnTo>
                    <a:pt x="11" y="0"/>
                  </a:lnTo>
                  <a:lnTo>
                    <a:pt x="16" y="0"/>
                  </a:lnTo>
                  <a:lnTo>
                    <a:pt x="5" y="53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403"/>
            <p:cNvSpPr>
              <a:spLocks/>
            </p:cNvSpPr>
            <p:nvPr/>
          </p:nvSpPr>
          <p:spPr bwMode="auto">
            <a:xfrm>
              <a:off x="1451125" y="2284761"/>
              <a:ext cx="17463" cy="84138"/>
            </a:xfrm>
            <a:custGeom>
              <a:avLst/>
              <a:gdLst>
                <a:gd name="T0" fmla="*/ 0 w 11"/>
                <a:gd name="T1" fmla="*/ 0 h 53"/>
                <a:gd name="T2" fmla="*/ 8 w 11"/>
                <a:gd name="T3" fmla="*/ 0 h 53"/>
                <a:gd name="T4" fmla="*/ 11 w 11"/>
                <a:gd name="T5" fmla="*/ 53 h 53"/>
                <a:gd name="T6" fmla="*/ 3 w 11"/>
                <a:gd name="T7" fmla="*/ 53 h 53"/>
                <a:gd name="T8" fmla="*/ 0 w 11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3">
                  <a:moveTo>
                    <a:pt x="0" y="0"/>
                  </a:moveTo>
                  <a:lnTo>
                    <a:pt x="8" y="0"/>
                  </a:lnTo>
                  <a:lnTo>
                    <a:pt x="11" y="53"/>
                  </a:lnTo>
                  <a:lnTo>
                    <a:pt x="3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404"/>
            <p:cNvSpPr>
              <a:spLocks/>
            </p:cNvSpPr>
            <p:nvPr/>
          </p:nvSpPr>
          <p:spPr bwMode="auto">
            <a:xfrm>
              <a:off x="1328887" y="2538761"/>
              <a:ext cx="84138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1 h 31"/>
                <a:gd name="T4" fmla="*/ 19 w 20"/>
                <a:gd name="T5" fmla="*/ 16 h 31"/>
                <a:gd name="T6" fmla="*/ 12 w 20"/>
                <a:gd name="T7" fmla="*/ 31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1"/>
                  </a:cubicBezTo>
                  <a:cubicBezTo>
                    <a:pt x="20" y="0"/>
                    <a:pt x="18" y="11"/>
                    <a:pt x="19" y="16"/>
                  </a:cubicBezTo>
                  <a:cubicBezTo>
                    <a:pt x="20" y="20"/>
                    <a:pt x="20" y="30"/>
                    <a:pt x="12" y="31"/>
                  </a:cubicBezTo>
                  <a:cubicBezTo>
                    <a:pt x="5" y="31"/>
                    <a:pt x="3" y="28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405"/>
            <p:cNvSpPr>
              <a:spLocks/>
            </p:cNvSpPr>
            <p:nvPr/>
          </p:nvSpPr>
          <p:spPr bwMode="auto">
            <a:xfrm>
              <a:off x="1341587" y="2632423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9 h 9"/>
                <a:gd name="T4" fmla="*/ 16 w 16"/>
                <a:gd name="T5" fmla="*/ 1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9"/>
                  </a:cubicBezTo>
                  <a:cubicBezTo>
                    <a:pt x="14" y="8"/>
                    <a:pt x="16" y="5"/>
                    <a:pt x="16" y="1"/>
                  </a:cubicBezTo>
                  <a:cubicBezTo>
                    <a:pt x="11" y="2"/>
                    <a:pt x="5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407"/>
            <p:cNvSpPr>
              <a:spLocks noEditPoints="1"/>
            </p:cNvSpPr>
            <p:nvPr/>
          </p:nvSpPr>
          <p:spPr bwMode="auto">
            <a:xfrm>
              <a:off x="1370162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1 w 1"/>
                <a:gd name="T5" fmla="*/ 1 w 1"/>
                <a:gd name="T6" fmla="*/ 1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408"/>
            <p:cNvSpPr>
              <a:spLocks noEditPoints="1"/>
            </p:cNvSpPr>
            <p:nvPr/>
          </p:nvSpPr>
          <p:spPr bwMode="auto">
            <a:xfrm>
              <a:off x="1374924" y="2602261"/>
              <a:ext cx="33337" cy="68263"/>
            </a:xfrm>
            <a:custGeom>
              <a:avLst/>
              <a:gdLst>
                <a:gd name="T0" fmla="*/ 1 w 8"/>
                <a:gd name="T1" fmla="*/ 16 h 16"/>
                <a:gd name="T2" fmla="*/ 0 w 8"/>
                <a:gd name="T3" fmla="*/ 16 h 16"/>
                <a:gd name="T4" fmla="*/ 0 w 8"/>
                <a:gd name="T5" fmla="*/ 16 h 16"/>
                <a:gd name="T6" fmla="*/ 0 w 8"/>
                <a:gd name="T7" fmla="*/ 16 h 16"/>
                <a:gd name="T8" fmla="*/ 1 w 8"/>
                <a:gd name="T9" fmla="*/ 16 h 16"/>
                <a:gd name="T10" fmla="*/ 8 w 8"/>
                <a:gd name="T11" fmla="*/ 0 h 16"/>
                <a:gd name="T12" fmla="*/ 8 w 8"/>
                <a:gd name="T13" fmla="*/ 0 h 16"/>
                <a:gd name="T14" fmla="*/ 8 w 8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6">
                  <a:moveTo>
                    <a:pt x="1" y="16"/>
                  </a:moveTo>
                  <a:cubicBezTo>
                    <a:pt x="1" y="16"/>
                    <a:pt x="1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409"/>
            <p:cNvSpPr>
              <a:spLocks/>
            </p:cNvSpPr>
            <p:nvPr/>
          </p:nvSpPr>
          <p:spPr bwMode="auto">
            <a:xfrm>
              <a:off x="1357462" y="2543523"/>
              <a:ext cx="55562" cy="127000"/>
            </a:xfrm>
            <a:custGeom>
              <a:avLst/>
              <a:gdLst>
                <a:gd name="T0" fmla="*/ 4 w 13"/>
                <a:gd name="T1" fmla="*/ 0 h 30"/>
                <a:gd name="T2" fmla="*/ 4 w 13"/>
                <a:gd name="T3" fmla="*/ 0 h 30"/>
                <a:gd name="T4" fmla="*/ 3 w 13"/>
                <a:gd name="T5" fmla="*/ 0 h 30"/>
                <a:gd name="T6" fmla="*/ 3 w 13"/>
                <a:gd name="T7" fmla="*/ 0 h 30"/>
                <a:gd name="T8" fmla="*/ 0 w 13"/>
                <a:gd name="T9" fmla="*/ 0 h 30"/>
                <a:gd name="T10" fmla="*/ 5 w 13"/>
                <a:gd name="T11" fmla="*/ 15 h 30"/>
                <a:gd name="T12" fmla="*/ 5 w 13"/>
                <a:gd name="T13" fmla="*/ 22 h 30"/>
                <a:gd name="T14" fmla="*/ 12 w 13"/>
                <a:gd name="T15" fmla="*/ 22 h 30"/>
                <a:gd name="T16" fmla="*/ 12 w 13"/>
                <a:gd name="T17" fmla="*/ 22 h 30"/>
                <a:gd name="T18" fmla="*/ 12 w 13"/>
                <a:gd name="T19" fmla="*/ 22 h 30"/>
                <a:gd name="T20" fmla="*/ 5 w 13"/>
                <a:gd name="T21" fmla="*/ 30 h 30"/>
                <a:gd name="T22" fmla="*/ 12 w 13"/>
                <a:gd name="T23" fmla="*/ 19 h 30"/>
                <a:gd name="T24" fmla="*/ 12 w 13"/>
                <a:gd name="T25" fmla="*/ 15 h 30"/>
                <a:gd name="T26" fmla="*/ 12 w 13"/>
                <a:gd name="T27" fmla="*/ 15 h 30"/>
                <a:gd name="T28" fmla="*/ 12 w 13"/>
                <a:gd name="T29" fmla="*/ 14 h 30"/>
                <a:gd name="T30" fmla="*/ 12 w 13"/>
                <a:gd name="T31" fmla="*/ 14 h 30"/>
                <a:gd name="T32" fmla="*/ 4 w 13"/>
                <a:gd name="T33" fmla="*/ 0 h 30"/>
                <a:gd name="T34" fmla="*/ 4 w 13"/>
                <a:gd name="T3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3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6" y="3"/>
                    <a:pt x="4" y="11"/>
                    <a:pt x="5" y="15"/>
                  </a:cubicBezTo>
                  <a:cubicBezTo>
                    <a:pt x="6" y="17"/>
                    <a:pt x="6" y="20"/>
                    <a:pt x="5" y="22"/>
                  </a:cubicBezTo>
                  <a:cubicBezTo>
                    <a:pt x="7" y="22"/>
                    <a:pt x="10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6"/>
                    <a:pt x="10" y="29"/>
                    <a:pt x="5" y="30"/>
                  </a:cubicBezTo>
                  <a:cubicBezTo>
                    <a:pt x="11" y="29"/>
                    <a:pt x="12" y="23"/>
                    <a:pt x="12" y="19"/>
                  </a:cubicBezTo>
                  <a:cubicBezTo>
                    <a:pt x="12" y="17"/>
                    <a:pt x="12" y="16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0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410"/>
            <p:cNvSpPr>
              <a:spLocks/>
            </p:cNvSpPr>
            <p:nvPr/>
          </p:nvSpPr>
          <p:spPr bwMode="auto">
            <a:xfrm>
              <a:off x="1362224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0 h 8"/>
                <a:gd name="T4" fmla="*/ 0 w 11"/>
                <a:gd name="T5" fmla="*/ 7 h 8"/>
                <a:gd name="T6" fmla="*/ 3 w 11"/>
                <a:gd name="T7" fmla="*/ 8 h 8"/>
                <a:gd name="T8" fmla="*/ 3 w 11"/>
                <a:gd name="T9" fmla="*/ 8 h 8"/>
                <a:gd name="T10" fmla="*/ 4 w 11"/>
                <a:gd name="T11" fmla="*/ 8 h 8"/>
                <a:gd name="T12" fmla="*/ 4 w 11"/>
                <a:gd name="T13" fmla="*/ 8 h 8"/>
                <a:gd name="T14" fmla="*/ 4 w 11"/>
                <a:gd name="T15" fmla="*/ 8 h 8"/>
                <a:gd name="T16" fmla="*/ 11 w 11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0"/>
                    <a:pt x="6" y="0"/>
                    <a:pt x="4" y="0"/>
                  </a:cubicBezTo>
                  <a:cubicBezTo>
                    <a:pt x="4" y="3"/>
                    <a:pt x="2" y="6"/>
                    <a:pt x="0" y="7"/>
                  </a:cubicBezTo>
                  <a:cubicBezTo>
                    <a:pt x="1" y="7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7"/>
                    <a:pt x="11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411"/>
            <p:cNvSpPr>
              <a:spLocks/>
            </p:cNvSpPr>
            <p:nvPr/>
          </p:nvSpPr>
          <p:spPr bwMode="auto">
            <a:xfrm>
              <a:off x="1328887" y="2526061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10 h 35"/>
                <a:gd name="T6" fmla="*/ 18 w 23"/>
                <a:gd name="T7" fmla="*/ 17 h 35"/>
                <a:gd name="T8" fmla="*/ 11 w 23"/>
                <a:gd name="T9" fmla="*/ 33 h 35"/>
                <a:gd name="T10" fmla="*/ 5 w 23"/>
                <a:gd name="T11" fmla="*/ 17 h 35"/>
                <a:gd name="T12" fmla="*/ 2 w 23"/>
                <a:gd name="T13" fmla="*/ 17 h 35"/>
                <a:gd name="T14" fmla="*/ 11 w 23"/>
                <a:gd name="T15" fmla="*/ 35 h 35"/>
                <a:gd name="T16" fmla="*/ 20 w 23"/>
                <a:gd name="T17" fmla="*/ 17 h 35"/>
                <a:gd name="T18" fmla="*/ 8 w 23"/>
                <a:gd name="T19" fmla="*/ 3 h 35"/>
                <a:gd name="T20" fmla="*/ 2 w 23"/>
                <a:gd name="T21" fmla="*/ 18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4"/>
                    <a:pt x="4" y="9"/>
                    <a:pt x="6" y="6"/>
                  </a:cubicBezTo>
                  <a:cubicBezTo>
                    <a:pt x="10" y="1"/>
                    <a:pt x="16" y="6"/>
                    <a:pt x="17" y="10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2"/>
                    <a:pt x="20" y="32"/>
                    <a:pt x="11" y="33"/>
                  </a:cubicBezTo>
                  <a:cubicBezTo>
                    <a:pt x="3" y="33"/>
                    <a:pt x="4" y="21"/>
                    <a:pt x="5" y="17"/>
                  </a:cubicBezTo>
                  <a:cubicBezTo>
                    <a:pt x="5" y="16"/>
                    <a:pt x="2" y="16"/>
                    <a:pt x="2" y="17"/>
                  </a:cubicBezTo>
                  <a:cubicBezTo>
                    <a:pt x="2" y="23"/>
                    <a:pt x="0" y="34"/>
                    <a:pt x="11" y="35"/>
                  </a:cubicBezTo>
                  <a:cubicBezTo>
                    <a:pt x="23" y="35"/>
                    <a:pt x="20" y="22"/>
                    <a:pt x="20" y="17"/>
                  </a:cubicBezTo>
                  <a:cubicBezTo>
                    <a:pt x="20" y="11"/>
                    <a:pt x="20" y="0"/>
                    <a:pt x="8" y="3"/>
                  </a:cubicBezTo>
                  <a:cubicBezTo>
                    <a:pt x="1" y="5"/>
                    <a:pt x="1" y="13"/>
                    <a:pt x="2" y="18"/>
                  </a:cubicBezTo>
                  <a:cubicBezTo>
                    <a:pt x="2" y="19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412"/>
            <p:cNvSpPr>
              <a:spLocks/>
            </p:cNvSpPr>
            <p:nvPr/>
          </p:nvSpPr>
          <p:spPr bwMode="auto">
            <a:xfrm>
              <a:off x="1460649" y="2543523"/>
              <a:ext cx="84137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0 h 31"/>
                <a:gd name="T4" fmla="*/ 19 w 20"/>
                <a:gd name="T5" fmla="*/ 15 h 31"/>
                <a:gd name="T6" fmla="*/ 12 w 20"/>
                <a:gd name="T7" fmla="*/ 30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0"/>
                  </a:cubicBezTo>
                  <a:cubicBezTo>
                    <a:pt x="20" y="0"/>
                    <a:pt x="18" y="11"/>
                    <a:pt x="19" y="15"/>
                  </a:cubicBezTo>
                  <a:cubicBezTo>
                    <a:pt x="20" y="20"/>
                    <a:pt x="19" y="30"/>
                    <a:pt x="12" y="30"/>
                  </a:cubicBezTo>
                  <a:cubicBezTo>
                    <a:pt x="5" y="31"/>
                    <a:pt x="3" y="27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413"/>
            <p:cNvSpPr>
              <a:spLocks/>
            </p:cNvSpPr>
            <p:nvPr/>
          </p:nvSpPr>
          <p:spPr bwMode="auto">
            <a:xfrm>
              <a:off x="1473349" y="2637186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8 h 9"/>
                <a:gd name="T4" fmla="*/ 16 w 16"/>
                <a:gd name="T5" fmla="*/ 0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8"/>
                  </a:cubicBezTo>
                  <a:cubicBezTo>
                    <a:pt x="14" y="8"/>
                    <a:pt x="15" y="4"/>
                    <a:pt x="16" y="0"/>
                  </a:cubicBezTo>
                  <a:cubicBezTo>
                    <a:pt x="11" y="1"/>
                    <a:pt x="5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414"/>
            <p:cNvSpPr>
              <a:spLocks noEditPoints="1"/>
            </p:cNvSpPr>
            <p:nvPr/>
          </p:nvSpPr>
          <p:spPr bwMode="auto">
            <a:xfrm>
              <a:off x="1501924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  <a:gd name="T4" fmla="*/ 1 w 1"/>
                <a:gd name="T5" fmla="*/ 1 w 1"/>
                <a:gd name="T6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415"/>
            <p:cNvSpPr>
              <a:spLocks noEditPoints="1"/>
            </p:cNvSpPr>
            <p:nvPr/>
          </p:nvSpPr>
          <p:spPr bwMode="auto">
            <a:xfrm>
              <a:off x="1498749" y="2670523"/>
              <a:ext cx="12700" cy="0"/>
            </a:xfrm>
            <a:custGeom>
              <a:avLst/>
              <a:gdLst>
                <a:gd name="T0" fmla="*/ 0 w 3"/>
                <a:gd name="T1" fmla="*/ 2 w 3"/>
                <a:gd name="T2" fmla="*/ 3 w 3"/>
                <a:gd name="T3" fmla="*/ 2 w 3"/>
                <a:gd name="T4" fmla="*/ 0 w 3"/>
                <a:gd name="T5" fmla="*/ 0 w 3"/>
                <a:gd name="T6" fmla="*/ 0 w 3"/>
                <a:gd name="T7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416"/>
            <p:cNvSpPr>
              <a:spLocks noEditPoints="1"/>
            </p:cNvSpPr>
            <p:nvPr/>
          </p:nvSpPr>
          <p:spPr bwMode="auto">
            <a:xfrm>
              <a:off x="1489224" y="2543523"/>
              <a:ext cx="55562" cy="127000"/>
            </a:xfrm>
            <a:custGeom>
              <a:avLst/>
              <a:gdLst>
                <a:gd name="T0" fmla="*/ 1 w 13"/>
                <a:gd name="T1" fmla="*/ 30 h 30"/>
                <a:gd name="T2" fmla="*/ 1 w 13"/>
                <a:gd name="T3" fmla="*/ 30 h 30"/>
                <a:gd name="T4" fmla="*/ 1 w 13"/>
                <a:gd name="T5" fmla="*/ 30 h 30"/>
                <a:gd name="T6" fmla="*/ 1 w 13"/>
                <a:gd name="T7" fmla="*/ 30 h 30"/>
                <a:gd name="T8" fmla="*/ 1 w 13"/>
                <a:gd name="T9" fmla="*/ 30 h 30"/>
                <a:gd name="T10" fmla="*/ 1 w 13"/>
                <a:gd name="T11" fmla="*/ 30 h 30"/>
                <a:gd name="T12" fmla="*/ 1 w 13"/>
                <a:gd name="T13" fmla="*/ 30 h 30"/>
                <a:gd name="T14" fmla="*/ 4 w 13"/>
                <a:gd name="T15" fmla="*/ 0 h 30"/>
                <a:gd name="T16" fmla="*/ 4 w 13"/>
                <a:gd name="T17" fmla="*/ 0 h 30"/>
                <a:gd name="T18" fmla="*/ 3 w 13"/>
                <a:gd name="T19" fmla="*/ 0 h 30"/>
                <a:gd name="T20" fmla="*/ 3 w 13"/>
                <a:gd name="T21" fmla="*/ 0 h 30"/>
                <a:gd name="T22" fmla="*/ 3 w 13"/>
                <a:gd name="T23" fmla="*/ 0 h 30"/>
                <a:gd name="T24" fmla="*/ 3 w 13"/>
                <a:gd name="T25" fmla="*/ 0 h 30"/>
                <a:gd name="T26" fmla="*/ 0 w 13"/>
                <a:gd name="T27" fmla="*/ 1 h 30"/>
                <a:gd name="T28" fmla="*/ 5 w 13"/>
                <a:gd name="T29" fmla="*/ 15 h 30"/>
                <a:gd name="T30" fmla="*/ 5 w 13"/>
                <a:gd name="T31" fmla="*/ 23 h 30"/>
                <a:gd name="T32" fmla="*/ 12 w 13"/>
                <a:gd name="T33" fmla="*/ 22 h 30"/>
                <a:gd name="T34" fmla="*/ 12 w 13"/>
                <a:gd name="T35" fmla="*/ 22 h 30"/>
                <a:gd name="T36" fmla="*/ 12 w 13"/>
                <a:gd name="T37" fmla="*/ 22 h 30"/>
                <a:gd name="T38" fmla="*/ 5 w 13"/>
                <a:gd name="T39" fmla="*/ 30 h 30"/>
                <a:gd name="T40" fmla="*/ 12 w 13"/>
                <a:gd name="T41" fmla="*/ 19 h 30"/>
                <a:gd name="T42" fmla="*/ 12 w 13"/>
                <a:gd name="T43" fmla="*/ 15 h 30"/>
                <a:gd name="T44" fmla="*/ 12 w 13"/>
                <a:gd name="T45" fmla="*/ 15 h 30"/>
                <a:gd name="T46" fmla="*/ 4 w 13"/>
                <a:gd name="T47" fmla="*/ 0 h 30"/>
                <a:gd name="T48" fmla="*/ 4 w 13"/>
                <a:gd name="T4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" h="30"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6" y="3"/>
                    <a:pt x="4" y="12"/>
                    <a:pt x="5" y="15"/>
                  </a:cubicBezTo>
                  <a:cubicBezTo>
                    <a:pt x="5" y="17"/>
                    <a:pt x="6" y="20"/>
                    <a:pt x="5" y="23"/>
                  </a:cubicBezTo>
                  <a:cubicBezTo>
                    <a:pt x="7" y="23"/>
                    <a:pt x="10" y="23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6"/>
                    <a:pt x="10" y="30"/>
                    <a:pt x="5" y="30"/>
                  </a:cubicBezTo>
                  <a:cubicBezTo>
                    <a:pt x="11" y="30"/>
                    <a:pt x="12" y="24"/>
                    <a:pt x="12" y="19"/>
                  </a:cubicBezTo>
                  <a:cubicBezTo>
                    <a:pt x="12" y="18"/>
                    <a:pt x="12" y="17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1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6" name="Freeform 417"/>
            <p:cNvSpPr>
              <a:spLocks/>
            </p:cNvSpPr>
            <p:nvPr/>
          </p:nvSpPr>
          <p:spPr bwMode="auto">
            <a:xfrm>
              <a:off x="1493987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1 h 8"/>
                <a:gd name="T4" fmla="*/ 0 w 11"/>
                <a:gd name="T5" fmla="*/ 8 h 8"/>
                <a:gd name="T6" fmla="*/ 0 w 11"/>
                <a:gd name="T7" fmla="*/ 8 h 8"/>
                <a:gd name="T8" fmla="*/ 0 w 11"/>
                <a:gd name="T9" fmla="*/ 8 h 8"/>
                <a:gd name="T10" fmla="*/ 0 w 11"/>
                <a:gd name="T11" fmla="*/ 8 h 8"/>
                <a:gd name="T12" fmla="*/ 1 w 11"/>
                <a:gd name="T13" fmla="*/ 8 h 8"/>
                <a:gd name="T14" fmla="*/ 1 w 11"/>
                <a:gd name="T15" fmla="*/ 8 h 8"/>
                <a:gd name="T16" fmla="*/ 1 w 11"/>
                <a:gd name="T17" fmla="*/ 8 h 8"/>
                <a:gd name="T18" fmla="*/ 3 w 11"/>
                <a:gd name="T19" fmla="*/ 8 h 8"/>
                <a:gd name="T20" fmla="*/ 4 w 11"/>
                <a:gd name="T21" fmla="*/ 8 h 8"/>
                <a:gd name="T22" fmla="*/ 4 w 11"/>
                <a:gd name="T23" fmla="*/ 8 h 8"/>
                <a:gd name="T24" fmla="*/ 4 w 11"/>
                <a:gd name="T25" fmla="*/ 8 h 8"/>
                <a:gd name="T26" fmla="*/ 11 w 11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1"/>
                    <a:pt x="6" y="1"/>
                    <a:pt x="4" y="1"/>
                  </a:cubicBezTo>
                  <a:cubicBezTo>
                    <a:pt x="4" y="4"/>
                    <a:pt x="2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8"/>
                    <a:pt x="10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418"/>
            <p:cNvSpPr>
              <a:spLocks/>
            </p:cNvSpPr>
            <p:nvPr/>
          </p:nvSpPr>
          <p:spPr bwMode="auto">
            <a:xfrm>
              <a:off x="1460649" y="2530823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9 h 35"/>
                <a:gd name="T6" fmla="*/ 18 w 23"/>
                <a:gd name="T7" fmla="*/ 17 h 35"/>
                <a:gd name="T8" fmla="*/ 11 w 23"/>
                <a:gd name="T9" fmla="*/ 32 h 35"/>
                <a:gd name="T10" fmla="*/ 4 w 23"/>
                <a:gd name="T11" fmla="*/ 17 h 35"/>
                <a:gd name="T12" fmla="*/ 2 w 23"/>
                <a:gd name="T13" fmla="*/ 17 h 35"/>
                <a:gd name="T14" fmla="*/ 11 w 23"/>
                <a:gd name="T15" fmla="*/ 34 h 35"/>
                <a:gd name="T16" fmla="*/ 20 w 23"/>
                <a:gd name="T17" fmla="*/ 16 h 35"/>
                <a:gd name="T18" fmla="*/ 8 w 23"/>
                <a:gd name="T19" fmla="*/ 3 h 35"/>
                <a:gd name="T20" fmla="*/ 2 w 23"/>
                <a:gd name="T21" fmla="*/ 17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3"/>
                    <a:pt x="4" y="9"/>
                    <a:pt x="6" y="6"/>
                  </a:cubicBezTo>
                  <a:cubicBezTo>
                    <a:pt x="10" y="1"/>
                    <a:pt x="16" y="6"/>
                    <a:pt x="17" y="9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1"/>
                    <a:pt x="20" y="32"/>
                    <a:pt x="11" y="32"/>
                  </a:cubicBezTo>
                  <a:cubicBezTo>
                    <a:pt x="3" y="33"/>
                    <a:pt x="4" y="21"/>
                    <a:pt x="4" y="17"/>
                  </a:cubicBezTo>
                  <a:cubicBezTo>
                    <a:pt x="4" y="16"/>
                    <a:pt x="2" y="16"/>
                    <a:pt x="2" y="17"/>
                  </a:cubicBezTo>
                  <a:cubicBezTo>
                    <a:pt x="2" y="23"/>
                    <a:pt x="0" y="34"/>
                    <a:pt x="11" y="34"/>
                  </a:cubicBezTo>
                  <a:cubicBezTo>
                    <a:pt x="23" y="35"/>
                    <a:pt x="20" y="22"/>
                    <a:pt x="20" y="16"/>
                  </a:cubicBezTo>
                  <a:cubicBezTo>
                    <a:pt x="20" y="11"/>
                    <a:pt x="19" y="0"/>
                    <a:pt x="8" y="3"/>
                  </a:cubicBezTo>
                  <a:cubicBezTo>
                    <a:pt x="1" y="4"/>
                    <a:pt x="1" y="13"/>
                    <a:pt x="2" y="17"/>
                  </a:cubicBezTo>
                  <a:cubicBezTo>
                    <a:pt x="2" y="18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028" name="Picture 4" descr="26 IMAGES, PHOTOS ET ILLUSTRATIONS VECTORIELLES STOCK APPROPRIÉES SUR LE  THÈME &amp;quot;Cupcake Cartoon&amp;quot; | Adobe Stock"/>
          <p:cNvPicPr>
            <a:picLocks noChangeAspect="1" noChangeArrowheads="1"/>
          </p:cNvPicPr>
          <p:nvPr/>
        </p:nvPicPr>
        <p:blipFill>
          <a:blip r:embed="rId51">
            <a:extLst>
              <a:ext uri="{BEBA8EAE-BF5A-486C-A8C5-ECC9F3942E4B}">
                <a14:imgProps xmlns:a14="http://schemas.microsoft.com/office/drawing/2010/main">
                  <a14:imgLayer r:embed="rId52">
                    <a14:imgEffect>
                      <a14:backgroundRemoval t="0" b="100000" l="5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3271">
            <a:off x="8468994" y="858051"/>
            <a:ext cx="1514919" cy="151492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ute Cartoon Cupcake Vector Illustration Stock Vector (Royalty Free)  574552861"/>
          <p:cNvPicPr>
            <a:picLocks noChangeAspect="1" noChangeArrowheads="1"/>
          </p:cNvPicPr>
          <p:nvPr/>
        </p:nvPicPr>
        <p:blipFill>
          <a:blip r:embed="rId53">
            <a:extLst>
              <a:ext uri="{BEBA8EAE-BF5A-486C-A8C5-ECC9F3942E4B}">
                <a14:imgProps xmlns:a14="http://schemas.microsoft.com/office/drawing/2010/main">
                  <a14:imgLayer r:embed="rId54">
                    <a14:imgEffect>
                      <a14:backgroundRemoval t="357" b="9857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0097">
            <a:off x="3096168" y="3953535"/>
            <a:ext cx="2827611" cy="304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3" name="Picture 422"/>
          <p:cNvPicPr>
            <a:picLocks noChangeAspect="1"/>
          </p:cNvPicPr>
          <p:nvPr/>
        </p:nvPicPr>
        <p:blipFill rotWithShape="1"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-1668780" y="-275194"/>
            <a:ext cx="11200789" cy="1165539"/>
          </a:xfrm>
          <a:prstGeom prst="rect">
            <a:avLst/>
          </a:prstGeom>
        </p:spPr>
      </p:pic>
      <p:pic>
        <p:nvPicPr>
          <p:cNvPr id="429" name="Picture 428"/>
          <p:cNvPicPr>
            <a:picLocks noChangeAspect="1"/>
          </p:cNvPicPr>
          <p:nvPr/>
        </p:nvPicPr>
        <p:blipFill rotWithShape="1"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3026984" y="-282030"/>
            <a:ext cx="10104414" cy="1165539"/>
          </a:xfrm>
          <a:prstGeom prst="rect">
            <a:avLst/>
          </a:prstGeom>
        </p:spPr>
      </p:pic>
      <p:pic>
        <p:nvPicPr>
          <p:cNvPr id="430" name="Picture 429"/>
          <p:cNvPicPr>
            <a:picLocks noChangeAspect="1"/>
          </p:cNvPicPr>
          <p:nvPr/>
        </p:nvPicPr>
        <p:blipFill rotWithShape="1"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6929901" y="-267015"/>
            <a:ext cx="10478028" cy="1165539"/>
          </a:xfrm>
          <a:prstGeom prst="rect">
            <a:avLst/>
          </a:prstGeom>
        </p:spPr>
      </p:pic>
      <p:pic>
        <p:nvPicPr>
          <p:cNvPr id="431" name="Picture 430"/>
          <p:cNvPicPr>
            <a:picLocks noChangeAspect="1"/>
          </p:cNvPicPr>
          <p:nvPr/>
        </p:nvPicPr>
        <p:blipFill>
          <a:blip r:embed="rId56">
            <a:extLst>
              <a:ext uri="{BEBA8EAE-BF5A-486C-A8C5-ECC9F3942E4B}">
                <a14:imgProps xmlns:a14="http://schemas.microsoft.com/office/drawing/2010/main">
                  <a14:imgLayer r:embed="rId57">
                    <a14:imgEffect>
                      <a14:backgroundRemoval t="10000" b="90000" l="10000" r="90000">
                        <a14:foregroundMark x1="37057" y1="38652" x2="39007" y2="38652"/>
                        <a14:foregroundMark x1="38298" y1="35993" x2="39894" y2="40248"/>
                        <a14:foregroundMark x1="48582" y1="32624" x2="48582" y2="36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0222" y="490699"/>
            <a:ext cx="6268341" cy="62683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E2F9F9-EF8F-43A6-B8C0-D1F54A499BBD}"/>
              </a:ext>
            </a:extLst>
      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742720" y="1474436"/>
            <a:ext cx="11449280" cy="305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93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9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389</Words>
  <Application>Microsoft Office PowerPoint</Application>
  <PresentationFormat>Widescreen</PresentationFormat>
  <Paragraphs>61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微软雅黑</vt:lpstr>
      <vt:lpstr>Arial</vt:lpstr>
      <vt:lpstr>Calibri</vt:lpstr>
      <vt:lpstr>Calibri Light</vt:lpstr>
      <vt:lpstr>Times New Roman</vt:lpstr>
      <vt:lpstr>UTM Avo</vt:lpstr>
      <vt:lpstr>UTM Micra</vt:lpstr>
      <vt:lpstr>UTM Showcard</vt:lpstr>
      <vt:lpstr>字魂176号-创粗圆</vt:lpstr>
      <vt:lpstr>Custom Design</vt:lpstr>
      <vt:lpstr>1_Custom Design</vt:lpstr>
      <vt:lpstr>1_包图主题2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42</cp:revision>
  <dcterms:created xsi:type="dcterms:W3CDTF">2022-09-24T07:17:53Z</dcterms:created>
  <dcterms:modified xsi:type="dcterms:W3CDTF">2023-12-20T06:25:04Z</dcterms:modified>
</cp:coreProperties>
</file>