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  <p:sldMasterId id="2147483708" r:id="rId4"/>
  </p:sldMasterIdLst>
  <p:notesMasterIdLst>
    <p:notesMasterId r:id="rId22"/>
  </p:notesMasterIdLst>
  <p:sldIdLst>
    <p:sldId id="302" r:id="rId5"/>
    <p:sldId id="280" r:id="rId6"/>
    <p:sldId id="371" r:id="rId7"/>
    <p:sldId id="269" r:id="rId8"/>
    <p:sldId id="270" r:id="rId9"/>
    <p:sldId id="471" r:id="rId10"/>
    <p:sldId id="509" r:id="rId11"/>
    <p:sldId id="505" r:id="rId12"/>
    <p:sldId id="507" r:id="rId13"/>
    <p:sldId id="508" r:id="rId14"/>
    <p:sldId id="506" r:id="rId15"/>
    <p:sldId id="499" r:id="rId16"/>
    <p:sldId id="502" r:id="rId17"/>
    <p:sldId id="7710" r:id="rId18"/>
    <p:sldId id="7711" r:id="rId19"/>
    <p:sldId id="771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67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3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44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40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52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44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08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30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18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10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21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9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8.png"/><Relationship Id="rId12" Type="http://schemas.openxmlformats.org/officeDocument/2006/relationships/audio" Target="../media/audio3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8.png"/><Relationship Id="rId12" Type="http://schemas.openxmlformats.org/officeDocument/2006/relationships/audio" Target="../media/audio3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1" y="1647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–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1" y="2076450"/>
            <a:ext cx="99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+ 8 –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2650" y="1654462"/>
            <a:ext cx="18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43 - 10</a:t>
            </a:r>
          </a:p>
        </p:txBody>
      </p:sp>
    </p:spTree>
    <p:extLst>
      <p:ext uri="{BB962C8B-B14F-4D97-AF65-F5344CB8AC3E}">
        <p14:creationId xmlns:p14="http://schemas.microsoft.com/office/powerpoint/2010/main" val="42609001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7" grpId="0"/>
      <p:bldP spid="28" grpId="0"/>
      <p:bldP spid="2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2041235" y="1181966"/>
            <a:ext cx="5467929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5075380" y="1477240"/>
            <a:ext cx="18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5118604" y="1934441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8139257" y="964945"/>
            <a:ext cx="357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1" name="Oval 10"/>
          <p:cNvSpPr/>
          <p:nvPr/>
        </p:nvSpPr>
        <p:spPr>
          <a:xfrm>
            <a:off x="1425575" y="382759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1235" y="295275"/>
            <a:ext cx="726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2285279" y="1477240"/>
            <a:ext cx="31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Mẫu</a:t>
            </a:r>
            <a:r>
              <a:rPr lang="en-US" sz="2800" dirty="0"/>
              <a:t>: 45 – 15 + 10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1397295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5229803" y="486196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7279986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41856" y="3607031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20 + 30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23619" y="4137655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50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3630151"/>
            <a:ext cx="215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110 - 20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4205964"/>
            <a:ext cx="10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90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6424242" y="4887242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36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thức</a:t>
              </a:r>
              <a:r>
                <a:rPr lang="en-US" sz="3200" b="1" dirty="0">
                  <a:solidFill>
                    <a:srgbClr val="002060"/>
                  </a:solidFill>
                </a:rPr>
                <a:t>.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24050" y="253380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3B54CCAC-3B26-4EC7-952E-A155BC0D6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>
            <a:extLst>
              <a:ext uri="{FF2B5EF4-FFF2-40B4-BE49-F238E27FC236}">
                <a16:creationId xmlns:a16="http://schemas.microsoft.com/office/drawing/2014/main" id="{89F77B59-AE28-4ACE-81B9-F318B50494FD}"/>
              </a:ext>
            </a:extLst>
          </p:cNvPr>
          <p:cNvSpPr/>
          <p:nvPr/>
        </p:nvSpPr>
        <p:spPr>
          <a:xfrm>
            <a:off x="2002773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SimSun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20298-52FB-4076-9B3B-BC28BE8757E0}"/>
              </a:ext>
            </a:extLst>
          </p:cNvPr>
          <p:cNvSpPr txBox="1"/>
          <p:nvPr/>
        </p:nvSpPr>
        <p:spPr>
          <a:xfrm>
            <a:off x="2117034" y="4970413"/>
            <a:ext cx="2123979" cy="574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Calibri" panose="020F0502020204030204" charset="0"/>
              </a:rPr>
              <a:t>BẮT ĐẦU</a:t>
            </a:r>
          </a:p>
        </p:txBody>
      </p:sp>
      <p:pic>
        <p:nvPicPr>
          <p:cNvPr id="5" name="ChuongCam - 9Slide.vn">
            <a:extLst>
              <a:ext uri="{FF2B5EF4-FFF2-40B4-BE49-F238E27FC236}">
                <a16:creationId xmlns:a16="http://schemas.microsoft.com/office/drawing/2014/main" id="{8FB7D0D0-4D9F-439E-809A-604EC20D0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5" y="4761215"/>
            <a:ext cx="957532" cy="955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EC320-2343-4112-A6DC-1E22A0BB6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E207D44-9845-4254-8C44-E4A43318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126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 p14:bounceEnd="48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386B93-64C3-4EB9-886A-DBD4FBDB0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B9001E-AF38-451D-A433-BC9003386926}"/>
              </a:ext>
            </a:extLst>
          </p:cNvPr>
          <p:cNvSpPr/>
          <p:nvPr/>
        </p:nvSpPr>
        <p:spPr>
          <a:xfrm>
            <a:off x="7543800" y="176208"/>
            <a:ext cx="4316056" cy="65293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CE87CB-B219-4F92-968D-0E7F88FA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45BCBA-A1AB-4055-9D98-A392EA7C69E2}"/>
              </a:ext>
            </a:extLst>
          </p:cNvPr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008212D-D431-42BA-8482-C102FE32A2F1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7" name="ChuongCam - 9Slide.vn">
              <a:extLst>
                <a:ext uri="{FF2B5EF4-FFF2-40B4-BE49-F238E27FC236}">
                  <a16:creationId xmlns:a16="http://schemas.microsoft.com/office/drawing/2014/main" id="{72CA5504-C0BE-45F6-8B50-D6DB28170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292B35-F47B-4458-AE76-DB443A504DCB}"/>
                </a:ext>
              </a:extLst>
            </p:cNvPr>
            <p:cNvSpPr txBox="1"/>
            <p:nvPr/>
          </p:nvSpPr>
          <p:spPr>
            <a:xfrm>
              <a:off x="2687375" y="302961"/>
              <a:ext cx="252504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A. 8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43FE6C-4CFA-454F-B6E5-D19095B2DC34}"/>
              </a:ext>
            </a:extLst>
          </p:cNvPr>
          <p:cNvGrpSpPr/>
          <p:nvPr/>
        </p:nvGrpSpPr>
        <p:grpSpPr>
          <a:xfrm>
            <a:off x="2369944" y="3264929"/>
            <a:ext cx="4632532" cy="1524000"/>
            <a:chOff x="1777458" y="1442381"/>
            <a:chExt cx="3474399" cy="1143000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13433EB6-3D48-4E11-8032-A9A90231E73F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11" name="ChuongCam - 9Slide.vn">
              <a:extLst>
                <a:ext uri="{FF2B5EF4-FFF2-40B4-BE49-F238E27FC236}">
                  <a16:creationId xmlns:a16="http://schemas.microsoft.com/office/drawing/2014/main" id="{AB2B5BDF-A836-4F23-A38A-C186D1DAC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DD8B67-E741-45BB-9C48-2C2F0B44C67C}"/>
                </a:ext>
              </a:extLst>
            </p:cNvPr>
            <p:cNvSpPr txBox="1"/>
            <p:nvPr/>
          </p:nvSpPr>
          <p:spPr>
            <a:xfrm>
              <a:off x="2718204" y="1662478"/>
              <a:ext cx="2533653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B. </a:t>
              </a:r>
              <a:r>
                <a:rPr lang="en-US" altLang="en-US" sz="6000" b="1" dirty="0">
                  <a:solidFill>
                    <a:prstClr val="white"/>
                  </a:solidFill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40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22E5C-FDC6-4396-B671-2E50BC6D3124}"/>
              </a:ext>
            </a:extLst>
          </p:cNvPr>
          <p:cNvGrpSpPr/>
          <p:nvPr/>
        </p:nvGrpSpPr>
        <p:grpSpPr>
          <a:xfrm>
            <a:off x="2403097" y="5075555"/>
            <a:ext cx="4658313" cy="1524000"/>
            <a:chOff x="1802318" y="2800350"/>
            <a:chExt cx="3493735" cy="1143000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B76F47B-C1B8-4321-A707-5FF886EB3F5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48F4D73D-E830-4BD8-97E0-090333A77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CB1A7-3E58-4056-8443-8E6BCBB2F82B}"/>
                </a:ext>
              </a:extLst>
            </p:cNvPr>
            <p:cNvSpPr txBox="1"/>
            <p:nvPr/>
          </p:nvSpPr>
          <p:spPr>
            <a:xfrm>
              <a:off x="2687371" y="3008433"/>
              <a:ext cx="260868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C. </a:t>
              </a:r>
              <a:r>
                <a:rPr lang="en-US" altLang="en-US" sz="6000" b="1" dirty="0">
                  <a:solidFill>
                    <a:prstClr val="white"/>
                  </a:solidFill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48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4241086-8B32-4212-A254-186899DC6D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806175-E2CC-4DE6-9CDD-7D73CEEA9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1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E94BCA-6E0E-466E-A5A1-3B4367E8F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3FF8604C-0090-4A1D-8632-1365E5B787CE}"/>
              </a:ext>
            </a:extLst>
          </p:cNvPr>
          <p:cNvSpPr txBox="1"/>
          <p:nvPr/>
        </p:nvSpPr>
        <p:spPr>
          <a:xfrm>
            <a:off x="7838831" y="2221567"/>
            <a:ext cx="364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80 : 2 </a:t>
            </a:r>
            <a:r>
              <a:rPr lang="en-US" altLang="en-US" sz="4800" b="1" dirty="0">
                <a:solidFill>
                  <a:srgbClr val="0070C0"/>
                </a:solidFill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+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8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 = ?</a:t>
            </a: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865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C3E0F1-C075-4C1F-9529-B4675E2CAB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FC4145-0C22-4667-ACD4-F5712515215F}"/>
              </a:ext>
            </a:extLst>
          </p:cNvPr>
          <p:cNvSpPr/>
          <p:nvPr/>
        </p:nvSpPr>
        <p:spPr>
          <a:xfrm>
            <a:off x="7543800" y="176208"/>
            <a:ext cx="4316056" cy="65293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A70D49-A600-4355-9151-1796F8F8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D6BF14-FD8C-4C5C-8000-E024A2338A91}"/>
              </a:ext>
            </a:extLst>
          </p:cNvPr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13DF6B2E-60F0-4E80-A1F7-A8E8CB75E6F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7" name="ChuongCam - 9Slide.vn">
              <a:extLst>
                <a:ext uri="{FF2B5EF4-FFF2-40B4-BE49-F238E27FC236}">
                  <a16:creationId xmlns:a16="http://schemas.microsoft.com/office/drawing/2014/main" id="{CD6FB423-F85C-46D8-9903-8F41C8DED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E63F47-8BAE-4D89-8395-03624CB983CB}"/>
                </a:ext>
              </a:extLst>
            </p:cNvPr>
            <p:cNvSpPr txBox="1"/>
            <p:nvPr/>
          </p:nvSpPr>
          <p:spPr>
            <a:xfrm>
              <a:off x="2625704" y="346317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A. 43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A196BE-83CD-413A-8BFB-DA5E030BE0A6}"/>
              </a:ext>
            </a:extLst>
          </p:cNvPr>
          <p:cNvGrpSpPr/>
          <p:nvPr/>
        </p:nvGrpSpPr>
        <p:grpSpPr>
          <a:xfrm>
            <a:off x="2369944" y="5054600"/>
            <a:ext cx="4621051" cy="1524000"/>
            <a:chOff x="1777458" y="1442381"/>
            <a:chExt cx="3465788" cy="1143000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00FA075-D14F-49BA-8721-F7EAA2CEE7AE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11" name="ChuongCam - 9Slide.vn">
              <a:extLst>
                <a:ext uri="{FF2B5EF4-FFF2-40B4-BE49-F238E27FC236}">
                  <a16:creationId xmlns:a16="http://schemas.microsoft.com/office/drawing/2014/main" id="{1B9C9D14-8E98-4247-8FA4-FBFE231E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6B0155-6ED8-4929-85AD-01931E609D68}"/>
                </a:ext>
              </a:extLst>
            </p:cNvPr>
            <p:cNvSpPr txBox="1"/>
            <p:nvPr/>
          </p:nvSpPr>
          <p:spPr>
            <a:xfrm>
              <a:off x="2707236" y="1702828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C. 42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59480E-D3A2-40FF-951A-B1F1B8FEA5EE}"/>
              </a:ext>
            </a:extLst>
          </p:cNvPr>
          <p:cNvGrpSpPr/>
          <p:nvPr/>
        </p:nvGrpSpPr>
        <p:grpSpPr>
          <a:xfrm>
            <a:off x="2369952" y="3327400"/>
            <a:ext cx="4587905" cy="1524000"/>
            <a:chOff x="1802318" y="2800350"/>
            <a:chExt cx="3440929" cy="1143000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6B69064-CAA9-48DD-B6F9-656B07A73DAF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B8F2EE49-3A68-4301-BB47-E6FB0F295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7AA28C-A2ED-4EC2-AFE4-D10A05E1551D}"/>
                </a:ext>
              </a:extLst>
            </p:cNvPr>
            <p:cNvSpPr txBox="1"/>
            <p:nvPr/>
          </p:nvSpPr>
          <p:spPr>
            <a:xfrm>
              <a:off x="2838301" y="3042810"/>
              <a:ext cx="20121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B. </a:t>
              </a:r>
              <a:r>
                <a:rPr lang="en-US" altLang="en-US" sz="4400" b="1" dirty="0">
                  <a:solidFill>
                    <a:prstClr val="white"/>
                  </a:solidFill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38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E714D38-CFAA-4F22-9457-9E02A1018E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BB2449-38BA-499B-BEBD-FAE349181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1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961CC519-DC4D-4F9D-93C8-EE61A108F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FD1A3D40-B38C-4D45-882B-6421A788DE72}"/>
              </a:ext>
            </a:extLst>
          </p:cNvPr>
          <p:cNvSpPr txBox="1"/>
          <p:nvPr/>
        </p:nvSpPr>
        <p:spPr>
          <a:xfrm>
            <a:off x="7890904" y="2446924"/>
            <a:ext cx="4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35 + 15 - 12 = ?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66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73" y="1029918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4828467" y="678815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54144" y="2093843"/>
            <a:ext cx="9681265" cy="1749287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BÀI 38: BIỂU THỨC SỐ. </a:t>
            </a:r>
          </a:p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TÍNH GIÁ TRỊ CỦA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 1 – Tr. 104)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6" y="-228600"/>
            <a:ext cx="1249994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00" y="3152467"/>
            <a:ext cx="10288862" cy="168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290" y="4764156"/>
            <a:ext cx="2444872" cy="23290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4528" y="303828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04" y="51315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19" y="1038314"/>
            <a:ext cx="10301162" cy="2114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94963" y="1773324"/>
            <a:ext cx="744923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388" y="1856361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642" y="345050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7715" y="3512508"/>
            <a:ext cx="65416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 dụng giải các bài toán liên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85" y="2642548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7215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76225" y="1183517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ABCD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473409" y="5686025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+ 5; 24 – 7; 5 x 2; 8 : 2; 5 + 5 + 8, 5 x 2 + 8; 18 : 3 – 2;…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45742" y="1768292"/>
            <a:ext cx="4577688" cy="2102755"/>
            <a:chOff x="3915148" y="1748264"/>
            <a:chExt cx="4577688" cy="21027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5148" y="1748264"/>
              <a:ext cx="4257675" cy="1714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58415" y="2486931"/>
              <a:ext cx="1671924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7666" y="2634393"/>
              <a:ext cx="1785170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4376" y="2824987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88409" y="2719773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65691" y="3038476"/>
              <a:ext cx="139926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BFAAB8-B133-E93A-BCA6-DF3B37195867}"/>
              </a:ext>
            </a:extLst>
          </p:cNvPr>
          <p:cNvSpPr txBox="1"/>
          <p:nvPr/>
        </p:nvSpPr>
        <p:spPr>
          <a:xfrm>
            <a:off x="3379304" y="225287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640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376</Words>
  <Application>Microsoft Office PowerPoint</Application>
  <PresentationFormat>Widescreen</PresentationFormat>
  <Paragraphs>90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#9Slide02 Noi dung dai</vt:lpstr>
      <vt:lpstr>.VnBlack</vt:lpstr>
      <vt:lpstr>Arial</vt:lpstr>
      <vt:lpstr>Arial </vt:lpstr>
      <vt:lpstr>Calibri</vt:lpstr>
      <vt:lpstr>Calibri Light</vt:lpstr>
      <vt:lpstr>Corbel</vt:lpstr>
      <vt:lpstr>ITC Avant Garde Std Bk</vt:lpstr>
      <vt:lpstr>SVN-Gretoon</vt:lpstr>
      <vt:lpstr>Tahoma</vt:lpstr>
      <vt:lpstr>Times New Roman</vt:lpstr>
      <vt:lpstr>UTM Avo</vt:lpstr>
      <vt:lpstr>Office 主题​​</vt:lpstr>
      <vt:lpstr>Basis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2022-09-23T02:09:31Z</dcterms:created>
  <dcterms:modified xsi:type="dcterms:W3CDTF">2023-12-14T05:06:48Z</dcterms:modified>
</cp:coreProperties>
</file>