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424" r:id="rId2"/>
    <p:sldId id="634" r:id="rId3"/>
    <p:sldId id="319" r:id="rId4"/>
    <p:sldId id="637" r:id="rId5"/>
    <p:sldId id="639" r:id="rId6"/>
    <p:sldId id="641" r:id="rId7"/>
    <p:sldId id="635" r:id="rId8"/>
    <p:sldId id="640" r:id="rId9"/>
    <p:sldId id="644" r:id="rId10"/>
    <p:sldId id="643" r:id="rId11"/>
    <p:sldId id="279" r:id="rId12"/>
    <p:sldId id="636" r:id="rId13"/>
    <p:sldId id="627" r:id="rId14"/>
    <p:sldId id="353" r:id="rId15"/>
    <p:sldId id="276" r:id="rId16"/>
  </p:sldIdLst>
  <p:sldSz cx="12161838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Itim" panose="020B0604020202020204" charset="-34"/>
      <p:regular r:id="rId30"/>
    </p:embeddedFont>
    <p:embeddedFont>
      <p:font typeface="Sitka Heading Semibold" pitchFamily="2" charset="0"/>
      <p:bold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Tw Cen MT" panose="020B0602020104020603" pitchFamily="34" charset="0"/>
      <p:regular r:id="rId35"/>
      <p:bold r:id="rId36"/>
      <p:italic r:id="rId37"/>
      <p:boldItalic r:id="rId38"/>
    </p:embeddedFont>
    <p:embeddedFont>
      <p:font typeface="Varela Round" panose="00000500000000000000" pitchFamily="2" charset="-79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3333FF"/>
    <a:srgbClr val="F4A2B8"/>
    <a:srgbClr val="22211E"/>
    <a:srgbClr val="FEFAF7"/>
    <a:srgbClr val="DBF4F6"/>
    <a:srgbClr val="FFE5A8"/>
    <a:srgbClr val="FBF2DD"/>
    <a:srgbClr val="FFD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72" d="100"/>
          <a:sy n="72" d="100"/>
        </p:scale>
        <p:origin x="744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61838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397" y="-164892"/>
            <a:ext cx="5130775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1838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7103" y="1004342"/>
            <a:ext cx="4756949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61838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97" y="1"/>
            <a:ext cx="5130775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7" r:id="rId4"/>
    <p:sldLayoutId id="2147483658" r:id="rId5"/>
    <p:sldLayoutId id="2147483667" r:id="rId6"/>
    <p:sldLayoutId id="2147483673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709723" y="-2651919"/>
            <a:ext cx="6841036" cy="121618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95" y="5646961"/>
            <a:ext cx="1177104" cy="12059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43136" y="5557701"/>
            <a:ext cx="853142" cy="12229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30242" y="5780021"/>
            <a:ext cx="892560" cy="939832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6900" y="4709557"/>
            <a:ext cx="2896514" cy="2133937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51428" y="4910582"/>
            <a:ext cx="3039918" cy="194063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51677" y="3277896"/>
            <a:ext cx="698023" cy="663797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40091" y="591575"/>
            <a:ext cx="532080" cy="5700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7311" y="2161240"/>
            <a:ext cx="1630600" cy="19406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1699332" y="384208"/>
            <a:ext cx="8763175" cy="3414271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7182" b="1" kern="1200" dirty="0">
                  <a:solidFill>
                    <a:srgbClr val="A23AEA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3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709723" y="-2651919"/>
            <a:ext cx="6841036" cy="121618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95" y="5646961"/>
            <a:ext cx="1177104" cy="12059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43136" y="5557701"/>
            <a:ext cx="853142" cy="12229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30242" y="5780021"/>
            <a:ext cx="892560" cy="939832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6900" y="4709557"/>
            <a:ext cx="2896514" cy="2133937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51428" y="4910582"/>
            <a:ext cx="3039918" cy="194063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51677" y="3277896"/>
            <a:ext cx="698023" cy="663797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40091" y="591575"/>
            <a:ext cx="532080" cy="5700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7311" y="2161240"/>
            <a:ext cx="1630600" cy="19406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1748652" y="385253"/>
            <a:ext cx="8763175" cy="3414271"/>
            <a:chOff x="1950989" y="129596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50989" y="129596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7182" b="1" kern="1200" dirty="0" err="1">
                  <a:solidFill>
                    <a:srgbClr val="A23AEA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lang="en-US" sz="7182" b="1" kern="1200" dirty="0">
                  <a:solidFill>
                    <a:srgbClr val="A23AEA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7182" b="1" kern="1200" dirty="0" err="1">
                  <a:solidFill>
                    <a:srgbClr val="A23AEA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lang="en-US" sz="7182" b="1" kern="1200" dirty="0">
                <a:solidFill>
                  <a:srgbClr val="A23AE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2D473C-2CF5-4474-816A-8382142688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12138" y="364557"/>
            <a:ext cx="2162629" cy="28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64488" y="272304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661457" y="423246"/>
            <a:ext cx="1462494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11190" y="1960999"/>
            <a:ext cx="136820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312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48654" y="2616716"/>
            <a:ext cx="3040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50983" y="2407275"/>
            <a:ext cx="327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753541" y="3306244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4400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65762" y="2619517"/>
            <a:ext cx="129219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936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37771" y="1888831"/>
            <a:ext cx="12193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203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767982" y="2630058"/>
            <a:ext cx="3040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25175" y="2484559"/>
            <a:ext cx="625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158904" y="3371284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4400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086250" y="3317027"/>
            <a:ext cx="117328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812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974814" y="1973125"/>
            <a:ext cx="1444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523874" y="2601642"/>
            <a:ext cx="3795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508434" y="2330670"/>
            <a:ext cx="4998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955314" y="3342792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4400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860613" y="3306244"/>
            <a:ext cx="12921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854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9475710" y="1921488"/>
            <a:ext cx="12193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131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011273" y="2636711"/>
            <a:ext cx="285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103716" y="2370809"/>
            <a:ext cx="417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517198" y="3367442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4400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312243" y="3275450"/>
            <a:ext cx="12921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655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5CA45E-7DA6-5602-DB1B-0892DFC03CE9}"/>
              </a:ext>
            </a:extLst>
          </p:cNvPr>
          <p:cNvSpPr/>
          <p:nvPr/>
        </p:nvSpPr>
        <p:spPr>
          <a:xfrm>
            <a:off x="693496" y="423246"/>
            <a:ext cx="747701" cy="7477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6BC52836-0141-8739-1BEE-306E3ACDF0CC}"/>
              </a:ext>
            </a:extLst>
          </p:cNvPr>
          <p:cNvSpPr/>
          <p:nvPr/>
        </p:nvSpPr>
        <p:spPr>
          <a:xfrm>
            <a:off x="7617397" y="464509"/>
            <a:ext cx="3022797" cy="107860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SGK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178894" y="270998"/>
            <a:ext cx="51304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58147" y="3571437"/>
            <a:ext cx="136820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243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15026" y="4036235"/>
            <a:ext cx="30404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79615" y="3957242"/>
            <a:ext cx="3273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215148" y="4728567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800" b="1">
              <a:solidFill>
                <a:srgbClr val="002060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87652" y="4652555"/>
            <a:ext cx="129219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486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08724" y="3592696"/>
            <a:ext cx="12193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162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822173" y="4018798"/>
            <a:ext cx="30404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040068" y="3926814"/>
            <a:ext cx="411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180103" y="4696833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800" b="1">
              <a:solidFill>
                <a:srgbClr val="00206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116058" y="4665037"/>
            <a:ext cx="129219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648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81681" y="3474996"/>
            <a:ext cx="144421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250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33066" y="3988515"/>
            <a:ext cx="3795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93850" y="3858333"/>
            <a:ext cx="4998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216914" y="4662604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800" b="1">
              <a:solidFill>
                <a:srgbClr val="00206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081287" y="4665037"/>
            <a:ext cx="129219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750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409019" y="3429000"/>
            <a:ext cx="12193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876042" y="4001492"/>
            <a:ext cx="28530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0058701" y="3851342"/>
            <a:ext cx="4170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10303761" y="4696802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800" b="1">
              <a:solidFill>
                <a:srgbClr val="00206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182143" y="4652555"/>
            <a:ext cx="129219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540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6CC80D-151C-B5C4-0930-6877C29BE554}"/>
              </a:ext>
            </a:extLst>
          </p:cNvPr>
          <p:cNvSpPr/>
          <p:nvPr/>
        </p:nvSpPr>
        <p:spPr>
          <a:xfrm>
            <a:off x="240681" y="270998"/>
            <a:ext cx="747701" cy="7477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B2B7FF-98C4-E9B4-B509-7140A5BCFC2D}"/>
              </a:ext>
            </a:extLst>
          </p:cNvPr>
          <p:cNvSpPr/>
          <p:nvPr/>
        </p:nvSpPr>
        <p:spPr>
          <a:xfrm>
            <a:off x="614531" y="1916538"/>
            <a:ext cx="2421641" cy="747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243 x 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671D63-1EC1-38F5-7165-D751428D28DC}"/>
              </a:ext>
            </a:extLst>
          </p:cNvPr>
          <p:cNvSpPr/>
          <p:nvPr/>
        </p:nvSpPr>
        <p:spPr>
          <a:xfrm>
            <a:off x="3540075" y="1916538"/>
            <a:ext cx="2421641" cy="747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162 x 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AF375F-6214-8F22-9935-03494E0CF48F}"/>
              </a:ext>
            </a:extLst>
          </p:cNvPr>
          <p:cNvSpPr/>
          <p:nvPr/>
        </p:nvSpPr>
        <p:spPr>
          <a:xfrm>
            <a:off x="6465620" y="1905269"/>
            <a:ext cx="2421641" cy="747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250 x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EA4C25-1128-DCCD-4931-D62B8F8F83A3}"/>
              </a:ext>
            </a:extLst>
          </p:cNvPr>
          <p:cNvSpPr/>
          <p:nvPr/>
        </p:nvSpPr>
        <p:spPr>
          <a:xfrm>
            <a:off x="9391164" y="1905268"/>
            <a:ext cx="2421641" cy="747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108 x 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BD494D12-7700-4001-ED23-9C603E2247C0}"/>
              </a:ext>
            </a:extLst>
          </p:cNvPr>
          <p:cNvSpPr/>
          <p:nvPr/>
        </p:nvSpPr>
        <p:spPr>
          <a:xfrm>
            <a:off x="8755829" y="371562"/>
            <a:ext cx="3022797" cy="107860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27573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Hôm</a:t>
            </a:r>
            <a:r>
              <a:rPr lang="en-US" sz="3200" dirty="0"/>
              <a:t> nay,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âu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118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mèo</a:t>
            </a:r>
            <a:r>
              <a:rPr lang="en-US" sz="3200" dirty="0"/>
              <a:t> </a:t>
            </a:r>
            <a:r>
              <a:rPr lang="en-US" sz="3200" dirty="0" err="1"/>
              <a:t>gấp</a:t>
            </a:r>
            <a:r>
              <a:rPr lang="en-US" sz="3200" dirty="0"/>
              <a:t> 3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âu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hôm</a:t>
            </a:r>
            <a:r>
              <a:rPr lang="en-US" sz="3200" dirty="0"/>
              <a:t> nay </a:t>
            </a:r>
            <a:r>
              <a:rPr lang="en-US" sz="3200" dirty="0" err="1"/>
              <a:t>mèo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?</a:t>
            </a:r>
            <a:endParaRPr lang="en-SG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3721048" y="729143"/>
            <a:ext cx="4954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1775145" y="1706376"/>
            <a:ext cx="6278609" cy="0"/>
          </a:xfrm>
          <a:prstGeom prst="line">
            <a:avLst/>
          </a:prstGeom>
          <a:ln w="38100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10617200" y="1285813"/>
            <a:ext cx="719015" cy="0"/>
          </a:xfrm>
          <a:prstGeom prst="line">
            <a:avLst/>
          </a:prstGeom>
          <a:ln w="38100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1775145" y="1282187"/>
            <a:ext cx="7720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F3EBBB-FFF6-A123-C908-C0815BD96307}"/>
              </a:ext>
            </a:extLst>
          </p:cNvPr>
          <p:cNvCxnSpPr>
            <a:cxnSpLocks/>
          </p:cNvCxnSpPr>
          <p:nvPr/>
        </p:nvCxnSpPr>
        <p:spPr>
          <a:xfrm>
            <a:off x="9037536" y="735827"/>
            <a:ext cx="2298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E2F171-D29E-DBA2-BB2E-824A4A100B48}"/>
              </a:ext>
            </a:extLst>
          </p:cNvPr>
          <p:cNvSpPr txBox="1"/>
          <p:nvPr/>
        </p:nvSpPr>
        <p:spPr>
          <a:xfrm flipH="1">
            <a:off x="1146786" y="1942696"/>
            <a:ext cx="1349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Tóm</a:t>
            </a:r>
            <a:r>
              <a:rPr lang="en-US" sz="2000" dirty="0"/>
              <a:t> </a:t>
            </a:r>
            <a:r>
              <a:rPr lang="en-US" sz="2000" dirty="0" err="1"/>
              <a:t>tắt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FD99A-63C6-E4B9-D447-C2351A30EC85}"/>
              </a:ext>
            </a:extLst>
          </p:cNvPr>
          <p:cNvSpPr txBox="1"/>
          <p:nvPr/>
        </p:nvSpPr>
        <p:spPr>
          <a:xfrm flipH="1">
            <a:off x="738554" y="2659776"/>
            <a:ext cx="1349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Hải</a:t>
            </a:r>
            <a:r>
              <a:rPr lang="en-US" sz="2000" dirty="0"/>
              <a:t> </a:t>
            </a:r>
            <a:r>
              <a:rPr lang="en-US" sz="2000" dirty="0" err="1"/>
              <a:t>âu</a:t>
            </a:r>
            <a:r>
              <a:rPr lang="en-US" sz="2000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52E4E0-F476-3FB2-DBAE-BF4A4B3DE4B4}"/>
              </a:ext>
            </a:extLst>
          </p:cNvPr>
          <p:cNvSpPr txBox="1"/>
          <p:nvPr/>
        </p:nvSpPr>
        <p:spPr>
          <a:xfrm flipH="1">
            <a:off x="754941" y="3095861"/>
            <a:ext cx="1349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Mèo</a:t>
            </a:r>
            <a:r>
              <a:rPr lang="en-US" sz="2000" dirty="0"/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3B1DA6-3412-405E-808F-4A086A0D6A96}"/>
              </a:ext>
            </a:extLst>
          </p:cNvPr>
          <p:cNvGrpSpPr/>
          <p:nvPr/>
        </p:nvGrpSpPr>
        <p:grpSpPr>
          <a:xfrm>
            <a:off x="1798864" y="2715948"/>
            <a:ext cx="1441938" cy="287766"/>
            <a:chOff x="4478215" y="3234897"/>
            <a:chExt cx="1441938" cy="28776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3A2BEE-B460-8D5B-EB04-05C152DEA7CF}"/>
                </a:ext>
              </a:extLst>
            </p:cNvPr>
            <p:cNvCxnSpPr>
              <a:cxnSpLocks/>
            </p:cNvCxnSpPr>
            <p:nvPr/>
          </p:nvCxnSpPr>
          <p:spPr>
            <a:xfrm>
              <a:off x="4478215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5A6048-1DB8-0C42-6D81-8D102096BF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215" y="3378780"/>
              <a:ext cx="14419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F0CFC2B-1684-C514-C005-E9945C4FE928}"/>
                </a:ext>
              </a:extLst>
            </p:cNvPr>
            <p:cNvCxnSpPr>
              <a:cxnSpLocks/>
            </p:cNvCxnSpPr>
            <p:nvPr/>
          </p:nvCxnSpPr>
          <p:spPr>
            <a:xfrm>
              <a:off x="5920153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D7C988-AB1F-23F8-670D-EF8951B20AC5}"/>
              </a:ext>
            </a:extLst>
          </p:cNvPr>
          <p:cNvGrpSpPr/>
          <p:nvPr/>
        </p:nvGrpSpPr>
        <p:grpSpPr>
          <a:xfrm>
            <a:off x="1802081" y="3163058"/>
            <a:ext cx="1441938" cy="287766"/>
            <a:chOff x="4478215" y="3234897"/>
            <a:chExt cx="1441938" cy="28776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72737D-9E15-4B00-DDDA-AFB4B695134C}"/>
                </a:ext>
              </a:extLst>
            </p:cNvPr>
            <p:cNvCxnSpPr>
              <a:cxnSpLocks/>
            </p:cNvCxnSpPr>
            <p:nvPr/>
          </p:nvCxnSpPr>
          <p:spPr>
            <a:xfrm>
              <a:off x="4478215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4D9CD49-CD29-FB07-E70B-7DA592002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215" y="3378780"/>
              <a:ext cx="14419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0CDE20-54F3-AC38-FCB4-8833581FF268}"/>
                </a:ext>
              </a:extLst>
            </p:cNvPr>
            <p:cNvCxnSpPr>
              <a:cxnSpLocks/>
            </p:cNvCxnSpPr>
            <p:nvPr/>
          </p:nvCxnSpPr>
          <p:spPr>
            <a:xfrm>
              <a:off x="5920153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3651FF-E728-C3C7-B454-0A9E96F138BD}"/>
              </a:ext>
            </a:extLst>
          </p:cNvPr>
          <p:cNvGrpSpPr/>
          <p:nvPr/>
        </p:nvGrpSpPr>
        <p:grpSpPr>
          <a:xfrm>
            <a:off x="3241092" y="3170506"/>
            <a:ext cx="1441938" cy="287766"/>
            <a:chOff x="4478215" y="3234897"/>
            <a:chExt cx="1441938" cy="28776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E12EAC-FFBF-5FCA-E369-C9FA551082BF}"/>
                </a:ext>
              </a:extLst>
            </p:cNvPr>
            <p:cNvCxnSpPr>
              <a:cxnSpLocks/>
            </p:cNvCxnSpPr>
            <p:nvPr/>
          </p:nvCxnSpPr>
          <p:spPr>
            <a:xfrm>
              <a:off x="4478215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A50484E-C44D-698B-9D28-56554354D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215" y="3378780"/>
              <a:ext cx="14419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38E6633-5E00-3DD3-4023-C346EEF72EC3}"/>
                </a:ext>
              </a:extLst>
            </p:cNvPr>
            <p:cNvCxnSpPr>
              <a:cxnSpLocks/>
            </p:cNvCxnSpPr>
            <p:nvPr/>
          </p:nvCxnSpPr>
          <p:spPr>
            <a:xfrm>
              <a:off x="5920153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D492FD-7A87-363F-9525-D04B37C60D47}"/>
              </a:ext>
            </a:extLst>
          </p:cNvPr>
          <p:cNvGrpSpPr/>
          <p:nvPr/>
        </p:nvGrpSpPr>
        <p:grpSpPr>
          <a:xfrm>
            <a:off x="4677553" y="3163756"/>
            <a:ext cx="1441938" cy="287766"/>
            <a:chOff x="4478215" y="3234897"/>
            <a:chExt cx="1441938" cy="28776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F7D183-FC37-D736-D033-46B828A17375}"/>
                </a:ext>
              </a:extLst>
            </p:cNvPr>
            <p:cNvCxnSpPr>
              <a:cxnSpLocks/>
            </p:cNvCxnSpPr>
            <p:nvPr/>
          </p:nvCxnSpPr>
          <p:spPr>
            <a:xfrm>
              <a:off x="4478215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0D05BEC-0057-C284-FDC3-6E87C3A1E1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215" y="3378780"/>
              <a:ext cx="14419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A87AF8-F08A-24DC-BD82-4B057BDDE628}"/>
                </a:ext>
              </a:extLst>
            </p:cNvPr>
            <p:cNvCxnSpPr>
              <a:cxnSpLocks/>
            </p:cNvCxnSpPr>
            <p:nvPr/>
          </p:nvCxnSpPr>
          <p:spPr>
            <a:xfrm>
              <a:off x="5920153" y="3234897"/>
              <a:ext cx="0" cy="287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76DB89B-36E3-3B16-D81E-4BCC0F75B21C}"/>
              </a:ext>
            </a:extLst>
          </p:cNvPr>
          <p:cNvSpPr txBox="1"/>
          <p:nvPr/>
        </p:nvSpPr>
        <p:spPr>
          <a:xfrm>
            <a:off x="1798862" y="2381228"/>
            <a:ext cx="1755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118 </a:t>
            </a:r>
            <a:r>
              <a:rPr lang="en-US" sz="1600" dirty="0" err="1"/>
              <a:t>ngày</a:t>
            </a:r>
            <a:r>
              <a:rPr lang="en-US" sz="1600" dirty="0"/>
              <a:t> </a:t>
            </a:r>
            <a:r>
              <a:rPr lang="en-US" sz="1600" dirty="0" err="1"/>
              <a:t>tuổi</a:t>
            </a:r>
            <a:r>
              <a:rPr lang="en-US" sz="1600" dirty="0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1EC16D-E465-15F1-A777-A3E1E72E0D20}"/>
              </a:ext>
            </a:extLst>
          </p:cNvPr>
          <p:cNvSpPr txBox="1"/>
          <p:nvPr/>
        </p:nvSpPr>
        <p:spPr>
          <a:xfrm>
            <a:off x="3084296" y="3515339"/>
            <a:ext cx="1755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? </a:t>
            </a:r>
            <a:r>
              <a:rPr lang="en-US" sz="1600" dirty="0" err="1"/>
              <a:t>ngày</a:t>
            </a:r>
            <a:r>
              <a:rPr lang="en-US" sz="1600" dirty="0"/>
              <a:t> </a:t>
            </a:r>
            <a:r>
              <a:rPr lang="en-US" sz="1600" dirty="0" err="1"/>
              <a:t>tuổi</a:t>
            </a:r>
            <a:r>
              <a:rPr lang="en-US" sz="1600" dirty="0"/>
              <a:t> </a:t>
            </a: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8FE6931E-2C7A-CABB-96BE-38CEE784BE2E}"/>
              </a:ext>
            </a:extLst>
          </p:cNvPr>
          <p:cNvSpPr/>
          <p:nvPr/>
        </p:nvSpPr>
        <p:spPr>
          <a:xfrm>
            <a:off x="2924281" y="2584223"/>
            <a:ext cx="316522" cy="436085"/>
          </a:xfrm>
          <a:prstGeom prst="arc">
            <a:avLst>
              <a:gd name="adj1" fmla="val 17920590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7417AD69-8366-C430-2346-E68AED63C4E4}"/>
              </a:ext>
            </a:extLst>
          </p:cNvPr>
          <p:cNvSpPr/>
          <p:nvPr/>
        </p:nvSpPr>
        <p:spPr>
          <a:xfrm flipH="1">
            <a:off x="1798863" y="2569853"/>
            <a:ext cx="500694" cy="436085"/>
          </a:xfrm>
          <a:prstGeom prst="arc">
            <a:avLst>
              <a:gd name="adj1" fmla="val 19033619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8951A86E-6E12-0527-E396-A2B3F341582E}"/>
              </a:ext>
            </a:extLst>
          </p:cNvPr>
          <p:cNvSpPr/>
          <p:nvPr/>
        </p:nvSpPr>
        <p:spPr>
          <a:xfrm flipH="1" flipV="1">
            <a:off x="1804632" y="3098543"/>
            <a:ext cx="1572225" cy="548210"/>
          </a:xfrm>
          <a:prstGeom prst="arc">
            <a:avLst>
              <a:gd name="adj1" fmla="val 17161545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E7694D40-6165-9CD6-BDE7-CBF5F65F488B}"/>
              </a:ext>
            </a:extLst>
          </p:cNvPr>
          <p:cNvSpPr/>
          <p:nvPr/>
        </p:nvSpPr>
        <p:spPr>
          <a:xfrm flipV="1">
            <a:off x="4002424" y="3095861"/>
            <a:ext cx="2096384" cy="548210"/>
          </a:xfrm>
          <a:prstGeom prst="arc">
            <a:avLst>
              <a:gd name="adj1" fmla="val 17161545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5A7229-CBC4-65BB-4E9A-C2D2F639ADA6}"/>
              </a:ext>
            </a:extLst>
          </p:cNvPr>
          <p:cNvSpPr txBox="1"/>
          <p:nvPr/>
        </p:nvSpPr>
        <p:spPr>
          <a:xfrm>
            <a:off x="5050616" y="3940342"/>
            <a:ext cx="738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HP001 5H Normal" panose="020B0603050302020204" pitchFamily="34" charset="0"/>
              </a:rPr>
              <a:t>giải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HP001 5H Normal" panose="020B0603050302020204" pitchFamily="34" charset="0"/>
              </a:rPr>
              <a:t> </a:t>
            </a:r>
            <a:endParaRPr lang="en-VN" sz="3200" b="1" kern="1200" dirty="0">
              <a:solidFill>
                <a:srgbClr val="FF0000"/>
              </a:solidFill>
              <a:latin typeface="+mn-lt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491B18-030D-BE8E-1AF1-8D6DE8C49C6D}"/>
              </a:ext>
            </a:extLst>
          </p:cNvPr>
          <p:cNvSpPr txBox="1"/>
          <p:nvPr/>
        </p:nvSpPr>
        <p:spPr>
          <a:xfrm>
            <a:off x="2104269" y="4665743"/>
            <a:ext cx="10776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3200" b="1" kern="1200" dirty="0">
                <a:solidFill>
                  <a:srgbClr val="00206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Hôm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 nay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mèo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được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số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ngày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tuổi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 </a:t>
            </a:r>
            <a:r>
              <a:rPr lang="vi-VN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là:</a:t>
            </a:r>
            <a:endParaRPr lang="en-US" sz="3200" b="1" kern="1200" dirty="0">
              <a:solidFill>
                <a:srgbClr val="002060"/>
              </a:solidFill>
              <a:latin typeface="+mn-lt"/>
              <a:cs typeface="HP001 5H Normal" panose="020B06030503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FE7E8C-EE9F-93FC-C806-E0BA8E18F770}"/>
              </a:ext>
            </a:extLst>
          </p:cNvPr>
          <p:cNvSpPr txBox="1"/>
          <p:nvPr/>
        </p:nvSpPr>
        <p:spPr>
          <a:xfrm>
            <a:off x="4083528" y="5251719"/>
            <a:ext cx="744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118 </a:t>
            </a:r>
            <a:r>
              <a:rPr lang="en-US" sz="3200" kern="1200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 3 = 354 (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ngày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CA7444-8164-6133-0D23-27E116548025}"/>
              </a:ext>
            </a:extLst>
          </p:cNvPr>
          <p:cNvSpPr txBox="1"/>
          <p:nvPr/>
        </p:nvSpPr>
        <p:spPr>
          <a:xfrm>
            <a:off x="5284365" y="5869868"/>
            <a:ext cx="7714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3200" b="1" kern="1200" dirty="0" err="1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354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ngày</a:t>
            </a:r>
            <a:r>
              <a:rPr lang="en-US" sz="3200" b="1" kern="1200" dirty="0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+mn-lt"/>
                <a:cs typeface="HP001 5H Normal" panose="020B0603050302020204" pitchFamily="34" charset="0"/>
              </a:rPr>
              <a:t>tuổi</a:t>
            </a:r>
            <a:endParaRPr lang="en-US" sz="3200" b="1" kern="1200" dirty="0">
              <a:solidFill>
                <a:srgbClr val="002060"/>
              </a:solidFill>
              <a:latin typeface="+mn-lt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2E1DDF0C-D35E-9B73-C6AA-4AF6ED59DEA0}"/>
              </a:ext>
            </a:extLst>
          </p:cNvPr>
          <p:cNvSpPr/>
          <p:nvPr/>
        </p:nvSpPr>
        <p:spPr>
          <a:xfrm>
            <a:off x="8607449" y="1811602"/>
            <a:ext cx="3022797" cy="107860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  <p:bldP spid="15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5" grpId="0"/>
      <p:bldP spid="56" grpId="0"/>
      <p:bldP spid="57" grpId="0"/>
      <p:bldP spid="58" grpId="0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6809" y="635162"/>
            <a:ext cx="8907085" cy="2793838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/>
            <a:r>
              <a:rPr lang="en-US" sz="877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Xin </a:t>
            </a:r>
            <a:r>
              <a:rPr lang="en-US" sz="8778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chào</a:t>
            </a:r>
            <a:r>
              <a:rPr lang="en-US" sz="877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8778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và</a:t>
            </a:r>
            <a:r>
              <a:rPr lang="en-US" sz="877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8778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hẹn</a:t>
            </a:r>
            <a:r>
              <a:rPr lang="en-US" sz="877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8778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gặp</a:t>
            </a:r>
            <a:r>
              <a:rPr lang="en-US" sz="877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8778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lại</a:t>
            </a:r>
            <a:r>
              <a:rPr lang="en-US" sz="877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29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-11174023" y="-3720457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1FFA5-6D65-0E4C-9496-6783F60FC30B}"/>
              </a:ext>
            </a:extLst>
          </p:cNvPr>
          <p:cNvSpPr txBox="1"/>
          <p:nvPr/>
        </p:nvSpPr>
        <p:spPr>
          <a:xfrm>
            <a:off x="-12083143" y="-2616926"/>
            <a:ext cx="100770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5, 185, 160, 46, 64, 4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x   2 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x ….=………...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x ….=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x … =………..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AA1A51-40C5-A68F-1CE6-8AA0A3DAD354}"/>
              </a:ext>
            </a:extLst>
          </p:cNvPr>
          <p:cNvSpPr/>
          <p:nvPr/>
        </p:nvSpPr>
        <p:spPr>
          <a:xfrm>
            <a:off x="0" y="0"/>
            <a:ext cx="12161838" cy="1159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6F38C-8B30-DEFF-0002-0630450D10C5}"/>
              </a:ext>
            </a:extLst>
          </p:cNvPr>
          <p:cNvSpPr txBox="1"/>
          <p:nvPr/>
        </p:nvSpPr>
        <p:spPr>
          <a:xfrm>
            <a:off x="-6708710" y="-1632041"/>
            <a:ext cx="4226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x 2 = 46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x 4 = 64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x 5 = 185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x 4 = 160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4EEF24-7EF1-7F21-07EF-7FDB3531243A}"/>
              </a:ext>
            </a:extLst>
          </p:cNvPr>
          <p:cNvGrpSpPr/>
          <p:nvPr/>
        </p:nvGrpSpPr>
        <p:grpSpPr>
          <a:xfrm>
            <a:off x="62163" y="1361789"/>
            <a:ext cx="12037511" cy="5407793"/>
            <a:chOff x="928994" y="1289040"/>
            <a:chExt cx="10441858" cy="47037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8A8D0C-C108-2941-2E01-4E7AA62ECDA1}"/>
                </a:ext>
              </a:extLst>
            </p:cNvPr>
            <p:cNvGrpSpPr/>
            <p:nvPr/>
          </p:nvGrpSpPr>
          <p:grpSpPr>
            <a:xfrm>
              <a:off x="928994" y="1289040"/>
              <a:ext cx="10441858" cy="4703765"/>
              <a:chOff x="928994" y="1289040"/>
              <a:chExt cx="10441858" cy="470376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EDEEA7-8BB1-C18B-98F1-A3BAC75460D2}"/>
                  </a:ext>
                </a:extLst>
              </p:cNvPr>
              <p:cNvGrpSpPr/>
              <p:nvPr/>
            </p:nvGrpSpPr>
            <p:grpSpPr>
              <a:xfrm>
                <a:off x="928994" y="1289040"/>
                <a:ext cx="10441858" cy="4703765"/>
                <a:chOff x="928994" y="1289040"/>
                <a:chExt cx="10441858" cy="4703765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52EF690-53A4-1288-6736-EEB8490F9177}"/>
                    </a:ext>
                  </a:extLst>
                </p:cNvPr>
                <p:cNvGrpSpPr/>
                <p:nvPr/>
              </p:nvGrpSpPr>
              <p:grpSpPr>
                <a:xfrm>
                  <a:off x="928994" y="1289040"/>
                  <a:ext cx="10441858" cy="4703765"/>
                  <a:chOff x="928994" y="1289040"/>
                  <a:chExt cx="10441858" cy="4703765"/>
                </a:xfrm>
              </p:grpSpPr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994C4C38-DDD5-F0F0-2D82-4416D0F7D8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8994" y="1289040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6" name="Freeform 19">
                    <a:extLst>
                      <a:ext uri="{FF2B5EF4-FFF2-40B4-BE49-F238E27FC236}">
                        <a16:creationId xmlns:a16="http://schemas.microsoft.com/office/drawing/2014/main" id="{DAE62DFD-0492-29A8-5595-192B41BEFE6E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F9BFEB5-470A-FCEE-2375-81E54270ED65}"/>
                    </a:ext>
                  </a:extLst>
                </p:cNvPr>
                <p:cNvSpPr txBox="1"/>
                <p:nvPr/>
              </p:nvSpPr>
              <p:spPr>
                <a:xfrm>
                  <a:off x="1740722" y="2682919"/>
                  <a:ext cx="2719510" cy="615728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23 x 2 = ?</a:t>
                  </a:r>
                  <a:endPara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C110E4-D86E-8CD7-1FC6-6C16A3A0F3CF}"/>
                  </a:ext>
                </a:extLst>
              </p:cNvPr>
              <p:cNvSpPr txBox="1"/>
              <p:nvPr/>
            </p:nvSpPr>
            <p:spPr>
              <a:xfrm>
                <a:off x="7403628" y="2791317"/>
                <a:ext cx="2684269" cy="615728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37 x 5 = 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A450BE-E680-F744-BBFC-632D030F2C07}"/>
                  </a:ext>
                </a:extLst>
              </p:cNvPr>
              <p:cNvSpPr txBox="1"/>
              <p:nvPr/>
            </p:nvSpPr>
            <p:spPr>
              <a:xfrm>
                <a:off x="2020323" y="5024693"/>
                <a:ext cx="2780276" cy="615728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16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 4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?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02F698-0DE1-ADDC-0599-EB675E860467}"/>
                  </a:ext>
                </a:extLst>
              </p:cNvPr>
              <p:cNvSpPr txBox="1"/>
              <p:nvPr/>
            </p:nvSpPr>
            <p:spPr>
              <a:xfrm>
                <a:off x="7848273" y="4977091"/>
                <a:ext cx="2684269" cy="615728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40 x 4 </a:t>
                </a:r>
                <a:endPara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16EBF9-763E-EEAA-BEC2-2849C0CE14DD}"/>
                </a:ext>
              </a:extLst>
            </p:cNvPr>
            <p:cNvGrpSpPr/>
            <p:nvPr/>
          </p:nvGrpSpPr>
          <p:grpSpPr>
            <a:xfrm>
              <a:off x="5663176" y="1980059"/>
              <a:ext cx="800508" cy="508645"/>
              <a:chOff x="5663176" y="1980059"/>
              <a:chExt cx="800508" cy="508645"/>
            </a:xfrm>
          </p:grpSpPr>
          <p:sp>
            <p:nvSpPr>
              <p:cNvPr id="17" name="Rounded Rectangle 34">
                <a:extLst>
                  <a:ext uri="{FF2B5EF4-FFF2-40B4-BE49-F238E27FC236}">
                    <a16:creationId xmlns:a16="http://schemas.microsoft.com/office/drawing/2014/main" id="{3A8555AA-6FEF-1AD5-2BE4-EE70798E8E90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022515-0815-C8F0-3637-A3F6601C6391}"/>
                  </a:ext>
                </a:extLst>
              </p:cNvPr>
              <p:cNvSpPr txBox="1"/>
              <p:nvPr/>
            </p:nvSpPr>
            <p:spPr>
              <a:xfrm>
                <a:off x="5750448" y="1980059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kern="120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4</a:t>
                </a: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0C430C-F7EA-A696-EBE1-E261D1DF76AC}"/>
                </a:ext>
              </a:extLst>
            </p:cNvPr>
            <p:cNvGrpSpPr/>
            <p:nvPr/>
          </p:nvGrpSpPr>
          <p:grpSpPr>
            <a:xfrm>
              <a:off x="5774653" y="2956351"/>
              <a:ext cx="1295472" cy="508645"/>
              <a:chOff x="5619647" y="1963373"/>
              <a:chExt cx="1295472" cy="508645"/>
            </a:xfrm>
          </p:grpSpPr>
          <p:sp>
            <p:nvSpPr>
              <p:cNvPr id="15" name="Rounded Rectangle 37">
                <a:extLst>
                  <a:ext uri="{FF2B5EF4-FFF2-40B4-BE49-F238E27FC236}">
                    <a16:creationId xmlns:a16="http://schemas.microsoft.com/office/drawing/2014/main" id="{1802B36D-DAB9-DB03-915C-78875C97FB74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0FBEA3-C0F3-6225-0DE1-9EB9D435C86A}"/>
                  </a:ext>
                </a:extLst>
              </p:cNvPr>
              <p:cNvSpPr txBox="1"/>
              <p:nvPr/>
            </p:nvSpPr>
            <p:spPr>
              <a:xfrm>
                <a:off x="5619647" y="1963373"/>
                <a:ext cx="1295472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160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6AB3570-B362-A283-C69E-04A680D3AA7B}"/>
                </a:ext>
              </a:extLst>
            </p:cNvPr>
            <p:cNvGrpSpPr/>
            <p:nvPr/>
          </p:nvGrpSpPr>
          <p:grpSpPr>
            <a:xfrm>
              <a:off x="5247953" y="3836292"/>
              <a:ext cx="841615" cy="508645"/>
              <a:chOff x="5619647" y="1963373"/>
              <a:chExt cx="841615" cy="508645"/>
            </a:xfrm>
          </p:grpSpPr>
          <p:sp>
            <p:nvSpPr>
              <p:cNvPr id="13" name="Rounded Rectangle 40">
                <a:extLst>
                  <a:ext uri="{FF2B5EF4-FFF2-40B4-BE49-F238E27FC236}">
                    <a16:creationId xmlns:a16="http://schemas.microsoft.com/office/drawing/2014/main" id="{FCF22F50-7FCF-2C5E-2BEA-B5E985392989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273AF7-2B36-6E8F-F0DF-8608EB52A8CC}"/>
                  </a:ext>
                </a:extLst>
              </p:cNvPr>
              <p:cNvSpPr txBox="1"/>
              <p:nvPr/>
            </p:nvSpPr>
            <p:spPr>
              <a:xfrm>
                <a:off x="5619647" y="1963373"/>
                <a:ext cx="841615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EB54E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185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srgbClr val="EB54E9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A84D8CB-47DE-0D10-DA0D-F7E1BB0D94CD}"/>
                </a:ext>
              </a:extLst>
            </p:cNvPr>
            <p:cNvGrpSpPr/>
            <p:nvPr/>
          </p:nvGrpSpPr>
          <p:grpSpPr>
            <a:xfrm>
              <a:off x="5759732" y="4896550"/>
              <a:ext cx="713236" cy="508645"/>
              <a:chOff x="5629405" y="2005124"/>
              <a:chExt cx="713236" cy="508645"/>
            </a:xfrm>
          </p:grpSpPr>
          <p:sp>
            <p:nvSpPr>
              <p:cNvPr id="11" name="Rounded Rectangle 43">
                <a:extLst>
                  <a:ext uri="{FF2B5EF4-FFF2-40B4-BE49-F238E27FC236}">
                    <a16:creationId xmlns:a16="http://schemas.microsoft.com/office/drawing/2014/main" id="{68E390C3-1D33-1354-A8CE-C9B663E3AA2E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263939-4792-036A-50F0-DA1E85C5E2B9}"/>
                  </a:ext>
                </a:extLst>
              </p:cNvPr>
              <p:cNvSpPr txBox="1"/>
              <p:nvPr/>
            </p:nvSpPr>
            <p:spPr>
              <a:xfrm>
                <a:off x="5629405" y="2005124"/>
                <a:ext cx="713236" cy="50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64</a:t>
                </a:r>
                <a:endParaRPr kumimoji="0" lang="x-none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E7BD796-6F89-12E4-D1B5-CBB0E4E88A4F}"/>
              </a:ext>
            </a:extLst>
          </p:cNvPr>
          <p:cNvSpPr txBox="1"/>
          <p:nvPr/>
        </p:nvSpPr>
        <p:spPr>
          <a:xfrm>
            <a:off x="1621862" y="81140"/>
            <a:ext cx="9697340" cy="101565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cà rốt cho thỏ.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0E028-C2C5-C238-96CA-5CB91B3C35AC}"/>
              </a:ext>
            </a:extLst>
          </p:cNvPr>
          <p:cNvGrpSpPr/>
          <p:nvPr/>
        </p:nvGrpSpPr>
        <p:grpSpPr>
          <a:xfrm rot="13764354">
            <a:off x="4350930" y="5326411"/>
            <a:ext cx="1161275" cy="796085"/>
            <a:chOff x="6740013" y="3500284"/>
            <a:chExt cx="837727" cy="169114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8C5737-0156-A46E-AC21-8F5060A2EFB8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3E091AD-34C7-F362-458A-60753AF0F080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2663D07E-F225-3DB1-E9B8-A1CF2FF7266B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F45D79-9323-80F5-DC01-37ECC490B614}"/>
              </a:ext>
            </a:extLst>
          </p:cNvPr>
          <p:cNvGrpSpPr/>
          <p:nvPr/>
        </p:nvGrpSpPr>
        <p:grpSpPr>
          <a:xfrm rot="5671253" flipH="1">
            <a:off x="6263798" y="3255426"/>
            <a:ext cx="1260927" cy="1707473"/>
            <a:chOff x="6740013" y="3500284"/>
            <a:chExt cx="837727" cy="169114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8EC7A3A-7392-1566-C2B6-D4131AEAFD69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47C4E65-1AED-C8D2-A9BF-39C47270E547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CBE5B5D-B4D9-A6E4-B5B6-CD7A5EE8137C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C8ACEB-B594-A88E-7DA3-5E581A388D25}"/>
              </a:ext>
            </a:extLst>
          </p:cNvPr>
          <p:cNvGrpSpPr/>
          <p:nvPr/>
        </p:nvGrpSpPr>
        <p:grpSpPr>
          <a:xfrm rot="17317709" flipH="1" flipV="1">
            <a:off x="6676594" y="3315035"/>
            <a:ext cx="1335007" cy="2905535"/>
            <a:chOff x="6756372" y="3511287"/>
            <a:chExt cx="821367" cy="165653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9A2AD62-EDEA-96E6-E5DC-B73ABBB2FFAD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80BC850-95AF-1E12-27AB-F776E72074F4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ACF4B9AB-1F6E-A4F5-F0DE-D7210789D9A8}"/>
                </a:ext>
              </a:extLst>
            </p:cNvPr>
            <p:cNvSpPr/>
            <p:nvPr/>
          </p:nvSpPr>
          <p:spPr>
            <a:xfrm>
              <a:off x="6799004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31BAA6-273B-6E46-8098-806D8B17B8F7}"/>
              </a:ext>
            </a:extLst>
          </p:cNvPr>
          <p:cNvGrpSpPr/>
          <p:nvPr/>
        </p:nvGrpSpPr>
        <p:grpSpPr>
          <a:xfrm rot="16200000" flipH="1">
            <a:off x="4377714" y="2087519"/>
            <a:ext cx="920204" cy="1409587"/>
            <a:chOff x="6740013" y="3500284"/>
            <a:chExt cx="816076" cy="169114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200A16B-C4AD-FF70-557D-02DBBCCDFD0A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2635DD8-5443-8944-394C-96B3262C0CC9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9378FC41-F5A4-05F8-D1FB-C9F61C5A9FD3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9299204-8039-048E-D752-9043F7168A33}"/>
              </a:ext>
            </a:extLst>
          </p:cNvPr>
          <p:cNvSpPr txBox="1"/>
          <p:nvPr/>
        </p:nvSpPr>
        <p:spPr>
          <a:xfrm>
            <a:off x="5749981" y="2332220"/>
            <a:ext cx="184715" cy="384717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32666" y="392256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6DE40A5-85CD-D455-006E-488C9ACB6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487CE-163E-82F0-C3D7-805C48B30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278" y="4212173"/>
            <a:ext cx="5530061" cy="2521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54CD5-7181-02F3-24C7-1BAD5D334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160" y="6465744"/>
            <a:ext cx="5131678" cy="371527"/>
          </a:xfrm>
          <a:prstGeom prst="rect">
            <a:avLst/>
          </a:prstGeom>
        </p:spPr>
      </p:pic>
      <p:sp>
        <p:nvSpPr>
          <p:cNvPr id="4" name="矩形: 圆角 14">
            <a:extLst>
              <a:ext uri="{FF2B5EF4-FFF2-40B4-BE49-F238E27FC236}">
                <a16:creationId xmlns:a16="http://schemas.microsoft.com/office/drawing/2014/main" id="{C49BE237-4610-C749-68DE-53898A539898}"/>
              </a:ext>
            </a:extLst>
          </p:cNvPr>
          <p:cNvSpPr/>
          <p:nvPr/>
        </p:nvSpPr>
        <p:spPr>
          <a:xfrm>
            <a:off x="5013102" y="1323685"/>
            <a:ext cx="1889524" cy="587831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9142B-1A17-03AC-94F5-D17F19497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614" y="2326734"/>
            <a:ext cx="6830826" cy="1481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9C36E-A78A-C149-9B78-6BBFE0EE9D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3102" y="3793550"/>
            <a:ext cx="221913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982754" y="3827528"/>
            <a:ext cx="9453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50"/>
              </a:spcAft>
            </a:pPr>
            <a:r>
              <a:rPr lang="vi-VN" sz="3600" dirty="0">
                <a:solidFill>
                  <a:srgbClr val="002060"/>
                </a:solidFill>
                <a:effectLst/>
                <a:latin typeface="Sitka Heading Semibold" pitchFamily="2" charset="0"/>
                <a:ea typeface="Times New Roman" panose="02020603050405020304" pitchFamily="18" charset="0"/>
              </a:rPr>
              <a:t>Vận dụng giải các bài toán thực tế liên quan đến phép nhân số có ba chữ số với số có một chữ số.</a:t>
            </a:r>
            <a:endParaRPr lang="en-US" sz="3600" dirty="0">
              <a:solidFill>
                <a:srgbClr val="002060"/>
              </a:solidFill>
              <a:effectLst/>
              <a:latin typeface="Sitka Heading Semibold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9D1E6D-4082-3C16-78E3-85D99791577B}"/>
              </a:ext>
            </a:extLst>
          </p:cNvPr>
          <p:cNvSpPr/>
          <p:nvPr/>
        </p:nvSpPr>
        <p:spPr>
          <a:xfrm>
            <a:off x="3489960" y="589896"/>
            <a:ext cx="5417979" cy="9563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Yêu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E9C55-2D7A-148B-E4C3-0014ECB1029D}"/>
              </a:ext>
            </a:extLst>
          </p:cNvPr>
          <p:cNvSpPr txBox="1"/>
          <p:nvPr/>
        </p:nvSpPr>
        <p:spPr>
          <a:xfrm>
            <a:off x="1920240" y="2256018"/>
            <a:ext cx="95781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vi-VN" sz="3600" dirty="0">
                <a:solidFill>
                  <a:schemeClr val="accent6">
                    <a:lumMod val="50000"/>
                  </a:schemeClr>
                </a:solidFill>
                <a:effectLst/>
                <a:latin typeface="Sitka Heading Semibold" pitchFamily="2" charset="0"/>
                <a:ea typeface="Times New Roman" panose="02020603050405020304" pitchFamily="18" charset="0"/>
              </a:rPr>
              <a:t> </a:t>
            </a:r>
            <a:r>
              <a:rPr lang="vi-VN" sz="3600" dirty="0">
                <a:solidFill>
                  <a:schemeClr val="tx1"/>
                </a:solidFill>
                <a:effectLst/>
                <a:latin typeface="Sitka Heading Semibold" pitchFamily="2" charset="0"/>
                <a:ea typeface="Times New Roman" panose="02020603050405020304" pitchFamily="18" charset="0"/>
              </a:rPr>
              <a:t>Biết thực hiện nhân số có ba chữ số với số có một chữ số.</a:t>
            </a:r>
            <a:endParaRPr lang="en-US" sz="3200" dirty="0">
              <a:solidFill>
                <a:schemeClr val="tx1"/>
              </a:solidFill>
              <a:effectLst/>
              <a:latin typeface="Sitka Heading Semibold" pitchFamily="2" charset="0"/>
              <a:ea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294449-FC8B-2F2A-A944-25860CF29300}"/>
              </a:ext>
            </a:extLst>
          </p:cNvPr>
          <p:cNvSpPr/>
          <p:nvPr/>
        </p:nvSpPr>
        <p:spPr>
          <a:xfrm>
            <a:off x="1249680" y="2274648"/>
            <a:ext cx="670560" cy="6705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3C91FA-2EAA-B9D3-3E55-4BF07FD11389}"/>
              </a:ext>
            </a:extLst>
          </p:cNvPr>
          <p:cNvSpPr/>
          <p:nvPr/>
        </p:nvSpPr>
        <p:spPr>
          <a:xfrm>
            <a:off x="1249680" y="4369411"/>
            <a:ext cx="670560" cy="670560"/>
          </a:xfrm>
          <a:prstGeom prst="ellipse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E5CA06-FC5F-E655-97A0-2427EFF6A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010" y="5039971"/>
            <a:ext cx="752580" cy="1857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BD2DE-A623-D261-5401-4CDAF5DC3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088" y="139273"/>
            <a:ext cx="842751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709723" y="-2651919"/>
            <a:ext cx="6841036" cy="121618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95" y="5646961"/>
            <a:ext cx="1177104" cy="12059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43136" y="5557701"/>
            <a:ext cx="853142" cy="12229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30242" y="5780021"/>
            <a:ext cx="892560" cy="939832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6900" y="4709557"/>
            <a:ext cx="2896514" cy="2133937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51428" y="4910582"/>
            <a:ext cx="3039918" cy="194063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51677" y="3277896"/>
            <a:ext cx="698023" cy="663797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40091" y="591575"/>
            <a:ext cx="532080" cy="5700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7311" y="2161240"/>
            <a:ext cx="1630600" cy="19406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1699332" y="384208"/>
            <a:ext cx="8763175" cy="3414271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7182" b="1" kern="1200" dirty="0" err="1">
                  <a:solidFill>
                    <a:srgbClr val="A23AEA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lang="en-US" sz="7182" b="1" kern="1200" dirty="0">
                  <a:solidFill>
                    <a:srgbClr val="A23AEA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7182" b="1" kern="1200" dirty="0" err="1">
                  <a:solidFill>
                    <a:srgbClr val="A23AEA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lang="en-US" sz="7182" b="1" kern="1200" dirty="0">
                <a:solidFill>
                  <a:srgbClr val="A23AE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6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0E16-1BA7-79AD-2FB7-B73BBAEE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A020F-6BD0-BD6F-3690-CE0FF66BA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A7344-0020-F5AF-5E4A-BCDC959DA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963" r="-533" b="45037"/>
          <a:stretch/>
        </p:blipFill>
        <p:spPr>
          <a:xfrm>
            <a:off x="10160" y="295496"/>
            <a:ext cx="12161838" cy="62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6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29418F-81B2-F8E9-593E-58E5868ADBAF}"/>
              </a:ext>
            </a:extLst>
          </p:cNvPr>
          <p:cNvSpPr/>
          <p:nvPr/>
        </p:nvSpPr>
        <p:spPr>
          <a:xfrm>
            <a:off x="1180840" y="252946"/>
            <a:ext cx="3526904" cy="960120"/>
          </a:xfrm>
          <a:prstGeom prst="roundRect">
            <a:avLst>
              <a:gd name="adj" fmla="val 40476"/>
            </a:avLst>
          </a:prstGeom>
          <a:solidFill>
            <a:srgbClr val="F4A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140 x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790F-7CF1-7DA5-2689-BD5432C7563C}"/>
              </a:ext>
            </a:extLst>
          </p:cNvPr>
          <p:cNvSpPr txBox="1"/>
          <p:nvPr/>
        </p:nvSpPr>
        <p:spPr>
          <a:xfrm>
            <a:off x="2228012" y="1911458"/>
            <a:ext cx="1074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140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92D64-BCB0-2B64-0813-B2ECC9A5F806}"/>
              </a:ext>
            </a:extLst>
          </p:cNvPr>
          <p:cNvSpPr txBox="1"/>
          <p:nvPr/>
        </p:nvSpPr>
        <p:spPr>
          <a:xfrm>
            <a:off x="2837612" y="2568266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2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32CC9-A9F2-270B-F506-4B46A25504F7}"/>
              </a:ext>
            </a:extLst>
          </p:cNvPr>
          <p:cNvSpPr txBox="1"/>
          <p:nvPr/>
        </p:nvSpPr>
        <p:spPr>
          <a:xfrm>
            <a:off x="1648892" y="2214323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x</a:t>
            </a: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39E607-7395-BBC6-4C4F-22940EE534C9}"/>
              </a:ext>
            </a:extLst>
          </p:cNvPr>
          <p:cNvCxnSpPr>
            <a:cxnSpLocks/>
          </p:cNvCxnSpPr>
          <p:nvPr/>
        </p:nvCxnSpPr>
        <p:spPr>
          <a:xfrm flipH="1">
            <a:off x="2311832" y="3313031"/>
            <a:ext cx="105156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6FCB9A-901B-7428-8C57-DAC5F35B7BA3}"/>
              </a:ext>
            </a:extLst>
          </p:cNvPr>
          <p:cNvSpPr txBox="1"/>
          <p:nvPr/>
        </p:nvSpPr>
        <p:spPr>
          <a:xfrm>
            <a:off x="2898572" y="3376433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429371-E2C7-450C-403E-69933A8D89BE}"/>
              </a:ext>
            </a:extLst>
          </p:cNvPr>
          <p:cNvSpPr txBox="1"/>
          <p:nvPr/>
        </p:nvSpPr>
        <p:spPr>
          <a:xfrm>
            <a:off x="2589962" y="3376433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76A7F-20A9-E6FC-C289-3269E79135B1}"/>
              </a:ext>
            </a:extLst>
          </p:cNvPr>
          <p:cNvSpPr txBox="1"/>
          <p:nvPr/>
        </p:nvSpPr>
        <p:spPr>
          <a:xfrm>
            <a:off x="2279447" y="3376433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A20FE-56CA-3D57-157C-2572788DEB08}"/>
              </a:ext>
            </a:extLst>
          </p:cNvPr>
          <p:cNvSpPr txBox="1"/>
          <p:nvPr/>
        </p:nvSpPr>
        <p:spPr>
          <a:xfrm>
            <a:off x="5075079" y="2045583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2 </a:t>
            </a:r>
            <a:r>
              <a:rPr lang="en-US" sz="3600" dirty="0" err="1"/>
              <a:t>nhân</a:t>
            </a:r>
            <a:r>
              <a:rPr lang="en-US" sz="3600" dirty="0"/>
              <a:t> 0 </a:t>
            </a:r>
            <a:r>
              <a:rPr lang="en-US" sz="3600" dirty="0" err="1"/>
              <a:t>bằng</a:t>
            </a:r>
            <a:r>
              <a:rPr lang="en-US" sz="3600" dirty="0"/>
              <a:t> 0, </a:t>
            </a:r>
            <a:r>
              <a:rPr lang="en-US" sz="3600" dirty="0" err="1"/>
              <a:t>viết</a:t>
            </a:r>
            <a:r>
              <a:rPr lang="en-US" sz="3600" dirty="0"/>
              <a:t>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0CE588-DCAB-33BF-CC97-FAD1EB7B4BF0}"/>
              </a:ext>
            </a:extLst>
          </p:cNvPr>
          <p:cNvSpPr txBox="1"/>
          <p:nvPr/>
        </p:nvSpPr>
        <p:spPr>
          <a:xfrm>
            <a:off x="5075079" y="2657958"/>
            <a:ext cx="522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2 </a:t>
            </a:r>
            <a:r>
              <a:rPr lang="en-US" sz="3600" dirty="0" err="1"/>
              <a:t>nhân</a:t>
            </a:r>
            <a:r>
              <a:rPr lang="en-US" sz="3600" dirty="0"/>
              <a:t> 4 </a:t>
            </a:r>
            <a:r>
              <a:rPr lang="en-US" sz="3600" dirty="0" err="1"/>
              <a:t>bằng</a:t>
            </a:r>
            <a:r>
              <a:rPr lang="en-US" sz="3600" dirty="0"/>
              <a:t> 8, </a:t>
            </a:r>
            <a:r>
              <a:rPr lang="en-US" sz="3600" dirty="0" err="1"/>
              <a:t>viết</a:t>
            </a:r>
            <a:r>
              <a:rPr lang="en-US" sz="3600" dirty="0"/>
              <a:t>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50367E-1D47-785E-9B21-78446DD8CB43}"/>
              </a:ext>
            </a:extLst>
          </p:cNvPr>
          <p:cNvSpPr txBox="1"/>
          <p:nvPr/>
        </p:nvSpPr>
        <p:spPr>
          <a:xfrm>
            <a:off x="5075079" y="3330304"/>
            <a:ext cx="522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2 </a:t>
            </a:r>
            <a:r>
              <a:rPr lang="en-US" sz="3600" dirty="0" err="1"/>
              <a:t>nhân</a:t>
            </a:r>
            <a:r>
              <a:rPr lang="en-US" sz="3600" dirty="0"/>
              <a:t> 2 </a:t>
            </a:r>
            <a:r>
              <a:rPr lang="en-US" sz="3600" dirty="0" err="1"/>
              <a:t>bằng</a:t>
            </a:r>
            <a:r>
              <a:rPr lang="en-US" sz="3600" dirty="0"/>
              <a:t> 1, </a:t>
            </a:r>
            <a:r>
              <a:rPr lang="en-US" sz="3600" dirty="0" err="1"/>
              <a:t>viết</a:t>
            </a:r>
            <a:r>
              <a:rPr lang="en-US" sz="3600" dirty="0"/>
              <a:t> 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14A1AE-2A82-11D4-E454-2E615B0AA289}"/>
              </a:ext>
            </a:extLst>
          </p:cNvPr>
          <p:cNvSpPr/>
          <p:nvPr/>
        </p:nvSpPr>
        <p:spPr>
          <a:xfrm>
            <a:off x="4820806" y="1783079"/>
            <a:ext cx="6614160" cy="242315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626ED1-EC6B-67F3-8045-4CB3422864BB}"/>
              </a:ext>
            </a:extLst>
          </p:cNvPr>
          <p:cNvSpPr/>
          <p:nvPr/>
        </p:nvSpPr>
        <p:spPr>
          <a:xfrm>
            <a:off x="6451486" y="4516397"/>
            <a:ext cx="3454514" cy="84013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43564E-D0BE-8902-C36F-99AC24B16F7E}"/>
              </a:ext>
            </a:extLst>
          </p:cNvPr>
          <p:cNvSpPr txBox="1"/>
          <p:nvPr/>
        </p:nvSpPr>
        <p:spPr>
          <a:xfrm>
            <a:off x="6705759" y="4613298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140 x 2 = 280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EAE8A-3436-4AA6-6FCD-3A2B50E17E7C}"/>
              </a:ext>
            </a:extLst>
          </p:cNvPr>
          <p:cNvSpPr txBox="1"/>
          <p:nvPr/>
        </p:nvSpPr>
        <p:spPr>
          <a:xfrm>
            <a:off x="466376" y="379063"/>
            <a:ext cx="85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a)</a:t>
            </a:r>
            <a:endParaRPr lang="en-US" sz="3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F005B3-DD1F-5F81-64FC-FA9F5B36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60" y="6465744"/>
            <a:ext cx="5131678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4A04EC-CFFC-4E50-4371-57A45B834B50}"/>
              </a:ext>
            </a:extLst>
          </p:cNvPr>
          <p:cNvSpPr/>
          <p:nvPr/>
        </p:nvSpPr>
        <p:spPr>
          <a:xfrm>
            <a:off x="1180840" y="252946"/>
            <a:ext cx="3526904" cy="960120"/>
          </a:xfrm>
          <a:prstGeom prst="roundRect">
            <a:avLst>
              <a:gd name="adj" fmla="val 40476"/>
            </a:avLst>
          </a:prstGeom>
          <a:solidFill>
            <a:srgbClr val="F4A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215 x 4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7762B-306A-6845-944D-F18A032C3170}"/>
              </a:ext>
            </a:extLst>
          </p:cNvPr>
          <p:cNvSpPr txBox="1"/>
          <p:nvPr/>
        </p:nvSpPr>
        <p:spPr>
          <a:xfrm>
            <a:off x="1476329" y="1865906"/>
            <a:ext cx="1074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215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3B118-6B30-840D-300A-7349D356A663}"/>
              </a:ext>
            </a:extLst>
          </p:cNvPr>
          <p:cNvSpPr txBox="1"/>
          <p:nvPr/>
        </p:nvSpPr>
        <p:spPr>
          <a:xfrm>
            <a:off x="2085929" y="2522714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4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C1B84-6C05-C94E-CD6E-5BC9C30B8203}"/>
              </a:ext>
            </a:extLst>
          </p:cNvPr>
          <p:cNvSpPr txBox="1"/>
          <p:nvPr/>
        </p:nvSpPr>
        <p:spPr>
          <a:xfrm>
            <a:off x="897209" y="2168771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x</a:t>
            </a:r>
            <a:endParaRPr lang="en-US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3A1A4B-67FE-6BA5-9B16-64458851872D}"/>
              </a:ext>
            </a:extLst>
          </p:cNvPr>
          <p:cNvCxnSpPr>
            <a:cxnSpLocks/>
          </p:cNvCxnSpPr>
          <p:nvPr/>
        </p:nvCxnSpPr>
        <p:spPr>
          <a:xfrm flipH="1">
            <a:off x="1560149" y="3267479"/>
            <a:ext cx="105156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135E65-CC62-EB29-713D-28A484D0F4FD}"/>
              </a:ext>
            </a:extLst>
          </p:cNvPr>
          <p:cNvSpPr txBox="1"/>
          <p:nvPr/>
        </p:nvSpPr>
        <p:spPr>
          <a:xfrm>
            <a:off x="2146889" y="3330881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58992-C5B2-5118-8691-9865281D4001}"/>
              </a:ext>
            </a:extLst>
          </p:cNvPr>
          <p:cNvSpPr txBox="1"/>
          <p:nvPr/>
        </p:nvSpPr>
        <p:spPr>
          <a:xfrm>
            <a:off x="1838279" y="3330881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A364D-E4A2-0284-7E1D-9F18A1190691}"/>
              </a:ext>
            </a:extLst>
          </p:cNvPr>
          <p:cNvSpPr txBox="1"/>
          <p:nvPr/>
        </p:nvSpPr>
        <p:spPr>
          <a:xfrm>
            <a:off x="1527764" y="3330881"/>
            <a:ext cx="46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AC60E-E1E3-AFC4-62C2-FCC44FD75761}"/>
              </a:ext>
            </a:extLst>
          </p:cNvPr>
          <p:cNvSpPr txBox="1"/>
          <p:nvPr/>
        </p:nvSpPr>
        <p:spPr>
          <a:xfrm>
            <a:off x="3377472" y="2050363"/>
            <a:ext cx="693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4 </a:t>
            </a:r>
            <a:r>
              <a:rPr lang="en-US" sz="3600" dirty="0" err="1"/>
              <a:t>nhân</a:t>
            </a:r>
            <a:r>
              <a:rPr lang="en-US" sz="3600" dirty="0"/>
              <a:t> 5 </a:t>
            </a:r>
            <a:r>
              <a:rPr lang="en-US" sz="3600" dirty="0" err="1"/>
              <a:t>bằng</a:t>
            </a:r>
            <a:r>
              <a:rPr lang="en-US" sz="3600" dirty="0"/>
              <a:t> 20, </a:t>
            </a:r>
            <a:r>
              <a:rPr lang="en-US" sz="3600" dirty="0" err="1"/>
              <a:t>viết</a:t>
            </a:r>
            <a:r>
              <a:rPr lang="en-US" sz="3600" dirty="0"/>
              <a:t> 0 </a:t>
            </a:r>
            <a:r>
              <a:rPr lang="en-US" sz="3600" dirty="0" err="1"/>
              <a:t>nhớ</a:t>
            </a:r>
            <a:r>
              <a:rPr lang="en-US" sz="3600" dirty="0"/>
              <a:t> 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BCBD8-1162-9922-3927-D79D7C46A50E}"/>
              </a:ext>
            </a:extLst>
          </p:cNvPr>
          <p:cNvSpPr txBox="1"/>
          <p:nvPr/>
        </p:nvSpPr>
        <p:spPr>
          <a:xfrm>
            <a:off x="3377472" y="2636099"/>
            <a:ext cx="855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4 </a:t>
            </a:r>
            <a:r>
              <a:rPr lang="en-US" sz="3600" dirty="0" err="1"/>
              <a:t>nhân</a:t>
            </a:r>
            <a:r>
              <a:rPr lang="en-US" sz="3600" dirty="0"/>
              <a:t> 1 </a:t>
            </a:r>
            <a:r>
              <a:rPr lang="en-US" sz="3600" dirty="0" err="1"/>
              <a:t>bằng</a:t>
            </a:r>
            <a:r>
              <a:rPr lang="en-US" sz="3600" dirty="0"/>
              <a:t> 4, </a:t>
            </a:r>
            <a:r>
              <a:rPr lang="en-US" sz="3600" dirty="0" err="1"/>
              <a:t>thêm</a:t>
            </a:r>
            <a:r>
              <a:rPr lang="en-US" sz="3600" dirty="0"/>
              <a:t> 2 </a:t>
            </a:r>
            <a:r>
              <a:rPr lang="en-US" sz="3600" dirty="0" err="1"/>
              <a:t>bằng</a:t>
            </a:r>
            <a:r>
              <a:rPr lang="en-US" sz="3600" dirty="0"/>
              <a:t> 6, </a:t>
            </a:r>
            <a:r>
              <a:rPr lang="en-US" sz="3600" dirty="0" err="1"/>
              <a:t>viết</a:t>
            </a:r>
            <a:r>
              <a:rPr lang="en-US" sz="3600" dirty="0"/>
              <a:t> 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FB5E6-2C2D-F822-4D76-E094167DE2A9}"/>
              </a:ext>
            </a:extLst>
          </p:cNvPr>
          <p:cNvSpPr txBox="1"/>
          <p:nvPr/>
        </p:nvSpPr>
        <p:spPr>
          <a:xfrm>
            <a:off x="3391296" y="3190704"/>
            <a:ext cx="522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4 </a:t>
            </a:r>
            <a:r>
              <a:rPr lang="en-US" sz="3600" dirty="0" err="1"/>
              <a:t>nhân</a:t>
            </a:r>
            <a:r>
              <a:rPr lang="en-US" sz="3600" dirty="0"/>
              <a:t> 2 </a:t>
            </a:r>
            <a:r>
              <a:rPr lang="en-US" sz="3600" dirty="0" err="1"/>
              <a:t>bằng</a:t>
            </a:r>
            <a:r>
              <a:rPr lang="en-US" sz="3600" dirty="0"/>
              <a:t> 8, </a:t>
            </a:r>
            <a:r>
              <a:rPr lang="en-US" sz="3600" dirty="0" err="1"/>
              <a:t>viết</a:t>
            </a:r>
            <a:r>
              <a:rPr lang="en-US" sz="3600" dirty="0"/>
              <a:t> 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671CC8-2AB4-B021-1783-D74AA0F1255B}"/>
              </a:ext>
            </a:extLst>
          </p:cNvPr>
          <p:cNvSpPr/>
          <p:nvPr/>
        </p:nvSpPr>
        <p:spPr>
          <a:xfrm>
            <a:off x="3095625" y="1783656"/>
            <a:ext cx="8712360" cy="242315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B8580D-61AB-1666-51E9-D34124E83D03}"/>
              </a:ext>
            </a:extLst>
          </p:cNvPr>
          <p:cNvSpPr/>
          <p:nvPr/>
        </p:nvSpPr>
        <p:spPr>
          <a:xfrm>
            <a:off x="5613286" y="4473522"/>
            <a:ext cx="3454514" cy="84013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6A2B6-1D78-1286-C35F-6F69E4D968A8}"/>
              </a:ext>
            </a:extLst>
          </p:cNvPr>
          <p:cNvSpPr txBox="1"/>
          <p:nvPr/>
        </p:nvSpPr>
        <p:spPr>
          <a:xfrm>
            <a:off x="5867559" y="4570423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215 x 4 = 860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E258FF-ADBB-B2A2-D075-AF47DA30E4C6}"/>
              </a:ext>
            </a:extLst>
          </p:cNvPr>
          <p:cNvSpPr txBox="1"/>
          <p:nvPr/>
        </p:nvSpPr>
        <p:spPr>
          <a:xfrm>
            <a:off x="466376" y="379063"/>
            <a:ext cx="85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b)</a:t>
            </a:r>
            <a:endParaRPr lang="en-US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B6558-EF26-2CD2-62C9-BB4A024F4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60" y="6465744"/>
            <a:ext cx="5131678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9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3A1F90-9E90-6D1B-2158-AF7835DD0F40}"/>
              </a:ext>
            </a:extLst>
          </p:cNvPr>
          <p:cNvSpPr/>
          <p:nvPr/>
        </p:nvSpPr>
        <p:spPr>
          <a:xfrm>
            <a:off x="468178" y="579800"/>
            <a:ext cx="11432444" cy="9398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C56EF-F520-1AD9-6B2E-DF0E3940646E}"/>
              </a:ext>
            </a:extLst>
          </p:cNvPr>
          <p:cNvSpPr txBox="1"/>
          <p:nvPr/>
        </p:nvSpPr>
        <p:spPr>
          <a:xfrm>
            <a:off x="624794" y="781691"/>
            <a:ext cx="113241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CÁC BƯỚC NHÂN SỐ CÓ BA CHỮ SỐ VỚI SỐ CÓ MỘT CHỮ SỐ:</a:t>
            </a:r>
          </a:p>
          <a:p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23437E-3173-9D13-335D-D213011A06B4}"/>
              </a:ext>
            </a:extLst>
          </p:cNvPr>
          <p:cNvSpPr/>
          <p:nvPr/>
        </p:nvSpPr>
        <p:spPr>
          <a:xfrm>
            <a:off x="1120955" y="2249214"/>
            <a:ext cx="728866" cy="728866"/>
          </a:xfrm>
          <a:prstGeom prst="ellipse">
            <a:avLst/>
          </a:prstGeom>
          <a:solidFill>
            <a:srgbClr val="AB4C37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5DA0A1-29AF-9D79-6EEE-CE6C543F3128}"/>
              </a:ext>
            </a:extLst>
          </p:cNvPr>
          <p:cNvSpPr/>
          <p:nvPr/>
        </p:nvSpPr>
        <p:spPr>
          <a:xfrm>
            <a:off x="2278098" y="2321259"/>
            <a:ext cx="17331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C85FC4-5E29-F044-8B0E-5768FB9E1BCD}"/>
              </a:ext>
            </a:extLst>
          </p:cNvPr>
          <p:cNvSpPr/>
          <p:nvPr/>
        </p:nvSpPr>
        <p:spPr>
          <a:xfrm>
            <a:off x="1120955" y="3336697"/>
            <a:ext cx="728866" cy="728866"/>
          </a:xfrm>
          <a:prstGeom prst="ellipse">
            <a:avLst/>
          </a:prstGeom>
          <a:solidFill>
            <a:srgbClr val="AB4C37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BD78D-12FB-FA3C-F03B-CC8399A0FCFC}"/>
              </a:ext>
            </a:extLst>
          </p:cNvPr>
          <p:cNvSpPr/>
          <p:nvPr/>
        </p:nvSpPr>
        <p:spPr>
          <a:xfrm>
            <a:off x="2105820" y="3222768"/>
            <a:ext cx="93869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ực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Ta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lấy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thừa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/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thừa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2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586</Words>
  <Application>Microsoft Office PowerPoint</Application>
  <PresentationFormat>Custom</PresentationFormat>
  <Paragraphs>129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Tahoma</vt:lpstr>
      <vt:lpstr>Times New Roman</vt:lpstr>
      <vt:lpstr>Varela Round</vt:lpstr>
      <vt:lpstr>Cambria</vt:lpstr>
      <vt:lpstr>Calibri</vt:lpstr>
      <vt:lpstr>Symbol</vt:lpstr>
      <vt:lpstr>Sitka Heading Semibold</vt:lpstr>
      <vt:lpstr>Arial</vt:lpstr>
      <vt:lpstr>Tw Cen MT</vt:lpstr>
      <vt:lpstr>等线</vt:lpstr>
      <vt:lpstr>HP001 4 hàng</vt:lpstr>
      <vt:lpstr>Itim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352</cp:revision>
  <dcterms:modified xsi:type="dcterms:W3CDTF">2023-12-06T03:23:18Z</dcterms:modified>
</cp:coreProperties>
</file>