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970" r:id="rId5"/>
  </p:sldMasterIdLst>
  <p:notesMasterIdLst>
    <p:notesMasterId r:id="rId26"/>
  </p:notesMasterIdLst>
  <p:sldIdLst>
    <p:sldId id="343" r:id="rId6"/>
    <p:sldId id="256" r:id="rId7"/>
    <p:sldId id="258" r:id="rId8"/>
    <p:sldId id="269" r:id="rId9"/>
    <p:sldId id="270" r:id="rId10"/>
    <p:sldId id="271" r:id="rId11"/>
    <p:sldId id="272" r:id="rId12"/>
    <p:sldId id="273" r:id="rId13"/>
    <p:sldId id="257" r:id="rId14"/>
    <p:sldId id="264" r:id="rId15"/>
    <p:sldId id="320" r:id="rId16"/>
    <p:sldId id="326" r:id="rId17"/>
    <p:sldId id="327" r:id="rId18"/>
    <p:sldId id="330" r:id="rId19"/>
    <p:sldId id="328" r:id="rId20"/>
    <p:sldId id="321" r:id="rId21"/>
    <p:sldId id="280" r:id="rId22"/>
    <p:sldId id="1154" r:id="rId23"/>
    <p:sldId id="295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821" autoAdjust="0"/>
  </p:normalViewPr>
  <p:slideViewPr>
    <p:cSldViewPr snapToGrid="0">
      <p:cViewPr varScale="1">
        <p:scale>
          <a:sx n="57" d="100"/>
          <a:sy n="57" d="100"/>
        </p:scale>
        <p:origin x="12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5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478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09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1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967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1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5" name="Google Shape;325;p6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44656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62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6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6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5765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3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6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6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27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64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6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037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5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5"/>
          <p:cNvSpPr txBox="1"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0" name="Google Shape;350;p6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65"/>
          <p:cNvSpPr txBox="1">
            <a:spLocks noGrp="1"/>
          </p:cNvSpPr>
          <p:nvPr>
            <p:ph type="body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2" name="Google Shape;352;p6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6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65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868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6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6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6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310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67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891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8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8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602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6774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7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5179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1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71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80" name="Google Shape;380;p71"/>
          <p:cNvSpPr txBox="1">
            <a:spLocks noGrp="1"/>
          </p:cNvSpPr>
          <p:nvPr>
            <p:ph type="body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1" name="Google Shape;381;p7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7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3719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2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72"/>
          <p:cNvSpPr txBox="1">
            <a:spLocks noGrp="1"/>
          </p:cNvSpPr>
          <p:nvPr>
            <p:ph type="body" idx="1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8" name="Google Shape;388;p7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576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3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7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7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138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7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648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98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4" name="Google Shape;314;p29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821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PNG"/><Relationship Id="rId5" Type="http://schemas.microsoft.com/office/2007/relationships/hdphoto" Target="../media/hdphoto3.wdp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microsoft.com/office/2007/relationships/hdphoto" Target="../media/hdphoto3.wdp"/><Relationship Id="rId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microsoft.com/office/2007/relationships/hdphoto" Target="../media/hdphoto3.wdp"/><Relationship Id="rId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8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7" Type="http://schemas.openxmlformats.org/officeDocument/2006/relationships/image" Target="../media/image9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gif"/><Relationship Id="rId5" Type="http://schemas.openxmlformats.org/officeDocument/2006/relationships/image" Target="../media/image93.gif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5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sv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sv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26" Type="http://schemas.openxmlformats.org/officeDocument/2006/relationships/image" Target="../media/image32.png"/><Relationship Id="rId39" Type="http://schemas.openxmlformats.org/officeDocument/2006/relationships/image" Target="../media/image42.png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34" Type="http://schemas.openxmlformats.org/officeDocument/2006/relationships/slide" Target="slide8.xml"/><Relationship Id="rId42" Type="http://schemas.openxmlformats.org/officeDocument/2006/relationships/image" Target="../media/image4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33" Type="http://schemas.openxmlformats.org/officeDocument/2006/relationships/image" Target="../media/image38.png"/><Relationship Id="rId38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4.png"/><Relationship Id="rId41" Type="http://schemas.openxmlformats.org/officeDocument/2006/relationships/slide" Target="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slide" Target="slide7.xml"/><Relationship Id="rId24" Type="http://schemas.openxmlformats.org/officeDocument/2006/relationships/image" Target="../media/image30.png"/><Relationship Id="rId32" Type="http://schemas.openxmlformats.org/officeDocument/2006/relationships/image" Target="../media/image37.png"/><Relationship Id="rId37" Type="http://schemas.openxmlformats.org/officeDocument/2006/relationships/image" Target="../media/image41.png"/><Relationship Id="rId40" Type="http://schemas.openxmlformats.org/officeDocument/2006/relationships/image" Target="../media/image43.gif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28" Type="http://schemas.openxmlformats.org/officeDocument/2006/relationships/slide" Target="slide4.xml"/><Relationship Id="rId36" Type="http://schemas.openxmlformats.org/officeDocument/2006/relationships/image" Target="../media/image40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31" Type="http://schemas.openxmlformats.org/officeDocument/2006/relationships/image" Target="../media/image36.png"/><Relationship Id="rId44" Type="http://schemas.openxmlformats.org/officeDocument/2006/relationships/image" Target="../media/image46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slide" Target="slide5.xml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35" Type="http://schemas.openxmlformats.org/officeDocument/2006/relationships/image" Target="../media/image39.png"/><Relationship Id="rId4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3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2.png"/><Relationship Id="rId18" Type="http://schemas.openxmlformats.org/officeDocument/2006/relationships/image" Target="../media/image66.png"/><Relationship Id="rId3" Type="http://schemas.microsoft.com/office/2007/relationships/media" Target="../media/media3.mp3"/><Relationship Id="rId21" Type="http://schemas.openxmlformats.org/officeDocument/2006/relationships/image" Target="../media/image68.png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17" Type="http://schemas.openxmlformats.org/officeDocument/2006/relationships/image" Target="../media/image65.png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20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3.png"/><Relationship Id="rId10" Type="http://schemas.openxmlformats.org/officeDocument/2006/relationships/image" Target="../media/image49.png"/><Relationship Id="rId19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61.pn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3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ADB169-0A48-5EE3-2F81-04439EFE12BE}"/>
              </a:ext>
            </a:extLst>
          </p:cNvPr>
          <p:cNvSpPr/>
          <p:nvPr/>
        </p:nvSpPr>
        <p:spPr>
          <a:xfrm>
            <a:off x="-2810933" y="558800"/>
            <a:ext cx="2065866" cy="185095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00"/>
                            </p:stCondLst>
                            <p:childTnLst>
                              <p:par>
                                <p:cTn id="5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93" y="168053"/>
            <a:ext cx="11899595" cy="633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9" descr="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4235" y="214926"/>
            <a:ext cx="5988274" cy="11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9"/>
          <p:cNvSpPr txBox="1"/>
          <p:nvPr/>
        </p:nvSpPr>
        <p:spPr>
          <a:xfrm>
            <a:off x="3882930" y="415741"/>
            <a:ext cx="4809065" cy="600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4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YÊU CẦU CẦN ĐẠT</a:t>
            </a:r>
            <a:endParaRPr kumimoji="0" sz="3304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35" name="Google Shape;635;p9"/>
          <p:cNvGrpSpPr/>
          <p:nvPr/>
        </p:nvGrpSpPr>
        <p:grpSpPr>
          <a:xfrm>
            <a:off x="1233185" y="1217321"/>
            <a:ext cx="8926682" cy="4920648"/>
            <a:chOff x="0" y="276"/>
            <a:chExt cx="8926682" cy="4920648"/>
          </a:xfrm>
        </p:grpSpPr>
        <p:sp>
          <p:nvSpPr>
            <p:cNvPr id="636" name="Google Shape;636;p9"/>
            <p:cNvSpPr/>
            <p:nvPr/>
          </p:nvSpPr>
          <p:spPr>
            <a:xfrm rot="5400000">
              <a:off x="-265283" y="265559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7" name="Google Shape;637;p9"/>
            <p:cNvSpPr txBox="1"/>
            <p:nvPr/>
          </p:nvSpPr>
          <p:spPr>
            <a:xfrm>
              <a:off x="1" y="619271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 rot="5400000">
              <a:off x="4507555" y="-3269290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9" name="Google Shape;639;p9"/>
            <p:cNvSpPr txBox="1"/>
            <p:nvPr/>
          </p:nvSpPr>
          <p:spPr>
            <a:xfrm>
              <a:off x="1237990" y="56392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Calibri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kumimoji="0" 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Nhận biết phép chia hết và phép chia có dư. Biết được số dư luôn bé hơn số chia.</a:t>
              </a: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 rot="5400000">
              <a:off x="-265283" y="1841605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rgbClr val="21E146"/>
            </a:solidFill>
            <a:ln w="12700" cap="flat" cmpd="sng">
              <a:solidFill>
                <a:srgbClr val="21E1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1" name="Google Shape;641;p9"/>
            <p:cNvSpPr txBox="1"/>
            <p:nvPr/>
          </p:nvSpPr>
          <p:spPr>
            <a:xfrm>
              <a:off x="1" y="2195317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 rot="5400000">
              <a:off x="4507555" y="-1693244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1E1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3" name="Google Shape;643;p9"/>
            <p:cNvSpPr txBox="1"/>
            <p:nvPr/>
          </p:nvSpPr>
          <p:spPr>
            <a:xfrm>
              <a:off x="1237990" y="1632438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Tính đúng và chỉ ra được phép chia hết và phép chia có dư.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 rot="5400000">
              <a:off x="-265283" y="3417651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rgbClr val="4371C3"/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5" name="Google Shape;645;p9"/>
            <p:cNvSpPr txBox="1"/>
            <p:nvPr/>
          </p:nvSpPr>
          <p:spPr>
            <a:xfrm>
              <a:off x="1" y="3771363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6" name="Google Shape;646;p9"/>
            <p:cNvSpPr/>
            <p:nvPr/>
          </p:nvSpPr>
          <p:spPr>
            <a:xfrm rot="5400000">
              <a:off x="4507555" y="-117197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7" name="Google Shape;647;p9"/>
            <p:cNvSpPr txBox="1"/>
            <p:nvPr/>
          </p:nvSpPr>
          <p:spPr>
            <a:xfrm>
              <a:off x="1237990" y="3208485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Yêu thích môn học và trình bày bài cẩn thận, sạch đẹp.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chia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: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B41047-6EF7-9522-BA80-B712750E30C2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F0B73-2941-FE59-76E0-8D91B82C15A7}"/>
              </a:ext>
            </a:extLst>
          </p:cNvPr>
          <p:cNvSpPr/>
          <p:nvPr/>
        </p:nvSpPr>
        <p:spPr>
          <a:xfrm>
            <a:off x="-2929467" y="5693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288776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19871" y="3383424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30452" y="446339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235445" y="5007858"/>
            <a:ext cx="7605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35231" y="5638244"/>
            <a:ext cx="6798501" cy="6264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206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7FFF47-306B-C225-0344-CB5116FAC1F3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304278" y="128407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Tính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E66652E-4A30-3C66-5B62-03D2172EE5B9}"/>
              </a:ext>
            </a:extLst>
          </p:cNvPr>
          <p:cNvSpPr/>
          <p:nvPr/>
        </p:nvSpPr>
        <p:spPr>
          <a:xfrm>
            <a:off x="-3081867" y="433917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95;p14">
            <a:extLst>
              <a:ext uri="{FF2B5EF4-FFF2-40B4-BE49-F238E27FC236}">
                <a16:creationId xmlns:a16="http://schemas.microsoft.com/office/drawing/2014/main" id="{B65F2E9F-E8D6-638C-7DF4-22532AA1C596}"/>
              </a:ext>
            </a:extLst>
          </p:cNvPr>
          <p:cNvSpPr/>
          <p:nvPr/>
        </p:nvSpPr>
        <p:spPr>
          <a:xfrm>
            <a:off x="6366064" y="-184275"/>
            <a:ext cx="4921770" cy="1551470"/>
          </a:xfrm>
          <a:prstGeom prst="cloudCallout">
            <a:avLst>
              <a:gd name="adj1" fmla="val -26486"/>
              <a:gd name="adj2" fmla="val 74551"/>
            </a:avLst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00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6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phút</a:t>
            </a:r>
            <a:endParaRPr sz="2800" b="0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158D0-792F-EFD6-9A59-2610ED1D5932}"/>
              </a:ext>
            </a:extLst>
          </p:cNvPr>
          <p:cNvSpPr txBox="1"/>
          <p:nvPr/>
        </p:nvSpPr>
        <p:spPr>
          <a:xfrm>
            <a:off x="659406" y="886095"/>
            <a:ext cx="10057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0027D-51B9-ED22-6AFD-88A594300E13}"/>
              </a:ext>
            </a:extLst>
          </p:cNvPr>
          <p:cNvSpPr txBox="1"/>
          <p:nvPr/>
        </p:nvSpPr>
        <p:spPr>
          <a:xfrm>
            <a:off x="828683" y="3775634"/>
            <a:ext cx="10057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E66652E-4A30-3C66-5B62-03D2172EE5B9}"/>
              </a:ext>
            </a:extLst>
          </p:cNvPr>
          <p:cNvSpPr/>
          <p:nvPr/>
        </p:nvSpPr>
        <p:spPr>
          <a:xfrm>
            <a:off x="-3081867" y="433917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846;p15">
            <a:extLst>
              <a:ext uri="{FF2B5EF4-FFF2-40B4-BE49-F238E27FC236}">
                <a16:creationId xmlns:a16="http://schemas.microsoft.com/office/drawing/2014/main" id="{CD01F3AC-FC70-512C-4ECB-0C358114D230}"/>
              </a:ext>
            </a:extLst>
          </p:cNvPr>
          <p:cNvSpPr txBox="1"/>
          <p:nvPr/>
        </p:nvSpPr>
        <p:spPr>
          <a:xfrm>
            <a:off x="6195687" y="2039090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4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846;p15">
            <a:extLst>
              <a:ext uri="{FF2B5EF4-FFF2-40B4-BE49-F238E27FC236}">
                <a16:creationId xmlns:a16="http://schemas.microsoft.com/office/drawing/2014/main" id="{C0743247-D8B0-BBE5-97C3-C3197E4CD7BB}"/>
              </a:ext>
            </a:extLst>
          </p:cNvPr>
          <p:cNvSpPr txBox="1"/>
          <p:nvPr/>
        </p:nvSpPr>
        <p:spPr>
          <a:xfrm>
            <a:off x="5503375" y="1932096"/>
            <a:ext cx="60256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24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Google Shape;846;p15">
            <a:extLst>
              <a:ext uri="{FF2B5EF4-FFF2-40B4-BE49-F238E27FC236}">
                <a16:creationId xmlns:a16="http://schemas.microsoft.com/office/drawing/2014/main" id="{9ECEC97D-FA2F-C4D8-90F9-8E3CB717DD47}"/>
              </a:ext>
            </a:extLst>
          </p:cNvPr>
          <p:cNvSpPr txBox="1"/>
          <p:nvPr/>
        </p:nvSpPr>
        <p:spPr>
          <a:xfrm>
            <a:off x="5686849" y="2291016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0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Google Shape;846;p15">
            <a:extLst>
              <a:ext uri="{FF2B5EF4-FFF2-40B4-BE49-F238E27FC236}">
                <a16:creationId xmlns:a16="http://schemas.microsoft.com/office/drawing/2014/main" id="{9AD4D051-BBFC-D5E7-B271-4E2B175D04E3}"/>
              </a:ext>
            </a:extLst>
          </p:cNvPr>
          <p:cNvSpPr txBox="1"/>
          <p:nvPr/>
        </p:nvSpPr>
        <p:spPr>
          <a:xfrm>
            <a:off x="9798897" y="2179931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4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Google Shape;846;p15">
            <a:extLst>
              <a:ext uri="{FF2B5EF4-FFF2-40B4-BE49-F238E27FC236}">
                <a16:creationId xmlns:a16="http://schemas.microsoft.com/office/drawing/2014/main" id="{64B5F870-4F77-5699-74B2-4E0FE79D9E50}"/>
              </a:ext>
            </a:extLst>
          </p:cNvPr>
          <p:cNvSpPr txBox="1"/>
          <p:nvPr/>
        </p:nvSpPr>
        <p:spPr>
          <a:xfrm>
            <a:off x="9126071" y="2046236"/>
            <a:ext cx="56681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20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Google Shape;846;p15">
            <a:extLst>
              <a:ext uri="{FF2B5EF4-FFF2-40B4-BE49-F238E27FC236}">
                <a16:creationId xmlns:a16="http://schemas.microsoft.com/office/drawing/2014/main" id="{54B8569E-C8F2-635A-8AA8-226CDB41FD30}"/>
              </a:ext>
            </a:extLst>
          </p:cNvPr>
          <p:cNvSpPr txBox="1"/>
          <p:nvPr/>
        </p:nvSpPr>
        <p:spPr>
          <a:xfrm>
            <a:off x="9273801" y="2442728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0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Google Shape;846;p15">
            <a:extLst>
              <a:ext uri="{FF2B5EF4-FFF2-40B4-BE49-F238E27FC236}">
                <a16:creationId xmlns:a16="http://schemas.microsoft.com/office/drawing/2014/main" id="{123B07A9-58C0-832F-FC7F-EA72B1EF972E}"/>
              </a:ext>
            </a:extLst>
          </p:cNvPr>
          <p:cNvSpPr txBox="1"/>
          <p:nvPr/>
        </p:nvSpPr>
        <p:spPr>
          <a:xfrm>
            <a:off x="6195687" y="5143033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7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Google Shape;846;p15">
            <a:extLst>
              <a:ext uri="{FF2B5EF4-FFF2-40B4-BE49-F238E27FC236}">
                <a16:creationId xmlns:a16="http://schemas.microsoft.com/office/drawing/2014/main" id="{331A65EC-0411-8AA3-9EA5-D0698D6EFBB4}"/>
              </a:ext>
            </a:extLst>
          </p:cNvPr>
          <p:cNvSpPr txBox="1"/>
          <p:nvPr/>
        </p:nvSpPr>
        <p:spPr>
          <a:xfrm>
            <a:off x="5447798" y="5036019"/>
            <a:ext cx="592757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21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846;p15">
            <a:extLst>
              <a:ext uri="{FF2B5EF4-FFF2-40B4-BE49-F238E27FC236}">
                <a16:creationId xmlns:a16="http://schemas.microsoft.com/office/drawing/2014/main" id="{220138A4-DA48-76E3-0AC7-506EF5059DF6}"/>
              </a:ext>
            </a:extLst>
          </p:cNvPr>
          <p:cNvSpPr txBox="1"/>
          <p:nvPr/>
        </p:nvSpPr>
        <p:spPr>
          <a:xfrm>
            <a:off x="5619794" y="5389254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846;p15">
            <a:extLst>
              <a:ext uri="{FF2B5EF4-FFF2-40B4-BE49-F238E27FC236}">
                <a16:creationId xmlns:a16="http://schemas.microsoft.com/office/drawing/2014/main" id="{D873F0F7-3B93-F43A-BED4-C87E4FBDBE15}"/>
              </a:ext>
            </a:extLst>
          </p:cNvPr>
          <p:cNvSpPr txBox="1"/>
          <p:nvPr/>
        </p:nvSpPr>
        <p:spPr>
          <a:xfrm>
            <a:off x="9798897" y="5036019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5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846;p15">
            <a:extLst>
              <a:ext uri="{FF2B5EF4-FFF2-40B4-BE49-F238E27FC236}">
                <a16:creationId xmlns:a16="http://schemas.microsoft.com/office/drawing/2014/main" id="{963B6C9C-938F-38E3-AE97-3EBE43724711}"/>
              </a:ext>
            </a:extLst>
          </p:cNvPr>
          <p:cNvSpPr txBox="1"/>
          <p:nvPr/>
        </p:nvSpPr>
        <p:spPr>
          <a:xfrm>
            <a:off x="9051008" y="4896811"/>
            <a:ext cx="64188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40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Google Shape;846;p15">
            <a:extLst>
              <a:ext uri="{FF2B5EF4-FFF2-40B4-BE49-F238E27FC236}">
                <a16:creationId xmlns:a16="http://schemas.microsoft.com/office/drawing/2014/main" id="{4FA79E4D-9136-6654-E2AA-2E702ECA60AB}"/>
              </a:ext>
            </a:extLst>
          </p:cNvPr>
          <p:cNvSpPr txBox="1"/>
          <p:nvPr/>
        </p:nvSpPr>
        <p:spPr>
          <a:xfrm>
            <a:off x="9215408" y="5293303"/>
            <a:ext cx="419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00"/>
              <a:buFont typeface="Arial"/>
              <a:buNone/>
              <a:tabLst/>
              <a:defRPr/>
            </a:pPr>
            <a:r>
              <a:rPr lang="en-US" sz="2600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99C9A-D236-2AD2-5305-6D9059E52ECE}"/>
              </a:ext>
            </a:extLst>
          </p:cNvPr>
          <p:cNvSpPr/>
          <p:nvPr/>
        </p:nvSpPr>
        <p:spPr>
          <a:xfrm>
            <a:off x="5154513" y="2712918"/>
            <a:ext cx="2024412" cy="5002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: 6 = 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4EB9E7-DBC1-E4D7-32E2-F535C6F07CC6}"/>
              </a:ext>
            </a:extLst>
          </p:cNvPr>
          <p:cNvSpPr/>
          <p:nvPr/>
        </p:nvSpPr>
        <p:spPr>
          <a:xfrm>
            <a:off x="8762659" y="2841311"/>
            <a:ext cx="2024412" cy="5002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: 5 = 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9D1553-5A00-51FD-D191-56C7BE274098}"/>
              </a:ext>
            </a:extLst>
          </p:cNvPr>
          <p:cNvSpPr/>
          <p:nvPr/>
        </p:nvSpPr>
        <p:spPr>
          <a:xfrm>
            <a:off x="4731969" y="5822196"/>
            <a:ext cx="2734698" cy="5385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: 3 = 7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9082D3-8174-95C8-D60D-E06103478A16}"/>
              </a:ext>
            </a:extLst>
          </p:cNvPr>
          <p:cNvSpPr/>
          <p:nvPr/>
        </p:nvSpPr>
        <p:spPr>
          <a:xfrm>
            <a:off x="8481054" y="5785705"/>
            <a:ext cx="2758937" cy="52979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 : 8 = 5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63944-F3FC-FA5A-5FF3-C5843ED279D2}"/>
              </a:ext>
            </a:extLst>
          </p:cNvPr>
          <p:cNvSpPr txBox="1"/>
          <p:nvPr/>
        </p:nvSpPr>
        <p:spPr>
          <a:xfrm>
            <a:off x="724780" y="691169"/>
            <a:ext cx="10057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24FB3C-DFE7-4A06-4378-1AF054912F64}"/>
              </a:ext>
            </a:extLst>
          </p:cNvPr>
          <p:cNvSpPr txBox="1"/>
          <p:nvPr/>
        </p:nvSpPr>
        <p:spPr>
          <a:xfrm>
            <a:off x="828683" y="3775634"/>
            <a:ext cx="10057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67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687" y="-150312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304278" y="0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311700" y="-337032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527796" y="-99709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0455" y="410357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838944" y="4346532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chia táo của bạn nào cho ta phép chia hết? 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chia táo của bạn nào cho ta phép chia có dư?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161827" y="1498400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712255"/>
              <a:chOff x="9225795" y="7098813"/>
              <a:chExt cx="1939746" cy="171225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600476" y="8291326"/>
                <a:ext cx="1190377" cy="519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D76F341-96B2-12D6-F1F7-07CEEC701D3E}"/>
              </a:ext>
            </a:extLst>
          </p:cNvPr>
          <p:cNvSpPr/>
          <p:nvPr/>
        </p:nvSpPr>
        <p:spPr>
          <a:xfrm>
            <a:off x="-3181554" y="266672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Nam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Mai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 chia táo của bạn Nam cho ta phép chia hết. Cách chia táo của Rô - bốt và bạn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cho ta phép chia có dư.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80241D-617B-2AB7-370D-249919869411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VẬN DỤNG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A62CA7-A49A-690B-796B-9325D6963122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IPHY — steffi lynn | Motion design animation, Scrapbook stickers  printable, Giphy">
            <a:extLst>
              <a:ext uri="{FF2B5EF4-FFF2-40B4-BE49-F238E27FC236}">
                <a16:creationId xmlns:a16="http://schemas.microsoft.com/office/drawing/2014/main" id="{7168B6AA-6D34-4667-E0A7-A8200F778B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238942" y="513321"/>
            <a:ext cx="8773342" cy="614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dư lớn nhất là 6. Số dư bé nhất là 1.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AE64EB-13B8-7D40-F929-14277FC959E8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DED71-632F-1B63-D60B-0D240DC71386}"/>
              </a:ext>
            </a:extLst>
          </p:cNvPr>
          <p:cNvSpPr txBox="1"/>
          <p:nvPr/>
        </p:nvSpPr>
        <p:spPr>
          <a:xfrm>
            <a:off x="2760481" y="1100667"/>
            <a:ext cx="46784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có dư cho 7 thì số dư lớn nhất là bao nhiêu? Số dư bé nhất là bao nhiêu?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226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507438"/>
            <a:ext cx="91186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vi-VN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 sau: </a:t>
            </a:r>
            <a:r>
              <a:rPr lang="nl-NL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chia hết,    phép chia có dư (T</a:t>
            </a:r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nl-NL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vi-V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3855D0-B45D-8B4C-90E2-1B134446027C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C2904D-A0E2-D565-8D53-F804AFE4294F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2897" y="2298611"/>
            <a:ext cx="8379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658" y="691462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400774-9A30-CC1A-9684-A2340C0923DE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F84F3D-12D3-6387-DB14-E44123C9B841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129D06-A698-4181-29A8-AE1667DAE942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6EDD50-8832-1DD9-02BA-FCCE42CCC64C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C4F96F-75B0-DA80-13EB-273EB0AF334D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B41382-6BCB-0BBF-0E36-7EC144FEA2C2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053660-23C5-D2CC-4CAF-EA1B7B56BDE8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220" y="1784191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625" y="2836384"/>
            <a:ext cx="7401185" cy="2121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C4A495-CDCD-22C4-8955-8E39E9A2AB4C}"/>
              </a:ext>
            </a:extLst>
          </p:cNvPr>
          <p:cNvSpPr/>
          <p:nvPr/>
        </p:nvSpPr>
        <p:spPr>
          <a:xfrm>
            <a:off x="-3081867" y="416984"/>
            <a:ext cx="2154769" cy="20976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1370</Words>
  <Application>Microsoft Office PowerPoint</Application>
  <PresentationFormat>Widescreen</PresentationFormat>
  <Paragraphs>167</Paragraphs>
  <Slides>20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等线</vt:lpstr>
      <vt:lpstr>#9Slide02 Noi dung dai</vt:lpstr>
      <vt:lpstr>#9Slide02 Tieu de dai</vt:lpstr>
      <vt:lpstr>#9Slide07 IcielKoni</vt:lpstr>
      <vt:lpstr>Alef</vt:lpstr>
      <vt:lpstr>Arial</vt:lpstr>
      <vt:lpstr>Calibri</vt:lpstr>
      <vt:lpstr>Catamaran Black</vt:lpstr>
      <vt:lpstr>Catamaran ExtraBold</vt:lpstr>
      <vt:lpstr>Catamaran Medium</vt:lpstr>
      <vt:lpstr>Coiny</vt:lpstr>
      <vt:lpstr>Comfortaa Medium</vt:lpstr>
      <vt:lpstr>Dosis</vt:lpstr>
      <vt:lpstr>Pacifico</vt:lpstr>
      <vt:lpstr>Source Han Sans Regular</vt:lpstr>
      <vt:lpstr>Times New Roman</vt:lpstr>
      <vt:lpstr>印品黑体</vt:lpstr>
      <vt:lpstr>Math Subject for Elementary - 3rd Grade: Practice Standards by Slidesgo</vt:lpstr>
      <vt:lpstr>1_Office Theme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2022-07-28T02:09:00Z</dcterms:created>
  <dcterms:modified xsi:type="dcterms:W3CDTF">2023-11-01T05:09:43Z</dcterms:modified>
</cp:coreProperties>
</file>