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48" r:id="rId3"/>
    <p:sldMasterId id="2147483754" r:id="rId4"/>
  </p:sldMasterIdLst>
  <p:notesMasterIdLst>
    <p:notesMasterId r:id="rId20"/>
  </p:notesMasterIdLst>
  <p:sldIdLst>
    <p:sldId id="256" r:id="rId5"/>
    <p:sldId id="2654" r:id="rId6"/>
    <p:sldId id="373" r:id="rId7"/>
    <p:sldId id="403" r:id="rId8"/>
    <p:sldId id="2647" r:id="rId9"/>
    <p:sldId id="2648" r:id="rId10"/>
    <p:sldId id="2649" r:id="rId11"/>
    <p:sldId id="2650" r:id="rId12"/>
    <p:sldId id="2651" r:id="rId13"/>
    <p:sldId id="2653" r:id="rId14"/>
    <p:sldId id="263" r:id="rId15"/>
    <p:sldId id="268" r:id="rId16"/>
    <p:sldId id="270" r:id="rId17"/>
    <p:sldId id="272" r:id="rId18"/>
    <p:sldId id="26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7" autoAdjust="0"/>
    <p:restoredTop sz="94660"/>
  </p:normalViewPr>
  <p:slideViewPr>
    <p:cSldViewPr snapToGrid="0">
      <p:cViewPr varScale="1">
        <p:scale>
          <a:sx n="72" d="100"/>
          <a:sy n="72" d="100"/>
        </p:scale>
        <p:origin x="6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0E7AF1-C29C-412A-95EE-D4D3B92767D7}">
      <dgm:prSet custT="1"/>
      <dgm:spPr/>
      <dgm:t>
        <a:bodyPr/>
        <a:lstStyle/>
        <a:p>
          <a:pPr rtl="0"/>
          <a:r>
            <a:rPr lang="en-US" sz="2800" dirty="0">
              <a:latin typeface="Times New Roman" panose="02020603050405020304" pitchFamily="18" charset="0"/>
              <a:cs typeface="Times New Roman" panose="02020603050405020304" pitchFamily="18" charset="0"/>
            </a:rPr>
            <a:t>1</a:t>
          </a:r>
        </a:p>
      </dgm:t>
    </dgm:pt>
    <dgm:pt modelId="{D1A08E67-51C7-4D76-9713-536573E3B8DF}" type="parTrans" cxnId="{0BF33BFB-524E-4283-BFDD-DE89015CC1F1}">
      <dgm:prSet/>
      <dgm:spPr/>
      <dgm:t>
        <a:bodyPr/>
        <a:lstStyle/>
        <a:p>
          <a:endParaRPr lang="en-US" sz="2800">
            <a:latin typeface="+mj-lt"/>
            <a:cs typeface="Times New Roman" panose="02020603050405020304" pitchFamily="18" charset="0"/>
          </a:endParaRPr>
        </a:p>
      </dgm:t>
    </dgm:pt>
    <dgm:pt modelId="{F4DA2295-5A32-4F6E-83A9-4CF29D56C435}" type="sibTrans" cxnId="{0BF33BFB-524E-4283-BFDD-DE89015CC1F1}">
      <dgm:prSet/>
      <dgm:spPr/>
      <dgm:t>
        <a:bodyPr/>
        <a:lstStyle/>
        <a:p>
          <a:endParaRPr lang="en-US" sz="2800">
            <a:latin typeface="+mj-lt"/>
            <a:cs typeface="Times New Roman" panose="02020603050405020304" pitchFamily="18" charset="0"/>
          </a:endParaRPr>
        </a:p>
      </dgm:t>
    </dgm:pt>
    <dgm:pt modelId="{271A056B-756A-4CA2-92CF-AF4AB1D3D2E0}">
      <dgm:prSet custT="1"/>
      <dgm:spPr/>
      <dgm:t>
        <a:bodyPr/>
        <a:lstStyle/>
        <a:p>
          <a:pPr rtl="0"/>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p>
      </dgm:t>
    </dgm:pt>
    <dgm:pt modelId="{12F36660-3967-47AA-9DF5-62707BCE72DC}" type="parTrans" cxnId="{CB6D0133-C314-4816-9ED3-69C7F56DA244}">
      <dgm:prSet/>
      <dgm:spPr/>
      <dgm:t>
        <a:bodyPr/>
        <a:lstStyle/>
        <a:p>
          <a:endParaRPr lang="en-US" sz="2800">
            <a:latin typeface="+mj-lt"/>
            <a:cs typeface="Times New Roman" panose="02020603050405020304" pitchFamily="18" charset="0"/>
          </a:endParaRPr>
        </a:p>
      </dgm:t>
    </dgm:pt>
    <dgm:pt modelId="{B4C0DDFB-D097-4CF4-BD62-2419F07316ED}" type="sibTrans" cxnId="{CB6D0133-C314-4816-9ED3-69C7F56DA244}">
      <dgm:prSet/>
      <dgm:spPr/>
      <dgm:t>
        <a:bodyPr/>
        <a:lstStyle/>
        <a:p>
          <a:endParaRPr lang="en-US" sz="2800">
            <a:latin typeface="+mj-lt"/>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dgm:presLayoutVars>
          <dgm:chMax val="1"/>
          <dgm:bulletEnabled val="1"/>
        </dgm:presLayoutVars>
      </dgm:prSet>
      <dgm:spPr/>
    </dgm:pt>
    <dgm:pt modelId="{F97EB1BA-22EF-49EF-A4D2-6FF056CB5200}" type="pres">
      <dgm:prSet presAssocID="{170E7AF1-C29C-412A-95EE-D4D3B92767D7}" presName="descendantText" presStyleLbl="alignAcc1" presStyleIdx="0" presStyleCnt="1" custLinFactNeighborY="-1950">
        <dgm:presLayoutVars>
          <dgm:bulletEnabled val="1"/>
        </dgm:presLayoutVars>
      </dgm:prSet>
      <dgm:spPr/>
    </dgm:pt>
  </dgm:ptLst>
  <dgm:cxnLst>
    <dgm:cxn modelId="{D56C5800-8D52-48E2-9D2E-1A6361B69D52}" type="presOf" srcId="{271A056B-756A-4CA2-92CF-AF4AB1D3D2E0}" destId="{F97EB1BA-22EF-49EF-A4D2-6FF056CB5200}" srcOrd="0" destOrd="0" presId="urn:microsoft.com/office/officeart/2005/8/layout/chevron2"/>
    <dgm:cxn modelId="{CB6D0133-C314-4816-9ED3-69C7F56DA244}" srcId="{170E7AF1-C29C-412A-95EE-D4D3B92767D7}" destId="{271A056B-756A-4CA2-92CF-AF4AB1D3D2E0}" srcOrd="0" destOrd="0" parTransId="{12F36660-3967-47AA-9DF5-62707BCE72DC}" sibTransId="{B4C0DDFB-D097-4CF4-BD62-2419F07316ED}"/>
    <dgm:cxn modelId="{F4357B63-64A6-4D1D-927C-F13A0A7CF8FF}" type="presOf" srcId="{170E7AF1-C29C-412A-95EE-D4D3B92767D7}" destId="{EE4864BC-A637-451B-B5BD-4C3C6EF2EFCA}" srcOrd="0" destOrd="0" presId="urn:microsoft.com/office/officeart/2005/8/layout/chevron2"/>
    <dgm:cxn modelId="{85B9BC49-5AF3-43D0-8519-FE6E7DF7F630}" type="presOf" srcId="{3E922588-B0E9-4538-B1CB-1784AF278F7D}" destId="{45DF4543-7EBC-401D-83DA-6F314F061722}"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17F588A5-37FC-4591-BFD7-10183AD63F89}" type="presParOf" srcId="{45DF4543-7EBC-401D-83DA-6F314F061722}" destId="{B2837108-1A51-4BE5-B7D0-B24CC4A02FA3}" srcOrd="0" destOrd="0" presId="urn:microsoft.com/office/officeart/2005/8/layout/chevron2"/>
    <dgm:cxn modelId="{1FC3D574-9E14-4AC8-BA64-91EDCE699733}" type="presParOf" srcId="{B2837108-1A51-4BE5-B7D0-B24CC4A02FA3}" destId="{EE4864BC-A637-451B-B5BD-4C3C6EF2EFCA}" srcOrd="0" destOrd="0" presId="urn:microsoft.com/office/officeart/2005/8/layout/chevron2"/>
    <dgm:cxn modelId="{9B9742FD-A7D5-44E4-8038-3AF4CF537F25}"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0E7AF1-C29C-412A-95EE-D4D3B92767D7}">
      <dgm:prSet custT="1"/>
      <dgm:spPr>
        <a:solidFill>
          <a:srgbClr val="92D050"/>
        </a:solidFill>
      </dgm:spPr>
      <dgm:t>
        <a:bodyPr/>
        <a:lstStyle/>
        <a:p>
          <a:pPr rtl="0"/>
          <a:r>
            <a:rPr lang="en-US" sz="2800" dirty="0">
              <a:latin typeface="+mj-lt"/>
              <a:cs typeface="Times New Roman" panose="02020603050405020304" pitchFamily="18" charset="0"/>
            </a:rPr>
            <a:t>2</a:t>
          </a:r>
        </a:p>
      </dgm:t>
    </dgm:pt>
    <dgm:pt modelId="{D1A08E67-51C7-4D76-9713-536573E3B8DF}" type="parTrans" cxnId="{0BF33BFB-524E-4283-BFDD-DE89015CC1F1}">
      <dgm:prSet/>
      <dgm:spPr/>
      <dgm:t>
        <a:bodyPr/>
        <a:lstStyle/>
        <a:p>
          <a:endParaRPr lang="en-US" sz="2800">
            <a:latin typeface="+mj-lt"/>
            <a:cs typeface="Times New Roman" panose="02020603050405020304" pitchFamily="18" charset="0"/>
          </a:endParaRPr>
        </a:p>
      </dgm:t>
    </dgm:pt>
    <dgm:pt modelId="{F4DA2295-5A32-4F6E-83A9-4CF29D56C435}" type="sibTrans" cxnId="{0BF33BFB-524E-4283-BFDD-DE89015CC1F1}">
      <dgm:prSet/>
      <dgm:spPr/>
      <dgm:t>
        <a:bodyPr/>
        <a:lstStyle/>
        <a:p>
          <a:endParaRPr lang="en-US" sz="2800">
            <a:latin typeface="+mj-lt"/>
            <a:cs typeface="Times New Roman" panose="02020603050405020304" pitchFamily="18" charset="0"/>
          </a:endParaRPr>
        </a:p>
      </dgm:t>
    </dgm:pt>
    <dgm:pt modelId="{271A056B-756A-4CA2-92CF-AF4AB1D3D2E0}">
      <dgm:prSet custT="1"/>
      <dgm:spPr/>
      <dgm:t>
        <a:bodyPr/>
        <a:lstStyle/>
        <a:p>
          <a:pPr rtl="0"/>
          <a:r>
            <a:rPr lang="vi-VN" sz="2800" dirty="0">
              <a:latin typeface="Times New Roman" panose="02020603050405020304" pitchFamily="18" charset="0"/>
              <a:cs typeface="Times New Roman" panose="02020603050405020304" pitchFamily="18" charset="0"/>
            </a:rPr>
            <a:t>Thực hiện được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endParaRPr lang="en-US" sz="2800" dirty="0">
            <a:latin typeface="Times New Roman" panose="02020603050405020304" pitchFamily="18" charset="0"/>
            <a:cs typeface="Times New Roman" panose="02020603050405020304" pitchFamily="18" charset="0"/>
          </a:endParaRPr>
        </a:p>
      </dgm:t>
    </dgm:pt>
    <dgm:pt modelId="{12F36660-3967-47AA-9DF5-62707BCE72DC}" type="parTrans" cxnId="{CB6D0133-C314-4816-9ED3-69C7F56DA244}">
      <dgm:prSet/>
      <dgm:spPr/>
      <dgm:t>
        <a:bodyPr/>
        <a:lstStyle/>
        <a:p>
          <a:endParaRPr lang="en-US" sz="2800">
            <a:latin typeface="+mj-lt"/>
            <a:cs typeface="Times New Roman" panose="02020603050405020304" pitchFamily="18" charset="0"/>
          </a:endParaRPr>
        </a:p>
      </dgm:t>
    </dgm:pt>
    <dgm:pt modelId="{B4C0DDFB-D097-4CF4-BD62-2419F07316ED}" type="sibTrans" cxnId="{CB6D0133-C314-4816-9ED3-69C7F56DA244}">
      <dgm:prSet/>
      <dgm:spPr/>
      <dgm:t>
        <a:bodyPr/>
        <a:lstStyle/>
        <a:p>
          <a:endParaRPr lang="en-US" sz="2800">
            <a:latin typeface="+mj-lt"/>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custLinFactNeighborY="0">
        <dgm:presLayoutVars>
          <dgm:chMax val="1"/>
          <dgm:bulletEnabled val="1"/>
        </dgm:presLayoutVars>
      </dgm:prSet>
      <dgm:spPr/>
    </dgm:pt>
    <dgm:pt modelId="{F97EB1BA-22EF-49EF-A4D2-6FF056CB5200}" type="pres">
      <dgm:prSet presAssocID="{170E7AF1-C29C-412A-95EE-D4D3B92767D7}" presName="descendantText" presStyleLbl="alignAcc1" presStyleIdx="0" presStyleCnt="1" custLinFactNeighborY="-815">
        <dgm:presLayoutVars>
          <dgm:bulletEnabled val="1"/>
        </dgm:presLayoutVars>
      </dgm:prSet>
      <dgm:spPr/>
    </dgm:pt>
  </dgm:ptLst>
  <dgm:cxnLst>
    <dgm:cxn modelId="{CB6D0133-C314-4816-9ED3-69C7F56DA244}" srcId="{170E7AF1-C29C-412A-95EE-D4D3B92767D7}" destId="{271A056B-756A-4CA2-92CF-AF4AB1D3D2E0}" srcOrd="0" destOrd="0" parTransId="{12F36660-3967-47AA-9DF5-62707BCE72DC}" sibTransId="{B4C0DDFB-D097-4CF4-BD62-2419F07316ED}"/>
    <dgm:cxn modelId="{5AC65A81-9EF6-4612-B21E-FAF30CDAAC03}" type="presOf" srcId="{3E922588-B0E9-4538-B1CB-1784AF278F7D}" destId="{45DF4543-7EBC-401D-83DA-6F314F061722}" srcOrd="0" destOrd="0" presId="urn:microsoft.com/office/officeart/2005/8/layout/chevron2"/>
    <dgm:cxn modelId="{578835A6-1EA6-47EE-A325-6A945D7B1401}" type="presOf" srcId="{271A056B-756A-4CA2-92CF-AF4AB1D3D2E0}" destId="{F97EB1BA-22EF-49EF-A4D2-6FF056CB5200}" srcOrd="0" destOrd="0" presId="urn:microsoft.com/office/officeart/2005/8/layout/chevron2"/>
    <dgm:cxn modelId="{1B05ECE9-7F2B-43DC-A203-5FB8588AC65E}" type="presOf" srcId="{170E7AF1-C29C-412A-95EE-D4D3B92767D7}" destId="{EE4864BC-A637-451B-B5BD-4C3C6EF2EFCA}"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3F08D8B1-6214-401F-8819-A5780C093468}" type="presParOf" srcId="{45DF4543-7EBC-401D-83DA-6F314F061722}" destId="{B2837108-1A51-4BE5-B7D0-B24CC4A02FA3}" srcOrd="0" destOrd="0" presId="urn:microsoft.com/office/officeart/2005/8/layout/chevron2"/>
    <dgm:cxn modelId="{DC65CC5F-3F74-49B9-82A1-BAFFC7D8AE6C}" type="presParOf" srcId="{B2837108-1A51-4BE5-B7D0-B24CC4A02FA3}" destId="{EE4864BC-A637-451B-B5BD-4C3C6EF2EFCA}" srcOrd="0" destOrd="0" presId="urn:microsoft.com/office/officeart/2005/8/layout/chevron2"/>
    <dgm:cxn modelId="{9F22F09E-D497-4920-9000-7433F0FEE747}"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922588-B0E9-4538-B1CB-1784AF278F7D}"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170E7AF1-C29C-412A-95EE-D4D3B92767D7}">
      <dgm:prSet custT="1"/>
      <dgm:spPr/>
      <dgm:t>
        <a:bodyPr/>
        <a:lstStyle/>
        <a:p>
          <a:pPr rtl="0"/>
          <a:r>
            <a:rPr lang="vi-VN" sz="2800" dirty="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dgm:t>
    </dgm:pt>
    <dgm:pt modelId="{D1A08E67-51C7-4D76-9713-536573E3B8DF}" type="parTrans" cxnId="{0BF33BFB-524E-4283-BFDD-DE89015CC1F1}">
      <dgm:prSet/>
      <dgm:spPr/>
      <dgm:t>
        <a:bodyPr/>
        <a:lstStyle/>
        <a:p>
          <a:endParaRPr lang="en-US" sz="2800">
            <a:latin typeface="+mj-lt"/>
            <a:cs typeface="Times New Roman" panose="02020603050405020304" pitchFamily="18" charset="0"/>
          </a:endParaRPr>
        </a:p>
      </dgm:t>
    </dgm:pt>
    <dgm:pt modelId="{F4DA2295-5A32-4F6E-83A9-4CF29D56C435}" type="sibTrans" cxnId="{0BF33BFB-524E-4283-BFDD-DE89015CC1F1}">
      <dgm:prSet/>
      <dgm:spPr/>
      <dgm:t>
        <a:bodyPr/>
        <a:lstStyle/>
        <a:p>
          <a:endParaRPr lang="en-US" sz="2800">
            <a:latin typeface="+mj-lt"/>
            <a:cs typeface="Times New Roman" panose="02020603050405020304" pitchFamily="18" charset="0"/>
          </a:endParaRPr>
        </a:p>
      </dgm:t>
    </dgm:pt>
    <dgm:pt modelId="{271A056B-756A-4CA2-92CF-AF4AB1D3D2E0}">
      <dgm:prSet custT="1"/>
      <dgm:spPr/>
      <dgm:t>
        <a:bodyPr/>
        <a:lstStyle/>
        <a:p>
          <a:pPr rtl="0"/>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endParaRPr lang="en-US" sz="2800" dirty="0">
            <a:latin typeface="Times New Roman" panose="02020603050405020304" pitchFamily="18" charset="0"/>
            <a:cs typeface="Times New Roman" panose="02020603050405020304" pitchFamily="18" charset="0"/>
          </a:endParaRPr>
        </a:p>
      </dgm:t>
    </dgm:pt>
    <dgm:pt modelId="{12F36660-3967-47AA-9DF5-62707BCE72DC}" type="parTrans" cxnId="{CB6D0133-C314-4816-9ED3-69C7F56DA244}">
      <dgm:prSet/>
      <dgm:spPr/>
      <dgm:t>
        <a:bodyPr/>
        <a:lstStyle/>
        <a:p>
          <a:endParaRPr lang="en-US" sz="2800">
            <a:latin typeface="+mj-lt"/>
            <a:cs typeface="Times New Roman" panose="02020603050405020304" pitchFamily="18" charset="0"/>
          </a:endParaRPr>
        </a:p>
      </dgm:t>
    </dgm:pt>
    <dgm:pt modelId="{B4C0DDFB-D097-4CF4-BD62-2419F07316ED}" type="sibTrans" cxnId="{CB6D0133-C314-4816-9ED3-69C7F56DA244}">
      <dgm:prSet/>
      <dgm:spPr/>
      <dgm:t>
        <a:bodyPr/>
        <a:lstStyle/>
        <a:p>
          <a:endParaRPr lang="en-US" sz="2800">
            <a:latin typeface="+mj-lt"/>
            <a:cs typeface="Times New Roman" panose="02020603050405020304" pitchFamily="18" charset="0"/>
          </a:endParaRPr>
        </a:p>
      </dgm:t>
    </dgm:pt>
    <dgm:pt modelId="{45DF4543-7EBC-401D-83DA-6F314F061722}" type="pres">
      <dgm:prSet presAssocID="{3E922588-B0E9-4538-B1CB-1784AF278F7D}" presName="linearFlow" presStyleCnt="0">
        <dgm:presLayoutVars>
          <dgm:dir/>
          <dgm:animLvl val="lvl"/>
          <dgm:resizeHandles val="exact"/>
        </dgm:presLayoutVars>
      </dgm:prSet>
      <dgm:spPr/>
    </dgm:pt>
    <dgm:pt modelId="{B2837108-1A51-4BE5-B7D0-B24CC4A02FA3}" type="pres">
      <dgm:prSet presAssocID="{170E7AF1-C29C-412A-95EE-D4D3B92767D7}" presName="composite" presStyleCnt="0"/>
      <dgm:spPr/>
    </dgm:pt>
    <dgm:pt modelId="{EE4864BC-A637-451B-B5BD-4C3C6EF2EFCA}" type="pres">
      <dgm:prSet presAssocID="{170E7AF1-C29C-412A-95EE-D4D3B92767D7}" presName="parentText" presStyleLbl="alignNode1" presStyleIdx="0" presStyleCnt="1" custLinFactNeighborY="0">
        <dgm:presLayoutVars>
          <dgm:chMax val="1"/>
          <dgm:bulletEnabled val="1"/>
        </dgm:presLayoutVars>
      </dgm:prSet>
      <dgm:spPr/>
    </dgm:pt>
    <dgm:pt modelId="{F97EB1BA-22EF-49EF-A4D2-6FF056CB5200}" type="pres">
      <dgm:prSet presAssocID="{170E7AF1-C29C-412A-95EE-D4D3B92767D7}" presName="descendantText" presStyleLbl="alignAcc1" presStyleIdx="0" presStyleCnt="1" custLinFactNeighborX="0" custLinFactNeighborY="0">
        <dgm:presLayoutVars>
          <dgm:bulletEnabled val="1"/>
        </dgm:presLayoutVars>
      </dgm:prSet>
      <dgm:spPr/>
    </dgm:pt>
  </dgm:ptLst>
  <dgm:cxnLst>
    <dgm:cxn modelId="{041D3725-3FE0-4892-A531-DBEE6471C76B}" type="presOf" srcId="{3E922588-B0E9-4538-B1CB-1784AF278F7D}" destId="{45DF4543-7EBC-401D-83DA-6F314F061722}" srcOrd="0" destOrd="0" presId="urn:microsoft.com/office/officeart/2005/8/layout/chevron2"/>
    <dgm:cxn modelId="{CB6D0133-C314-4816-9ED3-69C7F56DA244}" srcId="{170E7AF1-C29C-412A-95EE-D4D3B92767D7}" destId="{271A056B-756A-4CA2-92CF-AF4AB1D3D2E0}" srcOrd="0" destOrd="0" parTransId="{12F36660-3967-47AA-9DF5-62707BCE72DC}" sibTransId="{B4C0DDFB-D097-4CF4-BD62-2419F07316ED}"/>
    <dgm:cxn modelId="{848AD2D7-2455-464A-8BB3-2478585600F4}" type="presOf" srcId="{170E7AF1-C29C-412A-95EE-D4D3B92767D7}" destId="{EE4864BC-A637-451B-B5BD-4C3C6EF2EFCA}" srcOrd="0" destOrd="0" presId="urn:microsoft.com/office/officeart/2005/8/layout/chevron2"/>
    <dgm:cxn modelId="{87031FED-F995-40EA-BC09-650F0AD280FC}" type="presOf" srcId="{271A056B-756A-4CA2-92CF-AF4AB1D3D2E0}" destId="{F97EB1BA-22EF-49EF-A4D2-6FF056CB5200}" srcOrd="0" destOrd="0" presId="urn:microsoft.com/office/officeart/2005/8/layout/chevron2"/>
    <dgm:cxn modelId="{0BF33BFB-524E-4283-BFDD-DE89015CC1F1}" srcId="{3E922588-B0E9-4538-B1CB-1784AF278F7D}" destId="{170E7AF1-C29C-412A-95EE-D4D3B92767D7}" srcOrd="0" destOrd="0" parTransId="{D1A08E67-51C7-4D76-9713-536573E3B8DF}" sibTransId="{F4DA2295-5A32-4F6E-83A9-4CF29D56C435}"/>
    <dgm:cxn modelId="{E5607F5A-E584-4785-B28A-F4ECE19AF9E8}" type="presParOf" srcId="{45DF4543-7EBC-401D-83DA-6F314F061722}" destId="{B2837108-1A51-4BE5-B7D0-B24CC4A02FA3}" srcOrd="0" destOrd="0" presId="urn:microsoft.com/office/officeart/2005/8/layout/chevron2"/>
    <dgm:cxn modelId="{6D5C3BDA-2416-422F-8785-5975C4B9A047}" type="presParOf" srcId="{B2837108-1A51-4BE5-B7D0-B24CC4A02FA3}" destId="{EE4864BC-A637-451B-B5BD-4C3C6EF2EFCA}" srcOrd="0" destOrd="0" presId="urn:microsoft.com/office/officeart/2005/8/layout/chevron2"/>
    <dgm:cxn modelId="{BAA759CD-2AAE-4C88-9540-4251D979BF4C}" type="presParOf" srcId="{B2837108-1A51-4BE5-B7D0-B24CC4A02FA3}" destId="{F97EB1BA-22EF-49EF-A4D2-6FF056CB5200}" srcOrd="1" destOrd="0" presId="urn:microsoft.com/office/officeart/2005/8/layout/chevron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192168" y="193421"/>
          <a:ext cx="1281121" cy="89678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1</a:t>
          </a:r>
        </a:p>
      </dsp:txBody>
      <dsp:txXfrm rot="-5400000">
        <a:off x="1" y="449644"/>
        <a:ext cx="896784" cy="384337"/>
      </dsp:txXfrm>
    </dsp:sp>
    <dsp:sp modelId="{F97EB1BA-22EF-49EF-A4D2-6FF056CB5200}">
      <dsp:nvSpPr>
        <dsp:cNvPr id="0" name=""/>
        <dsp:cNvSpPr/>
      </dsp:nvSpPr>
      <dsp:spPr>
        <a:xfrm rot="5400000">
          <a:off x="3543400" y="-2646615"/>
          <a:ext cx="833166" cy="612639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phép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2 </a:t>
          </a:r>
          <a:r>
            <a:rPr lang="en-US" sz="2800" kern="1200" dirty="0" err="1">
              <a:latin typeface="Times New Roman" panose="02020603050405020304" pitchFamily="18" charset="0"/>
              <a:cs typeface="Times New Roman" panose="02020603050405020304" pitchFamily="18" charset="0"/>
            </a:rPr>
            <a:t>chữ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1 </a:t>
          </a:r>
          <a:r>
            <a:rPr lang="en-US" sz="2800" kern="1200" dirty="0" err="1">
              <a:latin typeface="Times New Roman" panose="02020603050405020304" pitchFamily="18" charset="0"/>
              <a:cs typeface="Times New Roman" panose="02020603050405020304" pitchFamily="18" charset="0"/>
            </a:rPr>
            <a:t>chữ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a:t>
          </a:r>
          <a:r>
            <a:rPr lang="en-US" sz="2800" kern="1200" dirty="0">
              <a:latin typeface="Times New Roman" panose="02020603050405020304" pitchFamily="18" charset="0"/>
              <a:cs typeface="Times New Roman" panose="02020603050405020304" pitchFamily="18" charset="0"/>
            </a:rPr>
            <a:t> </a:t>
          </a:r>
        </a:p>
      </dsp:txBody>
      <dsp:txXfrm rot="-5400000">
        <a:off x="896785" y="40672"/>
        <a:ext cx="6085725" cy="751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185045" y="186252"/>
          <a:ext cx="1233639" cy="863547"/>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latin typeface="+mj-lt"/>
              <a:cs typeface="Times New Roman" panose="02020603050405020304" pitchFamily="18" charset="0"/>
            </a:rPr>
            <a:t>2</a:t>
          </a:r>
        </a:p>
      </dsp:txBody>
      <dsp:txXfrm rot="-5400000">
        <a:off x="2" y="432980"/>
        <a:ext cx="863547" cy="370092"/>
      </dsp:txXfrm>
    </dsp:sp>
    <dsp:sp modelId="{F97EB1BA-22EF-49EF-A4D2-6FF056CB5200}">
      <dsp:nvSpPr>
        <dsp:cNvPr id="0" name=""/>
        <dsp:cNvSpPr/>
      </dsp:nvSpPr>
      <dsp:spPr>
        <a:xfrm rot="5400000">
          <a:off x="3542221" y="-2678673"/>
          <a:ext cx="802287" cy="61596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Thực hiện được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trường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giản</a:t>
          </a:r>
          <a:endParaRPr lang="en-US" sz="2800" kern="1200" dirty="0">
            <a:latin typeface="Times New Roman" panose="02020603050405020304" pitchFamily="18" charset="0"/>
            <a:cs typeface="Times New Roman" panose="02020603050405020304" pitchFamily="18" charset="0"/>
          </a:endParaRPr>
        </a:p>
      </dsp:txBody>
      <dsp:txXfrm rot="-5400000">
        <a:off x="863548" y="39164"/>
        <a:ext cx="6120470" cy="723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64BC-A637-451B-B5BD-4C3C6EF2EFCA}">
      <dsp:nvSpPr>
        <dsp:cNvPr id="0" name=""/>
        <dsp:cNvSpPr/>
      </dsp:nvSpPr>
      <dsp:spPr>
        <a:xfrm rot="5400000">
          <a:off x="-185045" y="186252"/>
          <a:ext cx="1233639" cy="86354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3</a:t>
          </a:r>
          <a:endParaRPr lang="en-US" sz="2800" kern="1200" dirty="0">
            <a:latin typeface="Times New Roman" panose="02020603050405020304" pitchFamily="18" charset="0"/>
            <a:cs typeface="Times New Roman" panose="02020603050405020304" pitchFamily="18" charset="0"/>
          </a:endParaRPr>
        </a:p>
      </dsp:txBody>
      <dsp:txXfrm rot="-5400000">
        <a:off x="2" y="432980"/>
        <a:ext cx="863547" cy="370092"/>
      </dsp:txXfrm>
    </dsp:sp>
    <dsp:sp modelId="{F97EB1BA-22EF-49EF-A4D2-6FF056CB5200}">
      <dsp:nvSpPr>
        <dsp:cNvPr id="0" name=""/>
        <dsp:cNvSpPr/>
      </dsp:nvSpPr>
      <dsp:spPr>
        <a:xfrm rot="5400000">
          <a:off x="3511064" y="-2646310"/>
          <a:ext cx="802287" cy="6097321"/>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Vận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toán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endParaRPr lang="en-US" sz="2800" kern="1200" dirty="0">
            <a:latin typeface="Times New Roman" panose="02020603050405020304" pitchFamily="18" charset="0"/>
            <a:cs typeface="Times New Roman" panose="02020603050405020304" pitchFamily="18" charset="0"/>
          </a:endParaRPr>
        </a:p>
      </dsp:txBody>
      <dsp:txXfrm rot="-5400000">
        <a:off x="863547" y="40371"/>
        <a:ext cx="6058157" cy="7239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10/31/2023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10/31/2023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10/31/2023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10/31/2023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10/31/2023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spTree>
    <p:extLst>
      <p:ext uri="{BB962C8B-B14F-4D97-AF65-F5344CB8AC3E}">
        <p14:creationId xmlns:p14="http://schemas.microsoft.com/office/powerpoint/2010/main" val="2333010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430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462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395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sz="1350" dirty="0">
                <a:solidFill>
                  <a:srgbClr val="000000"/>
                </a:solidFil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2"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5"/>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3" y="6264685"/>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2" y="6181470"/>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endParaRPr sz="1350">
              <a:solidFill>
                <a:srgbClr val="000000"/>
              </a:solidFil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3"/>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5" y="98942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4"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4" y="160330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9" y="156140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2" y="221718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8" y="217528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5"/>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1" y="283106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6" y="278916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1" y="275958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21"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5" y="340303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30" y="337346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30" y="405881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7"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8" y="467269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4" y="463079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2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6"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7" y="528657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2" y="524467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7" y="5215100"/>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7" y="590045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1" y="585855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endParaRPr sz="1350">
              <a:solidFill>
                <a:srgbClr val="000000"/>
              </a:solidFil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6" y="582897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endParaRPr sz="1350">
              <a:solidFill>
                <a:srgbClr val="000000"/>
              </a:solidFil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2"/>
            <a:ext cx="9867487"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endParaRPr sz="1350">
                <a:solidFill>
                  <a:srgbClr val="000000"/>
                </a:solidFil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sz="1350" dirty="0">
                  <a:solidFill>
                    <a:srgbClr val="000000"/>
                  </a:solidFil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endParaRPr sz="1350" dirty="0">
                  <a:solidFill>
                    <a:srgbClr val="000000"/>
                  </a:solidFil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sz="1350">
                  <a:solidFill>
                    <a:srgbClr val="000000"/>
                  </a:solidFil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sz="1350" dirty="0">
                <a:solidFill>
                  <a:srgbClr val="000000"/>
                </a:solidFil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sz="1350">
                <a:solidFill>
                  <a:srgbClr val="000000"/>
                </a:solidFil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91"/>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sz="1350">
                    <a:solidFill>
                      <a:srgbClr val="000000"/>
                    </a:solidFil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sz="1350">
                    <a:solidFill>
                      <a:srgbClr val="000000"/>
                    </a:solidFil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sz="1350" dirty="0">
                <a:solidFill>
                  <a:srgbClr val="000000"/>
                </a:solidFil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sz="1350">
                <a:solidFill>
                  <a:srgbClr val="000000"/>
                </a:solidFil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2" y="6418002"/>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endParaRPr sz="1350">
              <a:solidFill>
                <a:srgbClr val="000000"/>
              </a:solidFill>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2" y="5626807"/>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sz="1350">
                  <a:solidFill>
                    <a:srgbClr val="000000"/>
                  </a:solidFil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sz="1350">
                  <a:solidFill>
                    <a:srgbClr val="000000"/>
                  </a:solidFill>
                </a:endParaRPr>
              </a:p>
            </p:txBody>
          </p:sp>
        </p:grpSp>
      </p:grpSp>
    </p:spTree>
    <p:extLst>
      <p:ext uri="{BB962C8B-B14F-4D97-AF65-F5344CB8AC3E}">
        <p14:creationId xmlns:p14="http://schemas.microsoft.com/office/powerpoint/2010/main" val="380976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P spid="47" grpId="4" animBg="1"/>
      <p:bldP spid="48" grpId="0" animBg="1"/>
      <p:bldP spid="48" grpId="1" animBg="1"/>
      <p:bldP spid="48" grpId="2" animBg="1"/>
      <p:bldP spid="48" grpId="3" animBg="1"/>
      <p:bldP spid="48" grpId="4"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2023/10/31</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3.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3.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4.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2023/10/31</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10/31/2023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196208"/>
          </a:xfrm>
          <a:prstGeom prst="rect">
            <a:avLst/>
          </a:prstGeom>
          <a:noFill/>
        </p:spPr>
        <p:txBody>
          <a:bodyPr wrap="square" rtlCol="0">
            <a:spAutoFit/>
          </a:bodyPr>
          <a:lstStyle/>
          <a:p>
            <a:r>
              <a:rPr lang="zh-CN" altLang="en-US" sz="225" dirty="0">
                <a:solidFill>
                  <a:srgbClr val="FFFFFF">
                    <a:alpha val="0"/>
                  </a:srgbClr>
                </a:solidFill>
                <a:latin typeface="微软雅黑" panose="020B0503020204020204" pitchFamily="34" charset="-122"/>
                <a:sym typeface="+mn-ea"/>
              </a:rPr>
              <a:t>感谢您下载包图网平台上提供的</a:t>
            </a:r>
            <a:r>
              <a:rPr lang="en-US" altLang="zh-CN" sz="225" dirty="0">
                <a:solidFill>
                  <a:srgbClr val="FFFFFF">
                    <a:alpha val="0"/>
                  </a:srgbClr>
                </a:solidFill>
                <a:latin typeface="微软雅黑" panose="020B0503020204020204" pitchFamily="34" charset="-122"/>
                <a:sym typeface="+mn-ea"/>
              </a:rPr>
              <a:t>PPT</a:t>
            </a:r>
            <a:r>
              <a:rPr lang="zh-CN" altLang="en-US" sz="225"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7" y="5517739"/>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solidFill>
                  <a:srgbClr val="000000"/>
                </a:solidFill>
              </a:endParaRPr>
            </a:p>
          </p:txBody>
        </p:sp>
      </p:grpSp>
    </p:spTree>
    <p:extLst>
      <p:ext uri="{BB962C8B-B14F-4D97-AF65-F5344CB8AC3E}">
        <p14:creationId xmlns:p14="http://schemas.microsoft.com/office/powerpoint/2010/main" val="371431204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6.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7.png"/><Relationship Id="rId3" Type="http://schemas.microsoft.com/office/2007/relationships/media" Target="../media/media3.mp4"/><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34.png"/><Relationship Id="rId5" Type="http://schemas.openxmlformats.org/officeDocument/2006/relationships/slideLayout" Target="../slideLayouts/slideLayout46.xml"/><Relationship Id="rId15" Type="http://schemas.openxmlformats.org/officeDocument/2006/relationships/image" Target="../media/image37.emf"/><Relationship Id="rId10" Type="http://schemas.openxmlformats.org/officeDocument/2006/relationships/image" Target="../media/image33.png"/><Relationship Id="rId4" Type="http://schemas.openxmlformats.org/officeDocument/2006/relationships/video" Target="../media/media3.mp4"/><Relationship Id="rId9" Type="http://schemas.openxmlformats.org/officeDocument/2006/relationships/image" Target="../media/image32.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7.png"/><Relationship Id="rId3" Type="http://schemas.openxmlformats.org/officeDocument/2006/relationships/video" Target="NULL" TargetMode="Externa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34.png"/><Relationship Id="rId5" Type="http://schemas.openxmlformats.org/officeDocument/2006/relationships/slideLayout" Target="../slideLayouts/slideLayout46.xml"/><Relationship Id="rId15" Type="http://schemas.openxmlformats.org/officeDocument/2006/relationships/image" Target="../media/image39.png"/><Relationship Id="rId10" Type="http://schemas.openxmlformats.org/officeDocument/2006/relationships/image" Target="../media/image33.png"/><Relationship Id="rId4" Type="http://schemas.microsoft.com/office/2007/relationships/media" Target="../media/media4.mp4"/><Relationship Id="rId9" Type="http://schemas.openxmlformats.org/officeDocument/2006/relationships/image" Target="../media/image32.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7.png"/><Relationship Id="rId3" Type="http://schemas.microsoft.com/office/2007/relationships/media" Target="../media/media5.mp4"/><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34.png"/><Relationship Id="rId5" Type="http://schemas.openxmlformats.org/officeDocument/2006/relationships/slideLayout" Target="../slideLayouts/slideLayout46.xml"/><Relationship Id="rId1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video" Target="../media/media5.mp4"/><Relationship Id="rId9" Type="http://schemas.openxmlformats.org/officeDocument/2006/relationships/image" Target="../media/image32.pn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5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emf"/><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Layout" Target="../slideLayouts/slideLayout1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524001" y="262309"/>
            <a:ext cx="9144000" cy="2167145"/>
          </a:xfrm>
          <a:prstGeom prst="roundRect">
            <a:avLst>
              <a:gd name="adj" fmla="val 50000"/>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4" name="Group 23"/>
          <p:cNvGrpSpPr/>
          <p:nvPr/>
        </p:nvGrpSpPr>
        <p:grpSpPr>
          <a:xfrm>
            <a:off x="1939077" y="2377907"/>
            <a:ext cx="8081295" cy="3091761"/>
            <a:chOff x="2180216" y="1968007"/>
            <a:chExt cx="6699183" cy="2018182"/>
          </a:xfrm>
        </p:grpSpPr>
        <p:sp>
          <p:nvSpPr>
            <p:cNvPr id="15" name="Rounded Rectangle 14"/>
            <p:cNvSpPr/>
            <p:nvPr/>
          </p:nvSpPr>
          <p:spPr>
            <a:xfrm>
              <a:off x="2180216" y="2210248"/>
              <a:ext cx="6699183" cy="1775941"/>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ounded Rectangle 17"/>
            <p:cNvSpPr/>
            <p:nvPr/>
          </p:nvSpPr>
          <p:spPr>
            <a:xfrm>
              <a:off x="2252630" y="2397582"/>
              <a:ext cx="6554356" cy="14906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ounded Rectangle 15"/>
            <p:cNvSpPr/>
            <p:nvPr/>
          </p:nvSpPr>
          <p:spPr>
            <a:xfrm>
              <a:off x="3274407" y="1974972"/>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17" name="Rounded Rectangle 16"/>
            <p:cNvSpPr/>
            <p:nvPr/>
          </p:nvSpPr>
          <p:spPr>
            <a:xfrm>
              <a:off x="7874390" y="1968007"/>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grpSp>
      <p:grpSp>
        <p:nvGrpSpPr>
          <p:cNvPr id="26" name="Group 25"/>
          <p:cNvGrpSpPr/>
          <p:nvPr/>
        </p:nvGrpSpPr>
        <p:grpSpPr>
          <a:xfrm>
            <a:off x="1524001" y="1880931"/>
            <a:ext cx="2269558" cy="1181802"/>
            <a:chOff x="0" y="1364908"/>
            <a:chExt cx="3026077" cy="1575736"/>
          </a:xfrm>
        </p:grpSpPr>
        <p:sp>
          <p:nvSpPr>
            <p:cNvPr id="13" name="Wave 12"/>
            <p:cNvSpPr/>
            <p:nvPr/>
          </p:nvSpPr>
          <p:spPr>
            <a:xfrm>
              <a:off x="0" y="1364908"/>
              <a:ext cx="3026077" cy="1575736"/>
            </a:xfrm>
            <a:prstGeom prst="wave">
              <a:avLst>
                <a:gd name="adj1" fmla="val 8328"/>
                <a:gd name="adj2" fmla="val -59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637451" y="1819041"/>
              <a:ext cx="2304609" cy="861775"/>
            </a:xfrm>
            <a:prstGeom prst="rect">
              <a:avLst/>
            </a:prstGeom>
            <a:noFill/>
          </p:spPr>
          <p:txBody>
            <a:bodyPr wrap="square" rtlCol="0">
              <a:spAutoFit/>
            </a:bodyPr>
            <a:lstStyle/>
            <a:p>
              <a:r>
                <a:rPr lang="en-US" sz="3600" b="1" dirty="0" err="1">
                  <a:solidFill>
                    <a:schemeClr val="bg1"/>
                  </a:solidFill>
                  <a:latin typeface="Times New Roman" panose="02020603050405020304" pitchFamily="18" charset="0"/>
                  <a:cs typeface="Times New Roman" panose="02020603050405020304" pitchFamily="18" charset="0"/>
                </a:rPr>
                <a:t>Bài</a:t>
              </a:r>
              <a:r>
                <a:rPr lang="en-US" sz="3600" b="1" dirty="0">
                  <a:solidFill>
                    <a:schemeClr val="bg1"/>
                  </a:solidFill>
                  <a:latin typeface="Times New Roman" panose="02020603050405020304" pitchFamily="18" charset="0"/>
                  <a:cs typeface="Times New Roman" panose="02020603050405020304" pitchFamily="18" charset="0"/>
                </a:rPr>
                <a:t> 23</a:t>
              </a:r>
            </a:p>
          </p:txBody>
        </p:sp>
      </p:grpSp>
      <p:sp>
        <p:nvSpPr>
          <p:cNvPr id="27" name="TextBox 26"/>
          <p:cNvSpPr txBox="1"/>
          <p:nvPr/>
        </p:nvSpPr>
        <p:spPr>
          <a:xfrm>
            <a:off x="2347859" y="3417663"/>
            <a:ext cx="7494619" cy="1631216"/>
          </a:xfrm>
          <a:prstGeom prst="rect">
            <a:avLst/>
          </a:prstGeom>
          <a:noFill/>
        </p:spPr>
        <p:txBody>
          <a:bodyPr wrap="square" rtlCol="0">
            <a:spAutoFit/>
          </a:bodyPr>
          <a:lstStyle/>
          <a:p>
            <a:pPr algn="ctr"/>
            <a:r>
              <a:rPr lang="vi-VN" sz="3200" b="1" dirty="0">
                <a:solidFill>
                  <a:srgbClr val="002060"/>
                </a:solidFill>
                <a:latin typeface="Times New Roman" panose="02020603050405020304" pitchFamily="18" charset="0"/>
                <a:cs typeface="Times New Roman" panose="02020603050405020304" pitchFamily="18" charset="0"/>
              </a:rPr>
              <a:t>NHÂN SỐ CÓ HAI CHỮ SỐ </a:t>
            </a:r>
          </a:p>
          <a:p>
            <a:pPr algn="ctr"/>
            <a:r>
              <a:rPr lang="vi-VN" sz="3200" b="1" dirty="0">
                <a:solidFill>
                  <a:srgbClr val="002060"/>
                </a:solidFill>
                <a:latin typeface="Times New Roman" panose="02020603050405020304" pitchFamily="18" charset="0"/>
                <a:cs typeface="Times New Roman" panose="02020603050405020304" pitchFamily="18" charset="0"/>
              </a:rPr>
              <a:t>VỚI SỐ CÓ MỘT CHỮ SỐ</a:t>
            </a:r>
          </a:p>
          <a:p>
            <a:pPr algn="ctr"/>
            <a:r>
              <a:rPr lang="vi-VN" sz="3600" b="1" dirty="0">
                <a:solidFill>
                  <a:srgbClr val="002060"/>
                </a:solidFill>
                <a:latin typeface="Times New Roman" panose="02020603050405020304" pitchFamily="18" charset="0"/>
                <a:cs typeface="Times New Roman" panose="02020603050405020304" pitchFamily="18" charset="0"/>
              </a:rPr>
              <a:t>(Tiết </a:t>
            </a: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trang</a:t>
            </a:r>
            <a:r>
              <a:rPr lang="en-US" sz="3600" b="1" dirty="0">
                <a:solidFill>
                  <a:srgbClr val="002060"/>
                </a:solidFill>
                <a:latin typeface="Times New Roman" panose="02020603050405020304" pitchFamily="18" charset="0"/>
                <a:cs typeface="Times New Roman" panose="02020603050405020304" pitchFamily="18" charset="0"/>
              </a:rPr>
              <a:t> 67</a:t>
            </a:r>
            <a:r>
              <a:rPr lang="vi-VN" sz="3600" b="1"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10C3147E-AA77-0808-4C90-AE688BCC74EC}"/>
              </a:ext>
            </a:extLst>
          </p:cNvPr>
          <p:cNvGrpSpPr/>
          <p:nvPr/>
        </p:nvGrpSpPr>
        <p:grpSpPr>
          <a:xfrm>
            <a:off x="4872355" y="853440"/>
            <a:ext cx="2165350" cy="984250"/>
            <a:chOff x="7012" y="1646"/>
            <a:chExt cx="3410" cy="1550"/>
          </a:xfrm>
        </p:grpSpPr>
        <p:pic>
          <p:nvPicPr>
            <p:cNvPr id="3" name="Picture 2">
              <a:extLst>
                <a:ext uri="{FF2B5EF4-FFF2-40B4-BE49-F238E27FC236}">
                  <a16:creationId xmlns:a16="http://schemas.microsoft.com/office/drawing/2014/main" id="{DC258B27-3D15-B1F5-DF5A-B8969B9CE8A2}"/>
                </a:ext>
              </a:extLst>
            </p:cNvPr>
            <p:cNvPicPr/>
            <p:nvPr/>
          </p:nvPicPr>
          <p:blipFill>
            <a:blip r:embed="rId2">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4" name="Text Box 5">
              <a:extLst>
                <a:ext uri="{FF2B5EF4-FFF2-40B4-BE49-F238E27FC236}">
                  <a16:creationId xmlns:a16="http://schemas.microsoft.com/office/drawing/2014/main" id="{A76F2499-17E4-39A7-6FDE-413845F5ED48}"/>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spTree>
    <p:extLst>
      <p:ext uri="{BB962C8B-B14F-4D97-AF65-F5344CB8AC3E}">
        <p14:creationId xmlns:p14="http://schemas.microsoft.com/office/powerpoint/2010/main" val="51808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71936"/>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389796" y="285130"/>
            <a:ext cx="3348990" cy="6743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b="1" dirty="0">
                <a:solidFill>
                  <a:srgbClr val="002060"/>
                </a:solidFill>
                <a:latin typeface="Times New Roman" panose="02020603050405020304" pitchFamily="18" charset="0"/>
                <a:cs typeface="Times New Roman" panose="02020603050405020304" pitchFamily="18" charset="0"/>
              </a:rPr>
              <a:t>YÊU CẦU CẦN ĐẠT</a:t>
            </a:r>
          </a:p>
        </p:txBody>
      </p:sp>
      <p:graphicFrame>
        <p:nvGraphicFramePr>
          <p:cNvPr id="4" name="Diagram 3"/>
          <p:cNvGraphicFramePr/>
          <p:nvPr>
            <p:extLst>
              <p:ext uri="{D42A27DB-BD31-4B8C-83A1-F6EECF244321}">
                <p14:modId xmlns:p14="http://schemas.microsoft.com/office/powerpoint/2010/main" val="3845715509"/>
              </p:ext>
            </p:extLst>
          </p:nvPr>
        </p:nvGraphicFramePr>
        <p:xfrm>
          <a:off x="2597628" y="1327173"/>
          <a:ext cx="7023182" cy="1283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4178730535"/>
              </p:ext>
            </p:extLst>
          </p:nvPr>
        </p:nvGraphicFramePr>
        <p:xfrm>
          <a:off x="2597629" y="2555824"/>
          <a:ext cx="7023182" cy="12360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a:extLst>
              <a:ext uri="{FF2B5EF4-FFF2-40B4-BE49-F238E27FC236}">
                <a16:creationId xmlns:a16="http://schemas.microsoft.com/office/drawing/2014/main" id="{B16DB062-3505-492C-B03D-1F4CF2CEB573}"/>
              </a:ext>
            </a:extLst>
          </p:cNvPr>
          <p:cNvGraphicFramePr/>
          <p:nvPr>
            <p:extLst>
              <p:ext uri="{D42A27DB-BD31-4B8C-83A1-F6EECF244321}">
                <p14:modId xmlns:p14="http://schemas.microsoft.com/office/powerpoint/2010/main" val="3586604307"/>
              </p:ext>
            </p:extLst>
          </p:nvPr>
        </p:nvGraphicFramePr>
        <p:xfrm>
          <a:off x="2659942" y="3898869"/>
          <a:ext cx="6960869" cy="12360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99735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47614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65125" y="156845"/>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2"/>
          <a:stretch>
            <a:fillRect/>
          </a:stretch>
        </p:blipFill>
        <p:spPr>
          <a:xfrm>
            <a:off x="10311765" y="2059418"/>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77925" y="349885"/>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9845" y="349885"/>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61765" y="349885"/>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51525" y="461645"/>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12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hộp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bao </a:t>
            </a:r>
            <a:r>
              <a:rPr lang="en-US" sz="3200" dirty="0" err="1">
                <a:latin typeface="Times New Roman" panose="02020603050405020304" pitchFamily="18" charset="0"/>
                <a:cs typeface="Times New Roman" panose="02020603050405020304" pitchFamily="18" charset="0"/>
              </a:rPr>
              <a:t>nhiêu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9885" y="2059417"/>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anose="02020603050405020304" pitchFamily="18" charset="0"/>
                <a:cs typeface="Times New Roman" panose="02020603050405020304" pitchFamily="18" charset="0"/>
              </a:rPr>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691509" y="2803476"/>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12 + 12 + 12 = 36</a:t>
            </a:r>
          </a:p>
          <a:p>
            <a:pPr algn="ctr"/>
            <a:r>
              <a:rPr lang="en-US" sz="3600" b="1" dirty="0">
                <a:latin typeface="Times New Roman" panose="02020603050405020304" pitchFamily="18" charset="0"/>
                <a:cs typeface="Times New Roman" panose="02020603050405020304" pitchFamily="18" charset="0"/>
              </a:rPr>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5"/>
          <a:stretch>
            <a:fillRect/>
          </a:stretch>
        </p:blipFill>
        <p:spPr>
          <a:xfrm>
            <a:off x="1050290" y="3866331"/>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76885" y="2666365"/>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nhé</a:t>
            </a:r>
            <a:r>
              <a:rPr lang="en-US" sz="3200" dirty="0">
                <a:latin typeface="Times New Roman" panose="02020603050405020304" pitchFamily="18" charset="0"/>
                <a:cs typeface="Times New Roman" panose="02020603050405020304" pitchFamily="18" charset="0"/>
              </a:rPr>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91509" y="4119001"/>
            <a:ext cx="4968240" cy="1700774"/>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19271" y="412606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861" y="425755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latin typeface="Times New Roman" panose="02020603050405020304" pitchFamily="18" charset="0"/>
                <a:cs typeface="Times New Roman" panose="02020603050405020304" pitchFamily="18" charset="0"/>
              </a:rPr>
              <a:t>3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2 </a:t>
            </a:r>
            <a:r>
              <a:rPr lang="en-US" sz="2800" dirty="0" err="1">
                <a:solidFill>
                  <a:srgbClr val="0070C0"/>
                </a:solidFill>
                <a:latin typeface="Times New Roman" panose="02020603050405020304" pitchFamily="18" charset="0"/>
                <a:cs typeface="Times New Roman" panose="02020603050405020304" pitchFamily="18" charset="0"/>
              </a:rPr>
              <a:t>bằng</a:t>
            </a:r>
            <a:r>
              <a:rPr lang="en-US" sz="2800" dirty="0">
                <a:solidFill>
                  <a:srgbClr val="0070C0"/>
                </a:solidFill>
                <a:latin typeface="Times New Roman" panose="02020603050405020304" pitchFamily="18" charset="0"/>
                <a:cs typeface="Times New Roman" panose="02020603050405020304" pitchFamily="18" charset="0"/>
              </a:rPr>
              <a:t> 6, </a:t>
            </a:r>
            <a:r>
              <a:rPr lang="en-US" sz="2800" dirty="0" err="1">
                <a:solidFill>
                  <a:srgbClr val="0070C0"/>
                </a:solidFill>
                <a:latin typeface="Times New Roman" panose="02020603050405020304" pitchFamily="18" charset="0"/>
                <a:cs typeface="Times New Roman" panose="02020603050405020304" pitchFamily="18" charset="0"/>
              </a:rPr>
              <a:t>viết</a:t>
            </a:r>
            <a:r>
              <a:rPr lang="en-US" sz="2800" dirty="0">
                <a:solidFill>
                  <a:srgbClr val="0070C0"/>
                </a:solidFill>
                <a:latin typeface="Times New Roman" panose="02020603050405020304" pitchFamily="18" charset="0"/>
                <a:cs typeface="Times New Roman" panose="02020603050405020304" pitchFamily="18" charset="0"/>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253992" y="5148434"/>
            <a:ext cx="36576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16145" y="4732712"/>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latin typeface="Times New Roman" panose="02020603050405020304" pitchFamily="18" charset="0"/>
                <a:cs typeface="Times New Roman" panose="02020603050405020304" pitchFamily="18" charset="0"/>
              </a:rPr>
              <a:t>3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1 </a:t>
            </a:r>
            <a:r>
              <a:rPr lang="en-US" sz="2800" dirty="0" err="1">
                <a:solidFill>
                  <a:srgbClr val="0070C0"/>
                </a:solidFill>
                <a:latin typeface="Times New Roman" panose="02020603050405020304" pitchFamily="18" charset="0"/>
                <a:cs typeface="Times New Roman" panose="02020603050405020304" pitchFamily="18" charset="0"/>
              </a:rPr>
              <a:t>bằng</a:t>
            </a:r>
            <a:r>
              <a:rPr lang="en-US" sz="2800" dirty="0">
                <a:solidFill>
                  <a:srgbClr val="0070C0"/>
                </a:solidFill>
                <a:latin typeface="Times New Roman" panose="02020603050405020304" pitchFamily="18" charset="0"/>
                <a:cs typeface="Times New Roman" panose="02020603050405020304" pitchFamily="18" charset="0"/>
              </a:rPr>
              <a:t> 3, </a:t>
            </a:r>
            <a:r>
              <a:rPr lang="en-US" sz="2800" dirty="0" err="1">
                <a:solidFill>
                  <a:srgbClr val="0070C0"/>
                </a:solidFill>
                <a:latin typeface="Times New Roman" panose="02020603050405020304" pitchFamily="18" charset="0"/>
                <a:cs typeface="Times New Roman" panose="02020603050405020304" pitchFamily="18" charset="0"/>
              </a:rPr>
              <a:t>viết</a:t>
            </a:r>
            <a:r>
              <a:rPr lang="en-US" sz="2800" dirty="0">
                <a:solidFill>
                  <a:srgbClr val="0070C0"/>
                </a:solidFill>
                <a:latin typeface="Times New Roman" panose="02020603050405020304" pitchFamily="18" charset="0"/>
                <a:cs typeface="Times New Roman" panose="02020603050405020304" pitchFamily="18" charset="0"/>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022598" y="5141839"/>
            <a:ext cx="365760"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3</a:t>
            </a:r>
          </a:p>
        </p:txBody>
      </p:sp>
      <p:cxnSp>
        <p:nvCxnSpPr>
          <p:cNvPr id="4" name="Straight Connector 3"/>
          <p:cNvCxnSpPr/>
          <p:nvPr/>
        </p:nvCxnSpPr>
        <p:spPr>
          <a:xfrm>
            <a:off x="6099429" y="838581"/>
            <a:ext cx="33375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873621" y="1304925"/>
            <a:ext cx="4053840" cy="60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06999" y="5148434"/>
            <a:ext cx="307340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12 x 3 = 36</a:t>
            </a:r>
          </a:p>
          <a:p>
            <a:endParaRPr lang="en-US" sz="36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1431235" y="5841902"/>
            <a:ext cx="10085476" cy="69024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Muốn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ta </a:t>
            </a:r>
            <a:r>
              <a:rPr lang="en-US" sz="2400" b="1" dirty="0" err="1">
                <a:solidFill>
                  <a:srgbClr val="FF0000"/>
                </a:solidFill>
                <a:latin typeface="Times New Roman" panose="02020603050405020304" pitchFamily="18" charset="0"/>
                <a:cs typeface="Times New Roman" panose="02020603050405020304" pitchFamily="18" charset="0"/>
              </a:rPr>
              <a:t>lấy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thừa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hai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từng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chữ</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thừa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nhất</a:t>
            </a:r>
            <a:r>
              <a:rPr lang="en-US" sz="2400" b="1">
                <a:solidFill>
                  <a:srgbClr val="FF0000"/>
                </a:solidFill>
                <a:latin typeface="Times New Roman" panose="02020603050405020304" pitchFamily="18" charset="0"/>
                <a:cs typeface="Times New Roman" panose="02020603050405020304" pitchFamily="18" charset="0"/>
              </a:rPr>
              <a:t> theo thứ tự từ phải sang trái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9">
                                            <p:txEl>
                                              <p:pRg st="0" end="0"/>
                                            </p:txEl>
                                          </p:spTgt>
                                        </p:tgtEl>
                                        <p:attrNameLst>
                                          <p:attrName>style.visibility</p:attrName>
                                        </p:attrNameLst>
                                      </p:cBhvr>
                                      <p:to>
                                        <p:strVal val="visible"/>
                                      </p:to>
                                    </p:set>
                                    <p:animEffect transition="in" filter="barn(inVertical)">
                                      <p:cBhvr>
                                        <p:cTn id="68" dur="500"/>
                                        <p:tgtEl>
                                          <p:spTgt spid="39">
                                            <p:txEl>
                                              <p:pRg st="0" end="0"/>
                                            </p:txEl>
                                          </p:spTgt>
                                        </p:tgtEl>
                                      </p:cBhvr>
                                    </p:animEffect>
                                  </p:childTnLst>
                                </p:cTn>
                              </p:par>
                            </p:childTnLst>
                          </p:cTn>
                        </p:par>
                        <p:par>
                          <p:cTn id="69" fill="hold">
                            <p:stCondLst>
                              <p:cond delay="500"/>
                            </p:stCondLst>
                            <p:childTnLst>
                              <p:par>
                                <p:cTn id="70" presetID="42" presetClass="entr" presetSubtype="0"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1000"/>
                                        <p:tgtEl>
                                          <p:spTgt spid="40"/>
                                        </p:tgtEl>
                                      </p:cBhvr>
                                    </p:animEffect>
                                    <p:anim calcmode="lin" valueType="num">
                                      <p:cBhvr>
                                        <p:cTn id="73" dur="1000" fill="hold"/>
                                        <p:tgtEl>
                                          <p:spTgt spid="40"/>
                                        </p:tgtEl>
                                        <p:attrNameLst>
                                          <p:attrName>ppt_x</p:attrName>
                                        </p:attrNameLst>
                                      </p:cBhvr>
                                      <p:tavLst>
                                        <p:tav tm="0">
                                          <p:val>
                                            <p:strVal val="#ppt_x"/>
                                          </p:val>
                                        </p:tav>
                                        <p:tav tm="100000">
                                          <p:val>
                                            <p:strVal val="#ppt_x"/>
                                          </p:val>
                                        </p:tav>
                                      </p:tavLst>
                                    </p:anim>
                                    <p:anim calcmode="lin" valueType="num">
                                      <p:cBhvr>
                                        <p:cTn id="7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41">
                                            <p:txEl>
                                              <p:pRg st="0" end="0"/>
                                            </p:txEl>
                                          </p:spTgt>
                                        </p:tgtEl>
                                        <p:attrNameLst>
                                          <p:attrName>style.visibility</p:attrName>
                                        </p:attrNameLst>
                                      </p:cBhvr>
                                      <p:to>
                                        <p:strVal val="visible"/>
                                      </p:to>
                                    </p:set>
                                    <p:animEffect transition="in" filter="barn(inVertical)">
                                      <p:cBhvr>
                                        <p:cTn id="79" dur="500"/>
                                        <p:tgtEl>
                                          <p:spTgt spid="41">
                                            <p:txEl>
                                              <p:pRg st="0" end="0"/>
                                            </p:txEl>
                                          </p:spTgt>
                                        </p:tgtEl>
                                      </p:cBhvr>
                                    </p:animEffec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1000"/>
                                        <p:tgtEl>
                                          <p:spTgt spid="42"/>
                                        </p:tgtEl>
                                      </p:cBhvr>
                                    </p:animEffect>
                                    <p:anim calcmode="lin" valueType="num">
                                      <p:cBhvr>
                                        <p:cTn id="84" dur="1000" fill="hold"/>
                                        <p:tgtEl>
                                          <p:spTgt spid="42"/>
                                        </p:tgtEl>
                                        <p:attrNameLst>
                                          <p:attrName>ppt_x</p:attrName>
                                        </p:attrNameLst>
                                      </p:cBhvr>
                                      <p:tavLst>
                                        <p:tav tm="0">
                                          <p:val>
                                            <p:strVal val="#ppt_x"/>
                                          </p:val>
                                        </p:tav>
                                        <p:tav tm="100000">
                                          <p:val>
                                            <p:strVal val="#ppt_x"/>
                                          </p:val>
                                        </p:tav>
                                      </p:tavLst>
                                    </p:anim>
                                    <p:anim calcmode="lin" valueType="num">
                                      <p:cBhvr>
                                        <p:cTn id="8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537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Tính</a:t>
              </a: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3"/>
          <a:stretch>
            <a:fillRect/>
          </a:stretch>
        </p:blipFill>
        <p:spPr>
          <a:xfrm>
            <a:off x="1325512" y="1533190"/>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0366" y="3567430"/>
            <a:ext cx="3153365" cy="2861556"/>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10097417" y="3720870"/>
            <a:ext cx="1356219"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vở</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p:nvPr/>
        </p:nvSpPr>
        <p:spPr>
          <a:xfrm>
            <a:off x="1636176" y="4220744"/>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34</a:t>
            </a:r>
          </a:p>
        </p:txBody>
      </p:sp>
      <p:sp>
        <p:nvSpPr>
          <p:cNvPr id="22" name="TextBox 21"/>
          <p:cNvSpPr txBox="1"/>
          <p:nvPr/>
        </p:nvSpPr>
        <p:spPr>
          <a:xfrm>
            <a:off x="1356282" y="4550002"/>
            <a:ext cx="126096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a:t>
            </a:r>
          </a:p>
        </p:txBody>
      </p:sp>
      <p:sp>
        <p:nvSpPr>
          <p:cNvPr id="25" name="TextBox 24"/>
          <p:cNvSpPr txBox="1"/>
          <p:nvPr/>
        </p:nvSpPr>
        <p:spPr>
          <a:xfrm>
            <a:off x="1865333" y="4713070"/>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a:t>
            </a:r>
          </a:p>
        </p:txBody>
      </p:sp>
      <p:sp>
        <p:nvSpPr>
          <p:cNvPr id="26" name="TextBox 25"/>
          <p:cNvSpPr txBox="1"/>
          <p:nvPr/>
        </p:nvSpPr>
        <p:spPr>
          <a:xfrm>
            <a:off x="6701496" y="4330117"/>
            <a:ext cx="126096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a:t>
            </a:r>
          </a:p>
        </p:txBody>
      </p:sp>
      <p:sp>
        <p:nvSpPr>
          <p:cNvPr id="27" name="TextBox 26"/>
          <p:cNvSpPr txBox="1"/>
          <p:nvPr/>
        </p:nvSpPr>
        <p:spPr>
          <a:xfrm>
            <a:off x="4136037" y="4396193"/>
            <a:ext cx="126096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a:t>
            </a:r>
          </a:p>
        </p:txBody>
      </p:sp>
      <p:sp>
        <p:nvSpPr>
          <p:cNvPr id="28" name="TextBox 27"/>
          <p:cNvSpPr txBox="1"/>
          <p:nvPr/>
        </p:nvSpPr>
        <p:spPr>
          <a:xfrm>
            <a:off x="4355989" y="4146334"/>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13</a:t>
            </a:r>
          </a:p>
        </p:txBody>
      </p:sp>
      <p:sp>
        <p:nvSpPr>
          <p:cNvPr id="29" name="TextBox 28"/>
          <p:cNvSpPr txBox="1"/>
          <p:nvPr/>
        </p:nvSpPr>
        <p:spPr>
          <a:xfrm>
            <a:off x="4593842" y="4586159"/>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a:t>
            </a:r>
          </a:p>
        </p:txBody>
      </p:sp>
      <p:sp>
        <p:nvSpPr>
          <p:cNvPr id="30" name="TextBox 29"/>
          <p:cNvSpPr txBox="1"/>
          <p:nvPr/>
        </p:nvSpPr>
        <p:spPr>
          <a:xfrm>
            <a:off x="7143572" y="4528775"/>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7</a:t>
            </a:r>
          </a:p>
        </p:txBody>
      </p:sp>
      <p:cxnSp>
        <p:nvCxnSpPr>
          <p:cNvPr id="31" name="Straight Connector 30"/>
          <p:cNvCxnSpPr/>
          <p:nvPr/>
        </p:nvCxnSpPr>
        <p:spPr>
          <a:xfrm>
            <a:off x="1710397" y="5280143"/>
            <a:ext cx="552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431835" y="5152686"/>
            <a:ext cx="552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981390" y="5057057"/>
            <a:ext cx="552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710397" y="5262206"/>
            <a:ext cx="19621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68</a:t>
            </a:r>
          </a:p>
        </p:txBody>
      </p:sp>
      <p:sp>
        <p:nvSpPr>
          <p:cNvPr id="36" name="TextBox 35"/>
          <p:cNvSpPr txBox="1"/>
          <p:nvPr/>
        </p:nvSpPr>
        <p:spPr>
          <a:xfrm>
            <a:off x="6966025" y="5115009"/>
            <a:ext cx="19621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77</a:t>
            </a:r>
          </a:p>
        </p:txBody>
      </p:sp>
      <p:sp>
        <p:nvSpPr>
          <p:cNvPr id="37" name="TextBox 36"/>
          <p:cNvSpPr txBox="1"/>
          <p:nvPr/>
        </p:nvSpPr>
        <p:spPr>
          <a:xfrm>
            <a:off x="4431835" y="5230827"/>
            <a:ext cx="196215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39</a:t>
            </a:r>
          </a:p>
        </p:txBody>
      </p:sp>
      <p:sp>
        <p:nvSpPr>
          <p:cNvPr id="39" name="TextBox 38"/>
          <p:cNvSpPr txBox="1"/>
          <p:nvPr/>
        </p:nvSpPr>
        <p:spPr>
          <a:xfrm>
            <a:off x="6934245" y="4030921"/>
            <a:ext cx="196215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4"/>
                                        </p:tgtEl>
                                        <p:attrNameLst>
                                          <p:attrName>style.visibility</p:attrName>
                                        </p:attrNameLst>
                                      </p:cBhvr>
                                      <p:to>
                                        <p:strVal val="hidden"/>
                                      </p:to>
                                    </p:set>
                                  </p:childTnLst>
                                </p:cTn>
                              </p:par>
                              <p:par>
                                <p:cTn id="20" presetID="1" presetClass="exit" presetSubtype="0" fill="hold" grpId="2" nodeType="withEffect">
                                  <p:stCondLst>
                                    <p:cond delay="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8" grpId="2"/>
      <p:bldP spid="21" grpId="0"/>
      <p:bldP spid="22" grpId="0"/>
      <p:bldP spid="25" grpId="0"/>
      <p:bldP spid="26" grpId="0"/>
      <p:bldP spid="27" grpId="0"/>
      <p:bldP spid="28" grpId="0"/>
      <p:bldP spid="29" grpId="0"/>
      <p:bldP spid="30" grpId="0"/>
      <p:bldP spid="35" grpId="0"/>
      <p:bldP spid="36" grpId="0"/>
      <p:bldP spid="37"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89757"/>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endParaRPr lang="en-US"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319626" cy="1036988"/>
            <a:chOff x="1647084" y="420195"/>
            <a:chExt cx="2300024"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195828"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Tính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nhẩm</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theo</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mẫu</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3369945" y="1823068"/>
            <a:ext cx="5364480" cy="199264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CBBA970-8AC3-4E78-BE27-1F15BE2743A4}"/>
              </a:ext>
            </a:extLst>
          </p:cNvPr>
          <p:cNvSpPr txBox="1"/>
          <p:nvPr/>
        </p:nvSpPr>
        <p:spPr>
          <a:xfrm>
            <a:off x="1551210" y="4230653"/>
            <a:ext cx="7302917" cy="1446550"/>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10 x 8                20 x 4</a:t>
            </a:r>
          </a:p>
          <a:p>
            <a:r>
              <a:rPr lang="en-US" sz="4400" dirty="0">
                <a:latin typeface="Times New Roman" panose="02020603050405020304" pitchFamily="18" charset="0"/>
                <a:cs typeface="Times New Roman" panose="02020603050405020304" pitchFamily="18" charset="0"/>
              </a:rPr>
              <a:t>30 x 3                40 x 2</a:t>
            </a:r>
          </a:p>
        </p:txBody>
      </p:sp>
      <p:grpSp>
        <p:nvGrpSpPr>
          <p:cNvPr id="7" name="Group 6"/>
          <p:cNvGrpSpPr/>
          <p:nvPr/>
        </p:nvGrpSpPr>
        <p:grpSpPr>
          <a:xfrm>
            <a:off x="8361308" y="3895101"/>
            <a:ext cx="3786965" cy="2529573"/>
            <a:chOff x="5798307" y="3958183"/>
            <a:chExt cx="4333513" cy="2686300"/>
          </a:xfrm>
        </p:grpSpPr>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8307" y="4470998"/>
              <a:ext cx="3329055" cy="2173485"/>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281999" y="3958183"/>
              <a:ext cx="1849821" cy="1709950"/>
              <a:chOff x="7825817" y="3815035"/>
              <a:chExt cx="1849821" cy="1709950"/>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466" y="3858072"/>
                <a:ext cx="1303289" cy="1666913"/>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a:off x="7825817" y="3815035"/>
                <a:ext cx="1849821" cy="1666913"/>
              </a:xfrm>
              <a:prstGeom prst="rect">
                <a:avLst/>
              </a:prstGeom>
              <a:noFill/>
            </p:spPr>
            <p:txBody>
              <a:bodyPr wrap="square" rtlCol="0">
                <a:spAutoFit/>
              </a:bodyPr>
              <a:lstStyle/>
              <a:p>
                <a:pPr algn="ct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vào</a:t>
                </a:r>
                <a:r>
                  <a:rPr lang="en-US" sz="3200" b="1" dirty="0">
                    <a:solidFill>
                      <a:prstClr val="black"/>
                    </a:solidFill>
                    <a:latin typeface="Times New Roman" panose="02020603050405020304" pitchFamily="18" charset="0"/>
                    <a:cs typeface="Times New Roman" panose="02020603050405020304" pitchFamily="18" charset="0"/>
                  </a:rPr>
                  <a:t> SGK</a:t>
                </a:r>
              </a:p>
            </p:txBody>
          </p:sp>
        </p:grpSp>
      </p:grpSp>
      <p:sp>
        <p:nvSpPr>
          <p:cNvPr id="6" name="TextBox 5"/>
          <p:cNvSpPr txBox="1"/>
          <p:nvPr/>
        </p:nvSpPr>
        <p:spPr>
          <a:xfrm>
            <a:off x="3517265" y="2463739"/>
            <a:ext cx="537083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Nhẩm</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chục</a:t>
            </a:r>
            <a:r>
              <a:rPr lang="en-US" sz="3200" dirty="0">
                <a:latin typeface="Times New Roman" panose="02020603050405020304" pitchFamily="18" charset="0"/>
                <a:cs typeface="Times New Roman" panose="02020603050405020304" pitchFamily="18" charset="0"/>
              </a:rPr>
              <a:t>  x 3 = 6 </a:t>
            </a:r>
            <a:r>
              <a:rPr lang="en-US" sz="3200" dirty="0" err="1">
                <a:latin typeface="Times New Roman" panose="02020603050405020304" pitchFamily="18" charset="0"/>
                <a:cs typeface="Times New Roman" panose="02020603050405020304" pitchFamily="18" charset="0"/>
              </a:rPr>
              <a:t>chục</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651183" y="2961361"/>
            <a:ext cx="5370830"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20 x 3 = 60</a:t>
            </a:r>
          </a:p>
          <a:p>
            <a:endParaRPr lang="en-US" sz="32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398490" y="1836353"/>
            <a:ext cx="5370830" cy="1138773"/>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Mẫu</a:t>
            </a:r>
            <a:r>
              <a:rPr lang="en-US" sz="3600" dirty="0">
                <a:solidFill>
                  <a:srgbClr val="FF0000"/>
                </a:solidFill>
                <a:latin typeface="Times New Roman" panose="02020603050405020304" pitchFamily="18" charset="0"/>
                <a:cs typeface="Times New Roman" panose="02020603050405020304" pitchFamily="18" charset="0"/>
              </a:rPr>
              <a:t>: 20 x 3 = ?</a:t>
            </a:r>
          </a:p>
          <a:p>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496300" y="589975"/>
            <a:ext cx="1933575" cy="369332"/>
          </a:xfrm>
          <a:prstGeom prst="rect">
            <a:avLst/>
          </a:prstGeom>
          <a:noFill/>
        </p:spPr>
        <p:txBody>
          <a:bodyPr wrap="square" rtlCol="0">
            <a:spAutoFit/>
          </a:bodyPr>
          <a:lstStyle/>
          <a:p>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139926" y="4263832"/>
            <a:ext cx="156210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80</a:t>
            </a:r>
          </a:p>
        </p:txBody>
      </p:sp>
      <p:sp>
        <p:nvSpPr>
          <p:cNvPr id="18" name="TextBox 17"/>
          <p:cNvSpPr txBox="1"/>
          <p:nvPr/>
        </p:nvSpPr>
        <p:spPr>
          <a:xfrm>
            <a:off x="3168503" y="4937302"/>
            <a:ext cx="156210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90</a:t>
            </a:r>
          </a:p>
        </p:txBody>
      </p:sp>
      <p:sp>
        <p:nvSpPr>
          <p:cNvPr id="19" name="TextBox 18"/>
          <p:cNvSpPr txBox="1"/>
          <p:nvPr/>
        </p:nvSpPr>
        <p:spPr>
          <a:xfrm>
            <a:off x="6700695" y="4295211"/>
            <a:ext cx="156210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80</a:t>
            </a:r>
          </a:p>
        </p:txBody>
      </p:sp>
      <p:sp>
        <p:nvSpPr>
          <p:cNvPr id="20" name="TextBox 19"/>
          <p:cNvSpPr txBox="1"/>
          <p:nvPr/>
        </p:nvSpPr>
        <p:spPr>
          <a:xfrm>
            <a:off x="6700695" y="4907762"/>
            <a:ext cx="156210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80</a:t>
            </a:r>
          </a:p>
        </p:txBody>
      </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5" grpId="0"/>
      <p:bldP spid="16" grpId="0"/>
      <p:bldP spid="9"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1C2DCC2-02E5-4FB7-B519-6F752FC71B09}"/>
              </a:ext>
            </a:extLst>
          </p:cNvPr>
          <p:cNvSpPr txBox="1"/>
          <p:nvPr/>
        </p:nvSpPr>
        <p:spPr>
          <a:xfrm>
            <a:off x="994177" y="661045"/>
            <a:ext cx="10689822"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a:solidFill>
                  <a:srgbClr val="FF0000"/>
                </a:solidFill>
                <a:effectLst/>
                <a:latin typeface="Times New Roman" panose="02020603050405020304" pitchFamily="18" charset="0"/>
                <a:cs typeface="Times New Roman" panose="02020603050405020304" pitchFamily="18" charset="0"/>
              </a:rPr>
              <a:t>3.</a:t>
            </a:r>
            <a:r>
              <a:rPr lang="en-US" sz="2800" b="1" i="0" dirty="0">
                <a:solidFill>
                  <a:srgbClr val="002060"/>
                </a:solidFill>
                <a:effectLst/>
                <a:latin typeface="Times New Roman" panose="02020603050405020304" pitchFamily="18" charset="0"/>
                <a:cs typeface="Times New Roman" panose="02020603050405020304" pitchFamily="18" charset="0"/>
              </a:rPr>
              <a:t> </a:t>
            </a:r>
            <a:r>
              <a:rPr lang="vi-VN" sz="2800" b="1" i="0" dirty="0">
                <a:solidFill>
                  <a:srgbClr val="002060"/>
                </a:solidFill>
                <a:effectLst/>
                <a:latin typeface="Times New Roman" panose="02020603050405020304" pitchFamily="18" charset="0"/>
                <a:cs typeface="Times New Roman" panose="02020603050405020304" pitchFamily="18" charset="0"/>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2"/>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Tóm</a:t>
            </a:r>
            <a:r>
              <a:rPr kumimoji="0" lang="en-US" sz="3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i="0"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tắt</a:t>
            </a:r>
            <a:endParaRPr kumimoji="0" lang="en-US" sz="3200" i="0"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lvl="0">
              <a:defRPr/>
            </a:pPr>
            <a:r>
              <a:rPr lang="en-US" sz="3200" kern="0" dirty="0">
                <a:solidFill>
                  <a:prstClr val="black"/>
                </a:solidFill>
                <a:latin typeface="Times New Roman" panose="02020603050405020304" pitchFamily="18" charset="0"/>
                <a:cs typeface="Times New Roman" panose="02020603050405020304" pitchFamily="18" charset="0"/>
              </a:rPr>
              <a:t>1 </a:t>
            </a:r>
            <a:r>
              <a:rPr lang="en-US" sz="3200" kern="0" dirty="0" err="1">
                <a:solidFill>
                  <a:prstClr val="black"/>
                </a:solidFill>
                <a:latin typeface="Times New Roman" panose="02020603050405020304" pitchFamily="18" charset="0"/>
                <a:cs typeface="Times New Roman" panose="02020603050405020304" pitchFamily="18" charset="0"/>
              </a:rPr>
              <a:t>bình</a:t>
            </a:r>
            <a:r>
              <a:rPr lang="en-US" sz="3200" kern="0" dirty="0">
                <a:solidFill>
                  <a:prstClr val="black"/>
                </a:solidFill>
                <a:latin typeface="Times New Roman" panose="02020603050405020304" pitchFamily="18" charset="0"/>
                <a:cs typeface="Times New Roman" panose="02020603050405020304" pitchFamily="18" charset="0"/>
              </a:rPr>
              <a:t>:  21 </a:t>
            </a:r>
            <a:r>
              <a:rPr lang="en-US" sz="3200" kern="0" dirty="0" err="1">
                <a:solidFill>
                  <a:prstClr val="black"/>
                </a:solidFill>
                <a:latin typeface="Times New Roman" panose="02020603050405020304" pitchFamily="18" charset="0"/>
                <a:cs typeface="Times New Roman" panose="02020603050405020304" pitchFamily="18" charset="0"/>
              </a:rPr>
              <a:t>viên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sỏi</a:t>
            </a:r>
            <a:endParaRPr lang="en-US" sz="3200" kern="0" dirty="0">
              <a:solidFill>
                <a:prstClr val="black"/>
              </a:solidFill>
              <a:latin typeface="Times New Roman" panose="02020603050405020304" pitchFamily="18" charset="0"/>
              <a:cs typeface="Times New Roman" panose="02020603050405020304" pitchFamily="18" charset="0"/>
            </a:endParaRPr>
          </a:p>
          <a:p>
            <a:pPr lvl="0">
              <a:defRPr/>
            </a:pPr>
            <a:r>
              <a:rPr lang="en-US" sz="3200" kern="0" dirty="0">
                <a:solidFill>
                  <a:prstClr val="black"/>
                </a:solidFill>
                <a:latin typeface="Times New Roman" panose="02020603050405020304" pitchFamily="18" charset="0"/>
                <a:cs typeface="Times New Roman" panose="02020603050405020304" pitchFamily="18" charset="0"/>
              </a:rPr>
              <a:t>3 </a:t>
            </a:r>
            <a:r>
              <a:rPr lang="en-US" sz="3200" kern="0" dirty="0" err="1">
                <a:solidFill>
                  <a:prstClr val="black"/>
                </a:solidFill>
                <a:latin typeface="Times New Roman" panose="02020603050405020304" pitchFamily="18" charset="0"/>
                <a:cs typeface="Times New Roman" panose="02020603050405020304" pitchFamily="18" charset="0"/>
              </a:rPr>
              <a:t>bình</a:t>
            </a:r>
            <a:r>
              <a:rPr lang="en-US" sz="3200" kern="0" dirty="0">
                <a:solidFill>
                  <a:prstClr val="black"/>
                </a:solidFill>
                <a:latin typeface="Times New Roman" panose="02020603050405020304" pitchFamily="18" charset="0"/>
                <a:cs typeface="Times New Roman" panose="02020603050405020304" pitchFamily="18" charset="0"/>
              </a:rPr>
              <a:t>: ..... </a:t>
            </a:r>
            <a:r>
              <a:rPr lang="en-US" sz="3200" kern="0" dirty="0" err="1">
                <a:solidFill>
                  <a:prstClr val="black"/>
                </a:solidFill>
                <a:latin typeface="Times New Roman" panose="02020603050405020304" pitchFamily="18" charset="0"/>
                <a:cs typeface="Times New Roman" panose="02020603050405020304" pitchFamily="18" charset="0"/>
              </a:rPr>
              <a:t>viên</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sỏi</a:t>
            </a:r>
            <a:r>
              <a:rPr lang="en-US" sz="3200" kern="0" dirty="0">
                <a:solidFill>
                  <a:prstClr val="black"/>
                </a:solidFill>
                <a:latin typeface="Times New Roman" panose="02020603050405020304" pitchFamily="18" charset="0"/>
                <a:cs typeface="Times New Roman" panose="02020603050405020304" pitchFamily="18" charset="0"/>
              </a:rPr>
              <a:t>?</a:t>
            </a: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509422" y="1016000"/>
            <a:ext cx="285496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1344841" y="1446009"/>
            <a:ext cx="4923244" cy="2475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a:off x="8203096" y="1423207"/>
            <a:ext cx="2923965" cy="2280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930399" y="1919341"/>
            <a:ext cx="5782366" cy="979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3996601" y="5376000"/>
            <a:ext cx="10434320"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thả</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3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825973"/>
            <a:ext cx="5760720" cy="523220"/>
          </a:xfrm>
          <a:prstGeom prst="rect">
            <a:avLst/>
          </a:prstGeom>
          <a:noFill/>
        </p:spPr>
        <p:txBody>
          <a:bodyPr wrap="square" rtlCol="0">
            <a:spAutoFit/>
          </a:bodyPr>
          <a:lstStyle/>
          <a:p>
            <a:r>
              <a:rPr lang="pt-BR" sz="2800" dirty="0">
                <a:solidFill>
                  <a:srgbClr val="002060"/>
                </a:solidFill>
                <a:latin typeface="Times New Roman" panose="02020603050405020304" pitchFamily="18" charset="0"/>
                <a:cs typeface="Times New Roman" panose="02020603050405020304" pitchFamily="18" charset="0"/>
              </a:rPr>
              <a:t>21 x 3 = 63 (viên)</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431280" y="6228846"/>
            <a:ext cx="5760720" cy="523220"/>
          </a:xfrm>
          <a:prstGeom prst="rect">
            <a:avLst/>
          </a:prstGeom>
          <a:noFill/>
        </p:spPr>
        <p:txBody>
          <a:bodyPr wrap="square" rtlCol="0">
            <a:spAutoFit/>
          </a:bodyPr>
          <a:lstStyle/>
          <a:p>
            <a:r>
              <a:rPr lang="pt-BR" sz="2800" dirty="0">
                <a:solidFill>
                  <a:srgbClr val="002060"/>
                </a:solidFill>
                <a:latin typeface="Times New Roman" panose="02020603050405020304" pitchFamily="18" charset="0"/>
                <a:cs typeface="Times New Roman" panose="02020603050405020304" pitchFamily="18" charset="0"/>
              </a:rPr>
              <a:t>Đáp số: 63 viên sỏi.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5F9DCC9-09F1-4326-ABC8-2023D11042A5}"/>
              </a:ext>
            </a:extLst>
          </p:cNvPr>
          <p:cNvSpPr txBox="1"/>
          <p:nvPr/>
        </p:nvSpPr>
        <p:spPr>
          <a:xfrm>
            <a:off x="5618480" y="4926026"/>
            <a:ext cx="1505763"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Cloud Callout 3"/>
          <p:cNvSpPr/>
          <p:nvPr/>
        </p:nvSpPr>
        <p:spPr>
          <a:xfrm>
            <a:off x="5201285" y="4872983"/>
            <a:ext cx="2133600" cy="115252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Làm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vở</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barn(inVertical)">
                                      <p:cBhvr>
                                        <p:cTn id="51" dur="500"/>
                                        <p:tgtEl>
                                          <p:spTgt spid="19">
                                            <p:txEl>
                                              <p:pRg st="0" end="0"/>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0" end="0"/>
                                            </p:txEl>
                                          </p:spTgt>
                                        </p:tgtEl>
                                        <p:attrNameLst>
                                          <p:attrName>style.visibility</p:attrName>
                                        </p:attrNameLst>
                                      </p:cBhvr>
                                      <p:to>
                                        <p:strVal val="visible"/>
                                      </p:to>
                                    </p:set>
                                    <p:animEffect transition="in" filter="barn(inVertical)">
                                      <p:cBhvr>
                                        <p:cTn id="54" dur="500"/>
                                        <p:tgtEl>
                                          <p:spTgt spid="31">
                                            <p:txEl>
                                              <p:pRg st="0" end="0"/>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33">
                                            <p:txEl>
                                              <p:pRg st="0" end="0"/>
                                            </p:txEl>
                                          </p:spTgt>
                                        </p:tgtEl>
                                        <p:attrNameLst>
                                          <p:attrName>style.visibility</p:attrName>
                                        </p:attrNameLst>
                                      </p:cBhvr>
                                      <p:to>
                                        <p:strVal val="visible"/>
                                      </p:to>
                                    </p:set>
                                    <p:animEffect transition="in" filter="barn(inVertical)">
                                      <p:cBhvr>
                                        <p:cTn id="60"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Vận</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dụng</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226</TotalTime>
  <Words>443</Words>
  <Application>Microsoft Office PowerPoint</Application>
  <PresentationFormat>Widescreen</PresentationFormat>
  <Paragraphs>86</Paragraphs>
  <Slides>15</Slides>
  <Notes>1</Notes>
  <HiddenSlides>0</HiddenSlides>
  <MMClips>7</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15</vt:i4>
      </vt:variant>
    </vt:vector>
  </HeadingPairs>
  <TitlesOfParts>
    <vt:vector size="30" baseType="lpstr">
      <vt:lpstr>等线</vt:lpstr>
      <vt:lpstr>微软雅黑</vt:lpstr>
      <vt:lpstr>#9Slide02 Noi dung dai</vt:lpstr>
      <vt:lpstr>#9Slide02 Tieu de dai</vt:lpstr>
      <vt:lpstr>Arial</vt:lpstr>
      <vt:lpstr>Calibri</vt:lpstr>
      <vt:lpstr>Calibri Light</vt:lpstr>
      <vt:lpstr>Coiny</vt:lpstr>
      <vt:lpstr>iCiel Cadena</vt:lpstr>
      <vt:lpstr>Times New Roman</vt:lpstr>
      <vt:lpstr>zihun7hao-wennuantongzhiti</vt:lpstr>
      <vt:lpstr>Office 主题​​</vt:lpstr>
      <vt:lpstr>1_Office Theme</vt:lpstr>
      <vt:lpstr>2_Office Theme</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2022-07-06T01:30:39Z</dcterms:created>
  <dcterms:modified xsi:type="dcterms:W3CDTF">2023-10-31T04:48:34Z</dcterms:modified>
</cp:coreProperties>
</file>