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5" r:id="rId3"/>
  </p:sldMasterIdLst>
  <p:notesMasterIdLst>
    <p:notesMasterId r:id="rId17"/>
  </p:notesMasterIdLst>
  <p:sldIdLst>
    <p:sldId id="259" r:id="rId4"/>
    <p:sldId id="258" r:id="rId5"/>
    <p:sldId id="260" r:id="rId6"/>
    <p:sldId id="261" r:id="rId7"/>
    <p:sldId id="262" r:id="rId8"/>
    <p:sldId id="274" r:id="rId9"/>
    <p:sldId id="272" r:id="rId10"/>
    <p:sldId id="278" r:id="rId11"/>
    <p:sldId id="279" r:id="rId12"/>
    <p:sldId id="280" r:id="rId13"/>
    <p:sldId id="281" r:id="rId14"/>
    <p:sldId id="282" r:id="rId15"/>
    <p:sldId id="276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719" autoAdjust="0"/>
    <p:restoredTop sz="94280" autoAdjust="0"/>
  </p:normalViewPr>
  <p:slideViewPr>
    <p:cSldViewPr snapToGrid="0">
      <p:cViewPr varScale="1">
        <p:scale>
          <a:sx n="68" d="100"/>
          <a:sy n="68" d="100"/>
        </p:scale>
        <p:origin x="70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32FFC5-F0B0-418C-8E4D-E6099FC8DE8C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111AC6-D605-405A-BFB6-257035A3AC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6596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77257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>
            <a:extLst>
              <a:ext uri="{FF2B5EF4-FFF2-40B4-BE49-F238E27FC236}">
                <a16:creationId xmlns:a16="http://schemas.microsoft.com/office/drawing/2014/main" id="{BCF828B9-F770-4CD9-A306-428F88AE79BD}"/>
              </a:ext>
            </a:extLst>
          </p:cNvPr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9" name="备注占位符 2">
            <a:extLst>
              <a:ext uri="{FF2B5EF4-FFF2-40B4-BE49-F238E27FC236}">
                <a16:creationId xmlns:a16="http://schemas.microsoft.com/office/drawing/2014/main" id="{50B02279-789E-48A0-B0CD-B2982FEBA77C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CN" altLang="en-US" dirty="0"/>
          </a:p>
        </p:txBody>
      </p:sp>
      <p:sp>
        <p:nvSpPr>
          <p:cNvPr id="4100" name="灯片编号占位符 3">
            <a:extLst>
              <a:ext uri="{FF2B5EF4-FFF2-40B4-BE49-F238E27FC236}">
                <a16:creationId xmlns:a16="http://schemas.microsoft.com/office/drawing/2014/main" id="{052CA4ED-0227-4D06-9911-165614081C3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A8ACEFE-F522-4A0C-91A3-60EC5FDB3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95号-手刻宋" pitchFamily="2" charset="-122"/>
                <a:ea typeface="字魂95号-手刻宋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95号-手刻宋" pitchFamily="2" charset="-122"/>
              <a:ea typeface="字魂95号-手刻宋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17186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816081-9C80-4834-AEC8-1AA9F06A9AC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6542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30276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D29DC-7712-451E-AF0E-E354B021547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20287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37BD9-0E67-49BF-9304-0C966B6F3B11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B3D6E-76FD-495E-A531-0968A70B17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0560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37BD9-0E67-49BF-9304-0C966B6F3B11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B3D6E-76FD-495E-A531-0968A70B17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681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37BD9-0E67-49BF-9304-0C966B6F3B11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B3D6E-76FD-495E-A531-0968A70B17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7753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8B28DE5E-2B06-4B31-B4C3-95F1F68BD6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246"/>
          <a:stretch/>
        </p:blipFill>
        <p:spPr>
          <a:xfrm>
            <a:off x="0" y="1199213"/>
            <a:ext cx="12192000" cy="567377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D903F41-02BA-4462-A482-6919C305BE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2126" y="-164892"/>
            <a:ext cx="5143500" cy="6858000"/>
          </a:xfrm>
          <a:prstGeom prst="rect">
            <a:avLst/>
          </a:prstGeom>
        </p:spPr>
      </p:pic>
      <p:pic>
        <p:nvPicPr>
          <p:cNvPr id="18" name="图片 17" descr="图片包含 轮廓&#10;&#10;描述已自动生成">
            <a:extLst>
              <a:ext uri="{FF2B5EF4-FFF2-40B4-BE49-F238E27FC236}">
                <a16:creationId xmlns:a16="http://schemas.microsoft.com/office/drawing/2014/main" id="{A53B411F-989D-45DD-A5E4-DB95167A5F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557010"/>
          </a:xfrm>
          <a:prstGeom prst="rect">
            <a:avLst/>
          </a:prstGeom>
        </p:spPr>
      </p:pic>
      <p:pic>
        <p:nvPicPr>
          <p:cNvPr id="19" name="图片 18" descr="图片包含 玩具&#10;&#10;描述已自动生成">
            <a:extLst>
              <a:ext uri="{FF2B5EF4-FFF2-40B4-BE49-F238E27FC236}">
                <a16:creationId xmlns:a16="http://schemas.microsoft.com/office/drawing/2014/main" id="{C27B267A-A3DB-47B0-A67B-DA2438FA55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15200" y="1004341"/>
            <a:ext cx="4768746" cy="5373973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9697A52A-FE48-43D6-8F94-A7BE74798252}"/>
              </a:ext>
            </a:extLst>
          </p:cNvPr>
          <p:cNvGrpSpPr/>
          <p:nvPr userDrawn="1"/>
        </p:nvGrpSpPr>
        <p:grpSpPr>
          <a:xfrm>
            <a:off x="0" y="4362138"/>
            <a:ext cx="12192000" cy="2510852"/>
            <a:chOff x="0" y="4362138"/>
            <a:chExt cx="12192000" cy="2510852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88BA4D9F-A3FB-4E95-B834-4AF925872B8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362138"/>
              <a:ext cx="7853284" cy="2510852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4A2DFFA5-5134-4F5B-B9E4-40C5C1FF4A7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38716" y="4362138"/>
              <a:ext cx="7853284" cy="2510852"/>
            </a:xfrm>
            <a:prstGeom prst="rect">
              <a:avLst/>
            </a:prstGeom>
          </p:spPr>
        </p:pic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9E380888-4119-4A64-B230-744A030328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973" y="0"/>
            <a:ext cx="5143500" cy="1708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391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57822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4CF61F-B7BC-4091-96B6-2554391710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C0080C3-37F9-4D63-B3BA-A358BBEA2B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4D6DBF7-9774-4B59-900E-9C934CA46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AB3F5-57B9-4107-A916-FDC793E8DB1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2D0DADC-E8A9-4961-8675-17DA9D118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8CFBC6F-BBA3-431F-B9B0-5C6BB4527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3CD5C-BC43-40FE-B496-A7BD23FC6A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39962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8A0965-E887-493C-8B45-4A101B8AC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FA3EE4-32B1-494F-AD42-EDE983952A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ABED680-DF84-4A23-97BE-6F2F9951A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AB3F5-57B9-4107-A916-FDC793E8DB1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E934D9-5C5A-4F94-BC32-8B127E24F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A117AC3-AB68-43EA-AFE8-036DE890B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3CD5C-BC43-40FE-B496-A7BD23FC6A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17286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DA9846D-1D12-405C-BA0B-492A5B1E3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A50CB56-4660-4AC7-BACC-4B990847C0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2FEDEF-864B-4C52-BF39-A0838C1296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AB3F5-57B9-4107-A916-FDC793E8DB1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F65BA9C-A798-4321-8AD9-FCE502B48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9AFD7C-CA42-4C69-8E21-BB2980992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3CD5C-BC43-40FE-B496-A7BD23FC6A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48692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1EC8E8C-FF4C-403F-8D69-E4C1A04E5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3F90A68-AD14-478B-8F98-BF498506F0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F0A9B1B-7AB1-4596-86CB-E72D2A7C07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37B0565-5239-4AE1-AC5A-5FFD8B1E2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AB3F5-57B9-4107-A916-FDC793E8DB1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81E2678-A94F-49E8-B5B0-FB5FD9CBC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3192260-92EC-4BC8-9232-C776D4F3B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3CD5C-BC43-40FE-B496-A7BD23FC6A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2677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B3DC79-FCE9-4351-9DFA-73AA53A96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A4AA5B0-095F-482F-9985-D0E62EE0CB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1CE5CDF-3263-4E21-BF47-CB2F497AA3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4E0F711-4017-4B40-B0BF-7EE551C30A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143A251-668E-4733-82C7-70B85E0249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B269E76-DF22-41BD-AC59-C6F52F79D5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AB3F5-57B9-4107-A916-FDC793E8DB1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2CA0640-5A5A-4F7E-B182-F54662F56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355C58E-0216-438E-8DAF-550AE7086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3CD5C-BC43-40FE-B496-A7BD23FC6A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20531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14E2868-E864-43BC-B25C-6F7342884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D11D593-885A-4F59-9771-6AA4E5CB6B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AB3F5-57B9-4107-A916-FDC793E8DB1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9D03C81-77E0-484A-9533-BAD82A08F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0D83918-6F5A-4198-9617-9036D32BD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3CD5C-BC43-40FE-B496-A7BD23FC6A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96674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37BD9-0E67-49BF-9304-0C966B6F3B11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B3D6E-76FD-495E-A531-0968A70B17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5682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0131313-CF26-4154-A88C-F106AF286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AB3F5-57B9-4107-A916-FDC793E8DB1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FF37154C-A475-4A6E-96B8-57B83611F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6D2BE13-06D0-43D3-A3FC-6B136EE91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3CD5C-BC43-40FE-B496-A7BD23FC6A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19808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F505915-8C75-46D5-9A11-4F231206A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83A9FE1-F0B6-4A60-A911-561E4DE6C0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FDE0B46-D7A9-408B-8244-054CC5E4E3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8C67F33-0162-44A4-9D74-D8996224D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AB3F5-57B9-4107-A916-FDC793E8DB1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94E9DAC-6CDB-4631-A9BA-B2C85E387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9FCCE95-E423-4835-99AD-D669F5369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3CD5C-BC43-40FE-B496-A7BD23FC6A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93535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90042E6-ED4C-4FAE-944E-7D77D5C88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5D2D515-9FE1-42BD-885E-94EE65CA0E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16F6253-027D-488B-A288-C962E19723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78142C0-DEE0-4591-8CFB-7E02AE36A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AB3F5-57B9-4107-A916-FDC793E8DB1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648F23-A743-4ACA-8FD0-D280DBEA9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531F844-8721-43D8-B335-742BB1D9E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3CD5C-BC43-40FE-B496-A7BD23FC6A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3607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136B172-EA7E-4EE2-B705-FC7516436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CB591C1-F2A6-4EB8-BA78-2DA61FBDE3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AB3A5DD-C30B-4312-BB65-F62564B6A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AB3F5-57B9-4107-A916-FDC793E8DB1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8264C82-16B1-42D2-8758-CF74843B8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882AA1-4F37-4EF1-903A-EB675BA45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3CD5C-BC43-40FE-B496-A7BD23FC6A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77193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4ACEC99-3E6B-4EF4-B3DB-24B7443165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E17ADE2-2954-48B4-BAAB-44A55F98BF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88C7992-CB17-4713-8AAF-4A4DA0CA7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AB3F5-57B9-4107-A916-FDC793E8DB1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63CF80A-AF6C-4A08-BA08-2F193334B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D56D890-753E-4ACD-A9F5-3903A2CDA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3CD5C-BC43-40FE-B496-A7BD23FC6A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24077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46535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3266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2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3" name="Google Shape;223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4" name="Google Shape;224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5" name="Google Shape;225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347047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9" name="Google Shape;229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194422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p3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33" name="Google Shape;233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5" name="Google Shape;235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48493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37BD9-0E67-49BF-9304-0C966B6F3B11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B3D6E-76FD-495E-A531-0968A70B17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52195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Title and Content">
  <p:cSld name="8_Title and Content"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3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9" name="Google Shape;239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115699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itle and Content">
  <p:cSld name="7_Title and Content"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3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p3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5" name="Google Shape;245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6" name="Google Shape;246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7" name="Google Shape;247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19278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Title and Content">
  <p:cSld name="6_Title and Content"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0" name="Google Shape;250;p3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1" name="Google Shape;251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2" name="Google Shape;252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3" name="Google Shape;253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742592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and Content">
  <p:cSld name="5_Title and Content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3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3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7" name="Google Shape;257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9" name="Google Shape;259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2243686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and Content">
  <p:cSld name="4_Title and Content"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3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2" name="Google Shape;262;p3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3" name="Google Shape;263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4" name="Google Shape;264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5" name="Google Shape;265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6770322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Content">
  <p:cSld name="3_Title and Content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3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" name="Google Shape;268;p3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9" name="Google Shape;269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0" name="Google Shape;270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482553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3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3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5" name="Google Shape;275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7" name="Google Shape;277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458710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0" name="Google Shape;280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1" name="Google Shape;281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3" name="Google Shape;283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637569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41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41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87" name="Google Shape;287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9" name="Google Shape;289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4214877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4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3" name="Google Shape;293;p42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4" name="Google Shape;29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5" name="Google Shape;29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6" name="Google Shape;29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715899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37BD9-0E67-49BF-9304-0C966B6F3B11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B3D6E-76FD-495E-A531-0968A70B17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27250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43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9" name="Google Shape;299;p43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00" name="Google Shape;300;p43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1" name="Google Shape;301;p43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02" name="Google Shape;302;p43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3" name="Google Shape;303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4" name="Google Shape;304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7243257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4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9" name="Google Shape;309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7716144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0_Blank">
  <p:cSld name="20_Blank"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3" name="Google Shape;31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2499268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9_Blank">
  <p:cSld name="19_Blank"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7" name="Google Shape;317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0749395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Blank">
  <p:cSld name="18_Blank"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1" name="Google Shape;321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2" name="Google Shape;322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9720715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Blank">
  <p:cSld name="17_Blank"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4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5" name="Google Shape;325;p4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6" name="Google Shape;326;p4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1877772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Blank">
  <p:cSld name="16_Blank"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4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9" name="Google Shape;329;p4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0" name="Google Shape;330;p4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7829374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Blank">
  <p:cSld name="15_Blank"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5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3" name="Google Shape;333;p5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4" name="Google Shape;334;p5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2312662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Blank">
  <p:cSld name="14_Blank"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5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7" name="Google Shape;337;p5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8" name="Google Shape;338;p5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6601847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Blank">
  <p:cSld name="13_Blank"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5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1" name="Google Shape;341;p5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2" name="Google Shape;342;p5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398977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37BD9-0E67-49BF-9304-0C966B6F3B11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B3D6E-76FD-495E-A531-0968A70B17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22785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Blank">
  <p:cSld name="12_Blank"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5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5" name="Google Shape;345;p5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6" name="Google Shape;346;p5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224719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Blank">
  <p:cSld name="11_Blank"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5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9" name="Google Shape;349;p5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0" name="Google Shape;350;p5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4920891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Blank">
  <p:cSld name="10_Blank"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5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3" name="Google Shape;353;p5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4" name="Google Shape;354;p5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2526802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Blank">
  <p:cSld name="9_Blank"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5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7" name="Google Shape;357;p5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8" name="Google Shape;358;p5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7477548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Blank">
  <p:cSld name="8_Blank"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5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1" name="Google Shape;361;p5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5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0383204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Blank">
  <p:cSld name="7_Blank"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5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5" name="Google Shape;365;p5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6" name="Google Shape;366;p5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708099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Blank">
  <p:cSld name="6_Blank"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5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9" name="Google Shape;369;p5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0" name="Google Shape;370;p5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651271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Blank">
  <p:cSld name="5_Blank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6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6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4" name="Google Shape;374;p6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0984155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Blank">
  <p:cSld name="4_Blank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6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6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" name="Google Shape;378;p6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3658726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Blank">
  <p:cSld name="3_Blank"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6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1" name="Google Shape;381;p6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6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377463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37BD9-0E67-49BF-9304-0C966B6F3B11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B3D6E-76FD-495E-A531-0968A70B17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41347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6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5" name="Google Shape;385;p6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6" name="Google Shape;386;p6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1496614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lank">
  <p:cSld name="1_Blank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6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6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0" name="Google Shape;390;p6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538860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6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3" name="Google Shape;393;p6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394" name="Google Shape;394;p6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95" name="Google Shape;395;p6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6" name="Google Shape;396;p6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7" name="Google Shape;397;p6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2385219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6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0" name="Google Shape;400;p6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401" name="Google Shape;401;p6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02" name="Google Shape;402;p6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3" name="Google Shape;403;p6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4" name="Google Shape;404;p6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832282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6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7" name="Google Shape;407;p6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8" name="Google Shape;408;p6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9" name="Google Shape;409;p6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0" name="Google Shape;410;p6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6096763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6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3" name="Google Shape;413;p6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4" name="Google Shape;414;p6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6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6" name="Google Shape;416;p6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9275719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标题幻灯片">
  <p:cSld name="1_标题幻灯片"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1411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noProof="1"/>
              <a:t>单击以编辑母版副标题样式</a:t>
            </a:r>
            <a:endParaRPr lang="en-US" noProof="1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D0DABF-4652-4C0A-A8F8-3EAE54244F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3DD57B8-D1A1-4602-A692-964B1F5A3F6F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7CEBC3-7A32-439E-849B-6D2AB8B4F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294C55-4C78-4253-8D2A-6AC819A7C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19EBD41-B195-4EFD-B05D-3BC865697D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901551"/>
      </p:ext>
    </p:extLst>
  </p:cSld>
  <p:clrMapOvr>
    <a:masterClrMapping/>
  </p:clrMapOvr>
  <p:transition spd="slow"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37BD9-0E67-49BF-9304-0C966B6F3B11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B3D6E-76FD-495E-A531-0968A70B17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6797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37BD9-0E67-49BF-9304-0C966B6F3B11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B3D6E-76FD-495E-A531-0968A70B17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7401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37BD9-0E67-49BF-9304-0C966B6F3B11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B3D6E-76FD-495E-A531-0968A70B17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3578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18" Type="http://schemas.openxmlformats.org/officeDocument/2006/relationships/slideLayout" Target="../slideLayouts/slideLayout43.xml"/><Relationship Id="rId26" Type="http://schemas.openxmlformats.org/officeDocument/2006/relationships/slideLayout" Target="../slideLayouts/slideLayout51.xml"/><Relationship Id="rId39" Type="http://schemas.openxmlformats.org/officeDocument/2006/relationships/slideLayout" Target="../slideLayouts/slideLayout64.xml"/><Relationship Id="rId3" Type="http://schemas.openxmlformats.org/officeDocument/2006/relationships/slideLayout" Target="../slideLayouts/slideLayout28.xml"/><Relationship Id="rId21" Type="http://schemas.openxmlformats.org/officeDocument/2006/relationships/slideLayout" Target="../slideLayouts/slideLayout46.xml"/><Relationship Id="rId34" Type="http://schemas.openxmlformats.org/officeDocument/2006/relationships/slideLayout" Target="../slideLayouts/slideLayout59.xml"/><Relationship Id="rId42" Type="http://schemas.openxmlformats.org/officeDocument/2006/relationships/slideLayout" Target="../slideLayouts/slideLayout67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slideLayout" Target="../slideLayouts/slideLayout42.xml"/><Relationship Id="rId25" Type="http://schemas.openxmlformats.org/officeDocument/2006/relationships/slideLayout" Target="../slideLayouts/slideLayout50.xml"/><Relationship Id="rId33" Type="http://schemas.openxmlformats.org/officeDocument/2006/relationships/slideLayout" Target="../slideLayouts/slideLayout58.xml"/><Relationship Id="rId38" Type="http://schemas.openxmlformats.org/officeDocument/2006/relationships/slideLayout" Target="../slideLayouts/slideLayout63.xml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20" Type="http://schemas.openxmlformats.org/officeDocument/2006/relationships/slideLayout" Target="../slideLayouts/slideLayout45.xml"/><Relationship Id="rId29" Type="http://schemas.openxmlformats.org/officeDocument/2006/relationships/slideLayout" Target="../slideLayouts/slideLayout54.xml"/><Relationship Id="rId41" Type="http://schemas.openxmlformats.org/officeDocument/2006/relationships/slideLayout" Target="../slideLayouts/slideLayout66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24" Type="http://schemas.openxmlformats.org/officeDocument/2006/relationships/slideLayout" Target="../slideLayouts/slideLayout49.xml"/><Relationship Id="rId32" Type="http://schemas.openxmlformats.org/officeDocument/2006/relationships/slideLayout" Target="../slideLayouts/slideLayout57.xml"/><Relationship Id="rId37" Type="http://schemas.openxmlformats.org/officeDocument/2006/relationships/slideLayout" Target="../slideLayouts/slideLayout62.xml"/><Relationship Id="rId40" Type="http://schemas.openxmlformats.org/officeDocument/2006/relationships/slideLayout" Target="../slideLayouts/slideLayout65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23" Type="http://schemas.openxmlformats.org/officeDocument/2006/relationships/slideLayout" Target="../slideLayouts/slideLayout48.xml"/><Relationship Id="rId28" Type="http://schemas.openxmlformats.org/officeDocument/2006/relationships/slideLayout" Target="../slideLayouts/slideLayout53.xml"/><Relationship Id="rId36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35.xml"/><Relationship Id="rId19" Type="http://schemas.openxmlformats.org/officeDocument/2006/relationships/slideLayout" Target="../slideLayouts/slideLayout44.xml"/><Relationship Id="rId31" Type="http://schemas.openxmlformats.org/officeDocument/2006/relationships/slideLayout" Target="../slideLayouts/slideLayout56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Relationship Id="rId22" Type="http://schemas.openxmlformats.org/officeDocument/2006/relationships/slideLayout" Target="../slideLayouts/slideLayout47.xml"/><Relationship Id="rId27" Type="http://schemas.openxmlformats.org/officeDocument/2006/relationships/slideLayout" Target="../slideLayouts/slideLayout52.xml"/><Relationship Id="rId30" Type="http://schemas.openxmlformats.org/officeDocument/2006/relationships/slideLayout" Target="../slideLayouts/slideLayout55.xml"/><Relationship Id="rId35" Type="http://schemas.openxmlformats.org/officeDocument/2006/relationships/slideLayout" Target="../slideLayouts/slideLayout60.xml"/><Relationship Id="rId43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E37BD9-0E67-49BF-9304-0C966B6F3B11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FB3D6E-76FD-495E-A531-0968A70B17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96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7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EE1B265-5B8B-4763-89A0-5833F9B7E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95C17F9-4D44-4B9C-80B3-F326E5EE7A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E56FA85-9F18-4F3C-B3B6-6FBCF8C441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AB3F5-57B9-4107-A916-FDC793E8DB1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674AD85-8274-41AE-8694-DB11F67447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3DA6F52-E6E2-4C28-BD12-2021390BF4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3CD5C-BC43-40FE-B496-A7BD23FC6A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3457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15" name="Google Shape;21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6" name="Google Shape;216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83DD57B8-D1A1-4602-A692-964B1F5A3F6F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217" name="Google Shape;217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/>
          </a:p>
        </p:txBody>
      </p:sp>
      <p:sp>
        <p:nvSpPr>
          <p:cNvPr id="218" name="Google Shape;218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A19EBD41-B195-4EFD-B05D-3BC865697D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33098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  <p:sldLayoutId id="2147483691" r:id="rId16"/>
    <p:sldLayoutId id="2147483692" r:id="rId17"/>
    <p:sldLayoutId id="2147483693" r:id="rId18"/>
    <p:sldLayoutId id="2147483694" r:id="rId19"/>
    <p:sldLayoutId id="2147483695" r:id="rId20"/>
    <p:sldLayoutId id="2147483696" r:id="rId21"/>
    <p:sldLayoutId id="2147483697" r:id="rId22"/>
    <p:sldLayoutId id="2147483698" r:id="rId23"/>
    <p:sldLayoutId id="2147483699" r:id="rId24"/>
    <p:sldLayoutId id="2147483700" r:id="rId25"/>
    <p:sldLayoutId id="2147483701" r:id="rId26"/>
    <p:sldLayoutId id="2147483702" r:id="rId27"/>
    <p:sldLayoutId id="2147483703" r:id="rId28"/>
    <p:sldLayoutId id="2147483704" r:id="rId29"/>
    <p:sldLayoutId id="2147483705" r:id="rId30"/>
    <p:sldLayoutId id="2147483706" r:id="rId31"/>
    <p:sldLayoutId id="2147483707" r:id="rId32"/>
    <p:sldLayoutId id="2147483708" r:id="rId33"/>
    <p:sldLayoutId id="2147483709" r:id="rId34"/>
    <p:sldLayoutId id="2147483710" r:id="rId35"/>
    <p:sldLayoutId id="2147483711" r:id="rId36"/>
    <p:sldLayoutId id="2147483712" r:id="rId37"/>
    <p:sldLayoutId id="2147483713" r:id="rId38"/>
    <p:sldLayoutId id="2147483714" r:id="rId39"/>
    <p:sldLayoutId id="2147483715" r:id="rId40"/>
    <p:sldLayoutId id="2147483716" r:id="rId41"/>
    <p:sldLayoutId id="2147483717" r:id="rId42"/>
  </p:sldLayoutIdLst>
  <p:transition spd="slow">
    <p:wedge/>
  </p:transition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9.png"/><Relationship Id="rId12" Type="http://schemas.openxmlformats.org/officeDocument/2006/relationships/image" Target="../media/image14.emf"/><Relationship Id="rId17" Type="http://schemas.openxmlformats.org/officeDocument/2006/relationships/image" Target="../media/image19.png"/><Relationship Id="rId2" Type="http://schemas.openxmlformats.org/officeDocument/2006/relationships/audio" Target="../media/media1.mp3"/><Relationship Id="rId16" Type="http://schemas.openxmlformats.org/officeDocument/2006/relationships/image" Target="../media/image18.emf"/><Relationship Id="rId1" Type="http://schemas.microsoft.com/office/2007/relationships/media" Target="../media/media1.mp3"/><Relationship Id="rId6" Type="http://schemas.openxmlformats.org/officeDocument/2006/relationships/image" Target="../media/image8.emf"/><Relationship Id="rId11" Type="http://schemas.openxmlformats.org/officeDocument/2006/relationships/image" Target="../media/image13.emf"/><Relationship Id="rId5" Type="http://schemas.openxmlformats.org/officeDocument/2006/relationships/image" Target="../media/image7.emf"/><Relationship Id="rId15" Type="http://schemas.openxmlformats.org/officeDocument/2006/relationships/image" Target="../media/image17.png"/><Relationship Id="rId10" Type="http://schemas.openxmlformats.org/officeDocument/2006/relationships/image" Target="../media/image12.emf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1.emf"/><Relationship Id="rId14" Type="http://schemas.openxmlformats.org/officeDocument/2006/relationships/image" Target="../media/image16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slideLayout" Target="../slideLayouts/slideLayout25.xml"/><Relationship Id="rId1" Type="http://schemas.openxmlformats.org/officeDocument/2006/relationships/themeOverride" Target="../theme/themeOverride2.xml"/><Relationship Id="rId5" Type="http://schemas.microsoft.com/office/2007/relationships/hdphoto" Target="../media/hdphoto1.wdp"/><Relationship Id="rId4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slideLayout" Target="../slideLayouts/slideLayout25.xml"/><Relationship Id="rId1" Type="http://schemas.openxmlformats.org/officeDocument/2006/relationships/themeOverride" Target="../theme/themeOverride3.xml"/><Relationship Id="rId5" Type="http://schemas.microsoft.com/office/2007/relationships/hdphoto" Target="../media/hdphoto1.wdp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emf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gif"/><Relationship Id="rId9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2.wav"/><Relationship Id="rId7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3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7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48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/>
          <a:srcRect l="1069" t="2602" r="448" b="513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75406" y="469084"/>
            <a:ext cx="3525249" cy="1484315"/>
          </a:xfrm>
          <a:prstGeom prst="rect">
            <a:avLst/>
          </a:prstGeom>
        </p:spPr>
      </p:pic>
      <p:pic>
        <p:nvPicPr>
          <p:cNvPr id="4" name="郑柏林 - 小跳豆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7244" y="5437905"/>
            <a:ext cx="623568" cy="6235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832153" y="4228215"/>
            <a:ext cx="13279964" cy="1990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581574" y="5124418"/>
            <a:ext cx="13107348" cy="18527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50307" y="3674657"/>
            <a:ext cx="3901133" cy="315312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272124"/>
            <a:ext cx="3075000" cy="3030000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4398219" y="736402"/>
            <a:ext cx="6586223" cy="3365012"/>
            <a:chOff x="-6300496" y="5642681"/>
            <a:chExt cx="23412450" cy="11961811"/>
          </a:xfrm>
        </p:grpSpPr>
        <p:grpSp>
          <p:nvGrpSpPr>
            <p:cNvPr id="10" name="组合 9"/>
            <p:cNvGrpSpPr/>
            <p:nvPr/>
          </p:nvGrpSpPr>
          <p:grpSpPr>
            <a:xfrm>
              <a:off x="-6300496" y="5642681"/>
              <a:ext cx="23412450" cy="11961811"/>
              <a:chOff x="2619060" y="-3486152"/>
              <a:chExt cx="23412450" cy="11961811"/>
            </a:xfrm>
          </p:grpSpPr>
          <p:sp>
            <p:nvSpPr>
              <p:cNvPr id="12" name="Freeform 17"/>
              <p:cNvSpPr>
                <a:spLocks/>
              </p:cNvSpPr>
              <p:nvPr/>
            </p:nvSpPr>
            <p:spPr bwMode="auto">
              <a:xfrm>
                <a:off x="2619060" y="-3486152"/>
                <a:ext cx="23412450" cy="11961811"/>
              </a:xfrm>
              <a:custGeom>
                <a:avLst/>
                <a:gdLst>
                  <a:gd name="T0" fmla="*/ 6162 w 6240"/>
                  <a:gd name="T1" fmla="*/ 1623 h 3187"/>
                  <a:gd name="T2" fmla="*/ 5815 w 6240"/>
                  <a:gd name="T3" fmla="*/ 1475 h 3187"/>
                  <a:gd name="T4" fmla="*/ 5648 w 6240"/>
                  <a:gd name="T5" fmla="*/ 1078 h 3187"/>
                  <a:gd name="T6" fmla="*/ 5183 w 6240"/>
                  <a:gd name="T7" fmla="*/ 1111 h 3187"/>
                  <a:gd name="T8" fmla="*/ 4394 w 6240"/>
                  <a:gd name="T9" fmla="*/ 438 h 3187"/>
                  <a:gd name="T10" fmla="*/ 3898 w 6240"/>
                  <a:gd name="T11" fmla="*/ 588 h 3187"/>
                  <a:gd name="T12" fmla="*/ 3775 w 6240"/>
                  <a:gd name="T13" fmla="*/ 512 h 3187"/>
                  <a:gd name="T14" fmla="*/ 3092 w 6240"/>
                  <a:gd name="T15" fmla="*/ 666 h 3187"/>
                  <a:gd name="T16" fmla="*/ 1957 w 6240"/>
                  <a:gd name="T17" fmla="*/ 101 h 3187"/>
                  <a:gd name="T18" fmla="*/ 1174 w 6240"/>
                  <a:gd name="T19" fmla="*/ 1067 h 3187"/>
                  <a:gd name="T20" fmla="*/ 622 w 6240"/>
                  <a:gd name="T21" fmla="*/ 1134 h 3187"/>
                  <a:gd name="T22" fmla="*/ 510 w 6240"/>
                  <a:gd name="T23" fmla="*/ 1637 h 3187"/>
                  <a:gd name="T24" fmla="*/ 62 w 6240"/>
                  <a:gd name="T25" fmla="*/ 1901 h 3187"/>
                  <a:gd name="T26" fmla="*/ 295 w 6240"/>
                  <a:gd name="T27" fmla="*/ 2321 h 3187"/>
                  <a:gd name="T28" fmla="*/ 445 w 6240"/>
                  <a:gd name="T29" fmla="*/ 2325 h 3187"/>
                  <a:gd name="T30" fmla="*/ 500 w 6240"/>
                  <a:gd name="T31" fmla="*/ 2309 h 3187"/>
                  <a:gd name="T32" fmla="*/ 518 w 6240"/>
                  <a:gd name="T33" fmla="*/ 2377 h 3187"/>
                  <a:gd name="T34" fmla="*/ 548 w 6240"/>
                  <a:gd name="T35" fmla="*/ 2483 h 3187"/>
                  <a:gd name="T36" fmla="*/ 545 w 6240"/>
                  <a:gd name="T37" fmla="*/ 2597 h 3187"/>
                  <a:gd name="T38" fmla="*/ 1395 w 6240"/>
                  <a:gd name="T39" fmla="*/ 3145 h 3187"/>
                  <a:gd name="T40" fmla="*/ 1977 w 6240"/>
                  <a:gd name="T41" fmla="*/ 2871 h 3187"/>
                  <a:gd name="T42" fmla="*/ 2543 w 6240"/>
                  <a:gd name="T43" fmla="*/ 2741 h 3187"/>
                  <a:gd name="T44" fmla="*/ 2913 w 6240"/>
                  <a:gd name="T45" fmla="*/ 2879 h 3187"/>
                  <a:gd name="T46" fmla="*/ 2971 w 6240"/>
                  <a:gd name="T47" fmla="*/ 2869 h 3187"/>
                  <a:gd name="T48" fmla="*/ 3525 w 6240"/>
                  <a:gd name="T49" fmla="*/ 3033 h 3187"/>
                  <a:gd name="T50" fmla="*/ 4107 w 6240"/>
                  <a:gd name="T51" fmla="*/ 2652 h 3187"/>
                  <a:gd name="T52" fmla="*/ 4129 w 6240"/>
                  <a:gd name="T53" fmla="*/ 2625 h 3187"/>
                  <a:gd name="T54" fmla="*/ 4187 w 6240"/>
                  <a:gd name="T55" fmla="*/ 2624 h 3187"/>
                  <a:gd name="T56" fmla="*/ 4784 w 6240"/>
                  <a:gd name="T57" fmla="*/ 2729 h 3187"/>
                  <a:gd name="T58" fmla="*/ 5306 w 6240"/>
                  <a:gd name="T59" fmla="*/ 2863 h 3187"/>
                  <a:gd name="T60" fmla="*/ 5927 w 6240"/>
                  <a:gd name="T61" fmla="*/ 2274 h 3187"/>
                  <a:gd name="T62" fmla="*/ 5908 w 6240"/>
                  <a:gd name="T63" fmla="*/ 2181 h 3187"/>
                  <a:gd name="T64" fmla="*/ 5917 w 6240"/>
                  <a:gd name="T65" fmla="*/ 2088 h 3187"/>
                  <a:gd name="T66" fmla="*/ 5922 w 6240"/>
                  <a:gd name="T67" fmla="*/ 2029 h 3187"/>
                  <a:gd name="T68" fmla="*/ 5970 w 6240"/>
                  <a:gd name="T69" fmla="*/ 2033 h 3187"/>
                  <a:gd name="T70" fmla="*/ 6031 w 6240"/>
                  <a:gd name="T71" fmla="*/ 2006 h 3187"/>
                  <a:gd name="T72" fmla="*/ 6162 w 6240"/>
                  <a:gd name="T73" fmla="*/ 1623 h 3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40" h="3187">
                    <a:moveTo>
                      <a:pt x="6162" y="1623"/>
                    </a:moveTo>
                    <a:cubicBezTo>
                      <a:pt x="6086" y="1483"/>
                      <a:pt x="5970" y="1431"/>
                      <a:pt x="5815" y="1475"/>
                    </a:cubicBezTo>
                    <a:cubicBezTo>
                      <a:pt x="5855" y="1326"/>
                      <a:pt x="5791" y="1161"/>
                      <a:pt x="5648" y="1078"/>
                    </a:cubicBezTo>
                    <a:cubicBezTo>
                      <a:pt x="5503" y="993"/>
                      <a:pt x="5313" y="1014"/>
                      <a:pt x="5183" y="1111"/>
                    </a:cubicBezTo>
                    <a:cubicBezTo>
                      <a:pt x="5144" y="747"/>
                      <a:pt x="4789" y="445"/>
                      <a:pt x="4394" y="438"/>
                    </a:cubicBezTo>
                    <a:cubicBezTo>
                      <a:pt x="4213" y="435"/>
                      <a:pt x="4041" y="492"/>
                      <a:pt x="3898" y="588"/>
                    </a:cubicBezTo>
                    <a:cubicBezTo>
                      <a:pt x="3861" y="558"/>
                      <a:pt x="3820" y="532"/>
                      <a:pt x="3775" y="512"/>
                    </a:cubicBezTo>
                    <a:cubicBezTo>
                      <a:pt x="3546" y="415"/>
                      <a:pt x="3261" y="488"/>
                      <a:pt x="3092" y="666"/>
                    </a:cubicBezTo>
                    <a:cubicBezTo>
                      <a:pt x="2916" y="265"/>
                      <a:pt x="2431" y="0"/>
                      <a:pt x="1957" y="101"/>
                    </a:cubicBezTo>
                    <a:cubicBezTo>
                      <a:pt x="1495" y="198"/>
                      <a:pt x="1144" y="632"/>
                      <a:pt x="1174" y="1067"/>
                    </a:cubicBezTo>
                    <a:cubicBezTo>
                      <a:pt x="1000" y="983"/>
                      <a:pt x="774" y="1001"/>
                      <a:pt x="622" y="1134"/>
                    </a:cubicBezTo>
                    <a:cubicBezTo>
                      <a:pt x="472" y="1264"/>
                      <a:pt x="431" y="1471"/>
                      <a:pt x="510" y="1637"/>
                    </a:cubicBezTo>
                    <a:cubicBezTo>
                      <a:pt x="319" y="1619"/>
                      <a:pt x="122" y="1720"/>
                      <a:pt x="62" y="1901"/>
                    </a:cubicBezTo>
                    <a:cubicBezTo>
                      <a:pt x="0" y="2083"/>
                      <a:pt x="96" y="2276"/>
                      <a:pt x="295" y="2321"/>
                    </a:cubicBezTo>
                    <a:cubicBezTo>
                      <a:pt x="344" y="2332"/>
                      <a:pt x="395" y="2334"/>
                      <a:pt x="445" y="2325"/>
                    </a:cubicBezTo>
                    <a:cubicBezTo>
                      <a:pt x="451" y="2323"/>
                      <a:pt x="496" y="2307"/>
                      <a:pt x="500" y="2309"/>
                    </a:cubicBezTo>
                    <a:cubicBezTo>
                      <a:pt x="516" y="2315"/>
                      <a:pt x="515" y="2362"/>
                      <a:pt x="518" y="2377"/>
                    </a:cubicBezTo>
                    <a:cubicBezTo>
                      <a:pt x="526" y="2413"/>
                      <a:pt x="536" y="2449"/>
                      <a:pt x="548" y="2483"/>
                    </a:cubicBezTo>
                    <a:cubicBezTo>
                      <a:pt x="543" y="2520"/>
                      <a:pt x="542" y="2558"/>
                      <a:pt x="545" y="2597"/>
                    </a:cubicBezTo>
                    <a:cubicBezTo>
                      <a:pt x="576" y="2942"/>
                      <a:pt x="956" y="3187"/>
                      <a:pt x="1395" y="3145"/>
                    </a:cubicBezTo>
                    <a:cubicBezTo>
                      <a:pt x="1635" y="3122"/>
                      <a:pt x="1843" y="3018"/>
                      <a:pt x="1977" y="2871"/>
                    </a:cubicBezTo>
                    <a:cubicBezTo>
                      <a:pt x="2169" y="2920"/>
                      <a:pt x="2387" y="2875"/>
                      <a:pt x="2543" y="2741"/>
                    </a:cubicBezTo>
                    <a:cubicBezTo>
                      <a:pt x="2629" y="2842"/>
                      <a:pt x="2773" y="2893"/>
                      <a:pt x="2913" y="2879"/>
                    </a:cubicBezTo>
                    <a:cubicBezTo>
                      <a:pt x="2933" y="2877"/>
                      <a:pt x="2952" y="2874"/>
                      <a:pt x="2971" y="2869"/>
                    </a:cubicBezTo>
                    <a:cubicBezTo>
                      <a:pt x="3103" y="2988"/>
                      <a:pt x="3305" y="3054"/>
                      <a:pt x="3525" y="3033"/>
                    </a:cubicBezTo>
                    <a:cubicBezTo>
                      <a:pt x="3800" y="3007"/>
                      <a:pt x="4024" y="2851"/>
                      <a:pt x="4107" y="2652"/>
                    </a:cubicBezTo>
                    <a:cubicBezTo>
                      <a:pt x="4115" y="2643"/>
                      <a:pt x="4122" y="2634"/>
                      <a:pt x="4129" y="2625"/>
                    </a:cubicBezTo>
                    <a:cubicBezTo>
                      <a:pt x="4148" y="2626"/>
                      <a:pt x="4168" y="2625"/>
                      <a:pt x="4187" y="2624"/>
                    </a:cubicBezTo>
                    <a:cubicBezTo>
                      <a:pt x="4343" y="2791"/>
                      <a:pt x="4592" y="2819"/>
                      <a:pt x="4784" y="2729"/>
                    </a:cubicBezTo>
                    <a:cubicBezTo>
                      <a:pt x="4917" y="2829"/>
                      <a:pt x="5104" y="2882"/>
                      <a:pt x="5306" y="2863"/>
                    </a:cubicBezTo>
                    <a:cubicBezTo>
                      <a:pt x="5674" y="2827"/>
                      <a:pt x="5952" y="2564"/>
                      <a:pt x="5927" y="2274"/>
                    </a:cubicBezTo>
                    <a:cubicBezTo>
                      <a:pt x="5924" y="2242"/>
                      <a:pt x="5918" y="2211"/>
                      <a:pt x="5908" y="2181"/>
                    </a:cubicBezTo>
                    <a:cubicBezTo>
                      <a:pt x="5913" y="2150"/>
                      <a:pt x="5916" y="2119"/>
                      <a:pt x="5917" y="2088"/>
                    </a:cubicBezTo>
                    <a:cubicBezTo>
                      <a:pt x="5917" y="2075"/>
                      <a:pt x="5910" y="2037"/>
                      <a:pt x="5922" y="2029"/>
                    </a:cubicBezTo>
                    <a:cubicBezTo>
                      <a:pt x="5924" y="2027"/>
                      <a:pt x="5964" y="2033"/>
                      <a:pt x="5970" y="2033"/>
                    </a:cubicBezTo>
                    <a:cubicBezTo>
                      <a:pt x="6012" y="2033"/>
                      <a:pt x="5993" y="2023"/>
                      <a:pt x="6031" y="2006"/>
                    </a:cubicBezTo>
                    <a:cubicBezTo>
                      <a:pt x="6189" y="1938"/>
                      <a:pt x="6240" y="1763"/>
                      <a:pt x="6162" y="1623"/>
                    </a:cubicBezTo>
                  </a:path>
                </a:pathLst>
              </a:custGeom>
              <a:solidFill>
                <a:srgbClr val="1D9B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1D9BB8"/>
                  </a:solidFill>
                  <a:latin typeface="Lato Light"/>
                </a:endParaRPr>
              </a:p>
            </p:txBody>
          </p:sp>
          <p:sp>
            <p:nvSpPr>
              <p:cNvPr id="13" name="Freeform 21"/>
              <p:cNvSpPr>
                <a:spLocks/>
              </p:cNvSpPr>
              <p:nvPr/>
            </p:nvSpPr>
            <p:spPr bwMode="auto">
              <a:xfrm>
                <a:off x="2815908" y="-3221038"/>
                <a:ext cx="23007638" cy="11434764"/>
              </a:xfrm>
              <a:custGeom>
                <a:avLst/>
                <a:gdLst>
                  <a:gd name="T0" fmla="*/ 6056 w 6132"/>
                  <a:gd name="T1" fmla="*/ 1551 h 3046"/>
                  <a:gd name="T2" fmla="*/ 5716 w 6132"/>
                  <a:gd name="T3" fmla="*/ 1410 h 3046"/>
                  <a:gd name="T4" fmla="*/ 5551 w 6132"/>
                  <a:gd name="T5" fmla="*/ 1030 h 3046"/>
                  <a:gd name="T6" fmla="*/ 5094 w 6132"/>
                  <a:gd name="T7" fmla="*/ 1061 h 3046"/>
                  <a:gd name="T8" fmla="*/ 4319 w 6132"/>
                  <a:gd name="T9" fmla="*/ 418 h 3046"/>
                  <a:gd name="T10" fmla="*/ 3831 w 6132"/>
                  <a:gd name="T11" fmla="*/ 561 h 3046"/>
                  <a:gd name="T12" fmla="*/ 3710 w 6132"/>
                  <a:gd name="T13" fmla="*/ 490 h 3046"/>
                  <a:gd name="T14" fmla="*/ 3039 w 6132"/>
                  <a:gd name="T15" fmla="*/ 636 h 3046"/>
                  <a:gd name="T16" fmla="*/ 1923 w 6132"/>
                  <a:gd name="T17" fmla="*/ 96 h 3046"/>
                  <a:gd name="T18" fmla="*/ 1153 w 6132"/>
                  <a:gd name="T19" fmla="*/ 1019 h 3046"/>
                  <a:gd name="T20" fmla="*/ 611 w 6132"/>
                  <a:gd name="T21" fmla="*/ 1084 h 3046"/>
                  <a:gd name="T22" fmla="*/ 500 w 6132"/>
                  <a:gd name="T23" fmla="*/ 1564 h 3046"/>
                  <a:gd name="T24" fmla="*/ 60 w 6132"/>
                  <a:gd name="T25" fmla="*/ 1817 h 3046"/>
                  <a:gd name="T26" fmla="*/ 289 w 6132"/>
                  <a:gd name="T27" fmla="*/ 2218 h 3046"/>
                  <a:gd name="T28" fmla="*/ 437 w 6132"/>
                  <a:gd name="T29" fmla="*/ 2222 h 3046"/>
                  <a:gd name="T30" fmla="*/ 491 w 6132"/>
                  <a:gd name="T31" fmla="*/ 2206 h 3046"/>
                  <a:gd name="T32" fmla="*/ 509 w 6132"/>
                  <a:gd name="T33" fmla="*/ 2272 h 3046"/>
                  <a:gd name="T34" fmla="*/ 538 w 6132"/>
                  <a:gd name="T35" fmla="*/ 2373 h 3046"/>
                  <a:gd name="T36" fmla="*/ 535 w 6132"/>
                  <a:gd name="T37" fmla="*/ 2482 h 3046"/>
                  <a:gd name="T38" fmla="*/ 1371 w 6132"/>
                  <a:gd name="T39" fmla="*/ 3006 h 3046"/>
                  <a:gd name="T40" fmla="*/ 1943 w 6132"/>
                  <a:gd name="T41" fmla="*/ 2744 h 3046"/>
                  <a:gd name="T42" fmla="*/ 2500 w 6132"/>
                  <a:gd name="T43" fmla="*/ 2620 h 3046"/>
                  <a:gd name="T44" fmla="*/ 2862 w 6132"/>
                  <a:gd name="T45" fmla="*/ 2751 h 3046"/>
                  <a:gd name="T46" fmla="*/ 2920 w 6132"/>
                  <a:gd name="T47" fmla="*/ 2742 h 3046"/>
                  <a:gd name="T48" fmla="*/ 3464 w 6132"/>
                  <a:gd name="T49" fmla="*/ 2899 h 3046"/>
                  <a:gd name="T50" fmla="*/ 4037 w 6132"/>
                  <a:gd name="T51" fmla="*/ 2534 h 3046"/>
                  <a:gd name="T52" fmla="*/ 4058 w 6132"/>
                  <a:gd name="T53" fmla="*/ 2509 h 3046"/>
                  <a:gd name="T54" fmla="*/ 4115 w 6132"/>
                  <a:gd name="T55" fmla="*/ 2508 h 3046"/>
                  <a:gd name="T56" fmla="*/ 4702 w 6132"/>
                  <a:gd name="T57" fmla="*/ 2608 h 3046"/>
                  <a:gd name="T58" fmla="*/ 5215 w 6132"/>
                  <a:gd name="T59" fmla="*/ 2736 h 3046"/>
                  <a:gd name="T60" fmla="*/ 5825 w 6132"/>
                  <a:gd name="T61" fmla="*/ 2173 h 3046"/>
                  <a:gd name="T62" fmla="*/ 5807 w 6132"/>
                  <a:gd name="T63" fmla="*/ 2084 h 3046"/>
                  <a:gd name="T64" fmla="*/ 5816 w 6132"/>
                  <a:gd name="T65" fmla="*/ 1996 h 3046"/>
                  <a:gd name="T66" fmla="*/ 5820 w 6132"/>
                  <a:gd name="T67" fmla="*/ 1939 h 3046"/>
                  <a:gd name="T68" fmla="*/ 5867 w 6132"/>
                  <a:gd name="T69" fmla="*/ 1943 h 3046"/>
                  <a:gd name="T70" fmla="*/ 5944 w 6132"/>
                  <a:gd name="T71" fmla="*/ 1917 h 3046"/>
                  <a:gd name="T72" fmla="*/ 6056 w 6132"/>
                  <a:gd name="T73" fmla="*/ 1551 h 30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132" h="3046">
                    <a:moveTo>
                      <a:pt x="6056" y="1551"/>
                    </a:moveTo>
                    <a:cubicBezTo>
                      <a:pt x="5980" y="1417"/>
                      <a:pt x="5867" y="1367"/>
                      <a:pt x="5716" y="1410"/>
                    </a:cubicBezTo>
                    <a:cubicBezTo>
                      <a:pt x="5755" y="1268"/>
                      <a:pt x="5692" y="1110"/>
                      <a:pt x="5551" y="1030"/>
                    </a:cubicBezTo>
                    <a:cubicBezTo>
                      <a:pt x="5409" y="949"/>
                      <a:pt x="5222" y="969"/>
                      <a:pt x="5094" y="1061"/>
                    </a:cubicBezTo>
                    <a:cubicBezTo>
                      <a:pt x="5056" y="714"/>
                      <a:pt x="4707" y="425"/>
                      <a:pt x="4319" y="418"/>
                    </a:cubicBezTo>
                    <a:cubicBezTo>
                      <a:pt x="4141" y="415"/>
                      <a:pt x="3971" y="470"/>
                      <a:pt x="3831" y="561"/>
                    </a:cubicBezTo>
                    <a:cubicBezTo>
                      <a:pt x="3795" y="533"/>
                      <a:pt x="3755" y="508"/>
                      <a:pt x="3710" y="490"/>
                    </a:cubicBezTo>
                    <a:cubicBezTo>
                      <a:pt x="3485" y="397"/>
                      <a:pt x="3205" y="466"/>
                      <a:pt x="3039" y="636"/>
                    </a:cubicBezTo>
                    <a:cubicBezTo>
                      <a:pt x="2866" y="253"/>
                      <a:pt x="2389" y="0"/>
                      <a:pt x="1923" y="96"/>
                    </a:cubicBezTo>
                    <a:cubicBezTo>
                      <a:pt x="1469" y="189"/>
                      <a:pt x="1124" y="604"/>
                      <a:pt x="1153" y="1019"/>
                    </a:cubicBezTo>
                    <a:cubicBezTo>
                      <a:pt x="983" y="939"/>
                      <a:pt x="761" y="957"/>
                      <a:pt x="611" y="1084"/>
                    </a:cubicBezTo>
                    <a:cubicBezTo>
                      <a:pt x="464" y="1208"/>
                      <a:pt x="424" y="1406"/>
                      <a:pt x="500" y="1564"/>
                    </a:cubicBezTo>
                    <a:cubicBezTo>
                      <a:pt x="313" y="1548"/>
                      <a:pt x="120" y="1644"/>
                      <a:pt x="60" y="1817"/>
                    </a:cubicBezTo>
                    <a:cubicBezTo>
                      <a:pt x="0" y="1991"/>
                      <a:pt x="94" y="2175"/>
                      <a:pt x="289" y="2218"/>
                    </a:cubicBezTo>
                    <a:cubicBezTo>
                      <a:pt x="337" y="2229"/>
                      <a:pt x="388" y="2231"/>
                      <a:pt x="437" y="2222"/>
                    </a:cubicBezTo>
                    <a:cubicBezTo>
                      <a:pt x="443" y="2220"/>
                      <a:pt x="488" y="2205"/>
                      <a:pt x="491" y="2206"/>
                    </a:cubicBezTo>
                    <a:cubicBezTo>
                      <a:pt x="506" y="2212"/>
                      <a:pt x="506" y="2257"/>
                      <a:pt x="509" y="2272"/>
                    </a:cubicBezTo>
                    <a:cubicBezTo>
                      <a:pt x="516" y="2306"/>
                      <a:pt x="526" y="2340"/>
                      <a:pt x="538" y="2373"/>
                    </a:cubicBezTo>
                    <a:cubicBezTo>
                      <a:pt x="533" y="2409"/>
                      <a:pt x="532" y="2445"/>
                      <a:pt x="535" y="2482"/>
                    </a:cubicBezTo>
                    <a:cubicBezTo>
                      <a:pt x="565" y="2811"/>
                      <a:pt x="939" y="3046"/>
                      <a:pt x="1371" y="3006"/>
                    </a:cubicBezTo>
                    <a:cubicBezTo>
                      <a:pt x="1607" y="2984"/>
                      <a:pt x="1812" y="2884"/>
                      <a:pt x="1943" y="2744"/>
                    </a:cubicBezTo>
                    <a:cubicBezTo>
                      <a:pt x="2132" y="2790"/>
                      <a:pt x="2346" y="2747"/>
                      <a:pt x="2500" y="2620"/>
                    </a:cubicBezTo>
                    <a:cubicBezTo>
                      <a:pt x="2583" y="2716"/>
                      <a:pt x="2725" y="2765"/>
                      <a:pt x="2862" y="2751"/>
                    </a:cubicBezTo>
                    <a:cubicBezTo>
                      <a:pt x="2882" y="2749"/>
                      <a:pt x="2901" y="2746"/>
                      <a:pt x="2920" y="2742"/>
                    </a:cubicBezTo>
                    <a:cubicBezTo>
                      <a:pt x="3050" y="2856"/>
                      <a:pt x="3248" y="2919"/>
                      <a:pt x="3464" y="2899"/>
                    </a:cubicBezTo>
                    <a:cubicBezTo>
                      <a:pt x="3735" y="2874"/>
                      <a:pt x="3955" y="2725"/>
                      <a:pt x="4037" y="2534"/>
                    </a:cubicBezTo>
                    <a:cubicBezTo>
                      <a:pt x="4044" y="2526"/>
                      <a:pt x="4051" y="2517"/>
                      <a:pt x="4058" y="2509"/>
                    </a:cubicBezTo>
                    <a:cubicBezTo>
                      <a:pt x="4077" y="2509"/>
                      <a:pt x="4096" y="2509"/>
                      <a:pt x="4115" y="2508"/>
                    </a:cubicBezTo>
                    <a:cubicBezTo>
                      <a:pt x="4269" y="2667"/>
                      <a:pt x="4513" y="2694"/>
                      <a:pt x="4702" y="2608"/>
                    </a:cubicBezTo>
                    <a:cubicBezTo>
                      <a:pt x="4832" y="2703"/>
                      <a:pt x="5016" y="2754"/>
                      <a:pt x="5215" y="2736"/>
                    </a:cubicBezTo>
                    <a:cubicBezTo>
                      <a:pt x="5577" y="2702"/>
                      <a:pt x="5851" y="2450"/>
                      <a:pt x="5825" y="2173"/>
                    </a:cubicBezTo>
                    <a:cubicBezTo>
                      <a:pt x="5823" y="2142"/>
                      <a:pt x="5816" y="2113"/>
                      <a:pt x="5807" y="2084"/>
                    </a:cubicBezTo>
                    <a:cubicBezTo>
                      <a:pt x="5812" y="2055"/>
                      <a:pt x="5815" y="2025"/>
                      <a:pt x="5816" y="1996"/>
                    </a:cubicBezTo>
                    <a:cubicBezTo>
                      <a:pt x="5816" y="1983"/>
                      <a:pt x="5809" y="1946"/>
                      <a:pt x="5820" y="1939"/>
                    </a:cubicBezTo>
                    <a:cubicBezTo>
                      <a:pt x="5823" y="1937"/>
                      <a:pt x="5862" y="1943"/>
                      <a:pt x="5867" y="1943"/>
                    </a:cubicBezTo>
                    <a:cubicBezTo>
                      <a:pt x="5909" y="1943"/>
                      <a:pt x="5905" y="1933"/>
                      <a:pt x="5944" y="1917"/>
                    </a:cubicBezTo>
                    <a:cubicBezTo>
                      <a:pt x="6098" y="1852"/>
                      <a:pt x="6132" y="1685"/>
                      <a:pt x="6056" y="155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1D9BB8"/>
                  </a:solidFill>
                  <a:latin typeface="Lato Light"/>
                </a:endParaRPr>
              </a:p>
            </p:txBody>
          </p:sp>
        </p:grp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-5737225" y="6362278"/>
              <a:ext cx="22275002" cy="10586251"/>
            </a:xfrm>
            <a:prstGeom prst="rect">
              <a:avLst/>
            </a:prstGeom>
          </p:spPr>
        </p:pic>
      </p:grpSp>
      <p:pic>
        <p:nvPicPr>
          <p:cNvPr id="18" name="图片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4244" y="-368534"/>
            <a:ext cx="1283567" cy="1206153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03666" y="1377670"/>
            <a:ext cx="1796529" cy="861493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8" t="37309" r="28936" b="20270"/>
          <a:stretch/>
        </p:blipFill>
        <p:spPr>
          <a:xfrm>
            <a:off x="8404346" y="3130377"/>
            <a:ext cx="1434748" cy="1235127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16"/>
          <a:srcRect b="57274"/>
          <a:stretch/>
        </p:blipFill>
        <p:spPr>
          <a:xfrm>
            <a:off x="-118672" y="6061472"/>
            <a:ext cx="12566483" cy="79652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C0F37DC-E822-47E3-A498-F552CD34EB6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594847" y="1765763"/>
            <a:ext cx="6435420" cy="210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803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audio>
              <p:cMediaNode numSld="999" showWhenStopped="0">
                <p:cTn id="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02124BE-CEF4-AD3C-0830-86B4F5AF8CA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5494" t="52521" r="2953" b="33278"/>
          <a:stretch/>
        </p:blipFill>
        <p:spPr>
          <a:xfrm>
            <a:off x="241774" y="1013552"/>
            <a:ext cx="11708451" cy="275421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C795570-2B03-09D9-C8F3-2FB78F0130CB}"/>
              </a:ext>
            </a:extLst>
          </p:cNvPr>
          <p:cNvSpPr/>
          <p:nvPr/>
        </p:nvSpPr>
        <p:spPr>
          <a:xfrm>
            <a:off x="2258458" y="2126255"/>
            <a:ext cx="969484" cy="451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FDD2D57-5333-9D53-24BF-3244AEA40A30}"/>
              </a:ext>
            </a:extLst>
          </p:cNvPr>
          <p:cNvSpPr/>
          <p:nvPr/>
        </p:nvSpPr>
        <p:spPr>
          <a:xfrm>
            <a:off x="5536893" y="2688115"/>
            <a:ext cx="1118212" cy="6334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B9CE226-BDD9-E700-98E6-FFF31FAFADC3}"/>
              </a:ext>
            </a:extLst>
          </p:cNvPr>
          <p:cNvSpPr/>
          <p:nvPr/>
        </p:nvSpPr>
        <p:spPr>
          <a:xfrm>
            <a:off x="10637383" y="2688115"/>
            <a:ext cx="969484" cy="451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729A9D3-7FC0-844A-F2F4-9CCC635D4A1D}"/>
              </a:ext>
            </a:extLst>
          </p:cNvPr>
          <p:cNvSpPr/>
          <p:nvPr/>
        </p:nvSpPr>
        <p:spPr>
          <a:xfrm>
            <a:off x="2104221" y="2699132"/>
            <a:ext cx="1068636" cy="52880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ABA5106-6850-FE94-C673-F1F7C80E4FA7}"/>
              </a:ext>
            </a:extLst>
          </p:cNvPr>
          <p:cNvSpPr/>
          <p:nvPr/>
        </p:nvSpPr>
        <p:spPr>
          <a:xfrm>
            <a:off x="5761822" y="2087695"/>
            <a:ext cx="1068636" cy="52880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4CD784F-12CB-F16A-C37F-082133344E7D}"/>
              </a:ext>
            </a:extLst>
          </p:cNvPr>
          <p:cNvSpPr/>
          <p:nvPr/>
        </p:nvSpPr>
        <p:spPr>
          <a:xfrm>
            <a:off x="10637383" y="2087694"/>
            <a:ext cx="1068636" cy="52880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2940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9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C3C3541-E6FB-978E-AB86-E9D1D6C927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5408" t="66381" r="3039" b="15555"/>
          <a:stretch/>
        </p:blipFill>
        <p:spPr>
          <a:xfrm>
            <a:off x="241774" y="473725"/>
            <a:ext cx="11708451" cy="35033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E5E3638-9D54-F6AD-474B-6F0C00D22A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2867" y="3836624"/>
            <a:ext cx="45719" cy="1714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F8A9C28-3612-8340-F71E-C62430559719}"/>
              </a:ext>
            </a:extLst>
          </p:cNvPr>
          <p:cNvSpPr/>
          <p:nvPr/>
        </p:nvSpPr>
        <p:spPr>
          <a:xfrm>
            <a:off x="1408322" y="4574164"/>
            <a:ext cx="937535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Đổi 1 kg = 1 000g</a:t>
            </a:r>
          </a:p>
          <a:p>
            <a:r>
              <a:rPr lang="vi-VN" sz="28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Ta có 500 g + 200 g + 200 g + 100 g = 1000 g</a:t>
            </a:r>
          </a:p>
          <a:p>
            <a:r>
              <a:rPr lang="vi-VN" sz="28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Vậy ta đặt lên đĩa cân quả cân 500 g, 200 g, 200 g, 100 g để cân được đúng 1 kg </a:t>
            </a:r>
            <a:r>
              <a:rPr lang="vi-VN" sz="28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gạo</a:t>
            </a:r>
            <a:r>
              <a:rPr lang="vi-VN" sz="28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9FF072-9D16-FB30-8438-F66CCF4B1C74}"/>
              </a:ext>
            </a:extLst>
          </p:cNvPr>
          <p:cNvSpPr txBox="1"/>
          <p:nvPr/>
        </p:nvSpPr>
        <p:spPr>
          <a:xfrm>
            <a:off x="5186021" y="4030107"/>
            <a:ext cx="18199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1412578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F89CDCB-3743-B2C4-BF50-D90571B3893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6556" t="83593" r="1891" b="5955"/>
          <a:stretch/>
        </p:blipFill>
        <p:spPr>
          <a:xfrm>
            <a:off x="241774" y="1299991"/>
            <a:ext cx="11708451" cy="2027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0245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2120" y="1766526"/>
            <a:ext cx="8929175" cy="28007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Xin </a:t>
            </a:r>
            <a:r>
              <a:rPr lang="en-US" sz="8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chào</a:t>
            </a:r>
            <a:r>
              <a:rPr lang="en-US" sz="8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8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và</a:t>
            </a:r>
            <a:r>
              <a:rPr lang="en-US" sz="8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8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hẹn</a:t>
            </a:r>
            <a:r>
              <a:rPr lang="en-US" sz="8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8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gặp</a:t>
            </a:r>
            <a:r>
              <a:rPr lang="en-US" sz="8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8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lại</a:t>
            </a:r>
            <a:r>
              <a:rPr lang="en-US" sz="8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602941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CFF03E9-1A9D-4FB3-BC63-29ECACDAAF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35" t="4305" r="14444" b="20355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16E60B1-9EA2-4080-9F8E-A788BEB5A3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1080" y="3868798"/>
            <a:ext cx="6125355" cy="2719658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08E9E894-897D-4A07-8EE7-A157D8311B3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9242"/>
            <a:ext cx="1811642" cy="1811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79F572D-44D9-4AB1-A7FD-DF2F74D82A0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44"/>
          <a:stretch/>
        </p:blipFill>
        <p:spPr>
          <a:xfrm>
            <a:off x="8548921" y="2983909"/>
            <a:ext cx="3138594" cy="36135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61E59A5-FB1C-497D-B2A2-109B74F22FA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9" t="35618" r="10668" b="37380"/>
          <a:stretch/>
        </p:blipFill>
        <p:spPr>
          <a:xfrm rot="21331576">
            <a:off x="854906" y="915348"/>
            <a:ext cx="8112341" cy="146851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FBD9BCD-462B-4A8E-B218-B479707070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27876" y="1888262"/>
            <a:ext cx="3690995" cy="490944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B97F51C-E10D-42C4-BFC8-95A3A91BDC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87309" y="2245425"/>
            <a:ext cx="1810669" cy="148755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803870F-1AB1-49B2-B9E5-F5681A4321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91311" y="2019247"/>
            <a:ext cx="1726846" cy="141868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2DB594A-C8E8-4D3A-9984-34179DA6060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43893" y="642207"/>
            <a:ext cx="1810669" cy="148755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C8F7A3B-2EFD-4FA8-B574-CB5D045F92E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50978" y="-49318"/>
            <a:ext cx="1810669" cy="148755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5106B86-5293-4B96-B58C-EB2E33C851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25539" y="949124"/>
            <a:ext cx="1655383" cy="135997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7EB2D04-D247-4360-9E83-181165F3A7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97919" y="3032413"/>
            <a:ext cx="1810669" cy="148755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064684E-9ABD-42C7-BD71-0F284688821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439" y="-951759"/>
            <a:ext cx="7542261" cy="502817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DB89A1CA-2A1B-4F2B-BEE0-BE972221A082}"/>
              </a:ext>
            </a:extLst>
          </p:cNvPr>
          <p:cNvSpPr txBox="1"/>
          <p:nvPr/>
        </p:nvSpPr>
        <p:spPr>
          <a:xfrm>
            <a:off x="2319198" y="1245258"/>
            <a:ext cx="56079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HOA ĐIỂM 10</a:t>
            </a:r>
          </a:p>
        </p:txBody>
      </p:sp>
    </p:spTree>
    <p:extLst>
      <p:ext uri="{BB962C8B-B14F-4D97-AF65-F5344CB8AC3E}">
        <p14:creationId xmlns:p14="http://schemas.microsoft.com/office/powerpoint/2010/main" val="1692400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8060258-0ED6-4834-A3C3-EE1CA50AF1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CD85BC-07ED-4045-BD3F-CD95771010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2276" y="2442949"/>
            <a:ext cx="3795300" cy="44150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673E2AE-3C4B-4611-B953-0863BD636114}"/>
              </a:ext>
            </a:extLst>
          </p:cNvPr>
          <p:cNvSpPr txBox="1"/>
          <p:nvPr/>
        </p:nvSpPr>
        <p:spPr>
          <a:xfrm>
            <a:off x="914377" y="871040"/>
            <a:ext cx="103632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i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200ml + 200ml + 600ml = ?l</a:t>
            </a:r>
            <a:endParaRPr kumimoji="0" lang="en-US" sz="44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id="{AEFF1404-B720-458C-9DF7-E2FAE15B7E9A}"/>
              </a:ext>
            </a:extLst>
          </p:cNvPr>
          <p:cNvSpPr/>
          <p:nvPr/>
        </p:nvSpPr>
        <p:spPr>
          <a:xfrm>
            <a:off x="1586429" y="2849111"/>
            <a:ext cx="3065446" cy="76944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1" i="1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1l</a:t>
            </a: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4A87DCC7-AFB1-4C9E-91D6-3F40E7209F6A}"/>
              </a:ext>
            </a:extLst>
          </p:cNvPr>
          <p:cNvSpPr/>
          <p:nvPr/>
        </p:nvSpPr>
        <p:spPr>
          <a:xfrm>
            <a:off x="4016009" y="4442462"/>
            <a:ext cx="2753800" cy="76944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kumimoji="0" lang="en-US" sz="3200" b="1" i="1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1000ml</a:t>
            </a: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id="{3A4C6E3B-116C-4AC2-ABE9-0754CC3AFED1}"/>
              </a:ext>
            </a:extLst>
          </p:cNvPr>
          <p:cNvSpPr/>
          <p:nvPr/>
        </p:nvSpPr>
        <p:spPr>
          <a:xfrm>
            <a:off x="5768677" y="2862817"/>
            <a:ext cx="2773599" cy="76944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200" b="1" i="1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10l</a:t>
            </a:r>
          </a:p>
        </p:txBody>
      </p:sp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066593A6-6363-4A19-8CD0-0EF09BEA92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4732" y="2862817"/>
            <a:ext cx="769441" cy="769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id="{5EFEBA44-3903-4C15-9DFC-21CA41D96E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1261" y="4442462"/>
            <a:ext cx="861176" cy="861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Káº¿t quáº£ hÃ¬nh áº£nh cho right icon">
            <a:extLst>
              <a:ext uri="{FF2B5EF4-FFF2-40B4-BE49-F238E27FC236}">
                <a16:creationId xmlns:a16="http://schemas.microsoft.com/office/drawing/2014/main" id="{15EA08FC-3754-C06A-5B49-455FE884A9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1801" y="2796365"/>
            <a:ext cx="798675" cy="79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170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8060258-0ED6-4834-A3C3-EE1CA50AF1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CD85BC-07ED-4045-BD3F-CD95771010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2276" y="2442949"/>
            <a:ext cx="3795300" cy="44150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582FF48-DC50-40A3-B8EA-142891A98C68}"/>
              </a:ext>
            </a:extLst>
          </p:cNvPr>
          <p:cNvSpPr txBox="1"/>
          <p:nvPr/>
        </p:nvSpPr>
        <p:spPr>
          <a:xfrm>
            <a:off x="2434728" y="586674"/>
            <a:ext cx="66431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i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65g + 35g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… 90g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id="{8E7C54F1-9206-4F24-AB06-6B6DA1E73897}"/>
              </a:ext>
            </a:extLst>
          </p:cNvPr>
          <p:cNvSpPr/>
          <p:nvPr/>
        </p:nvSpPr>
        <p:spPr>
          <a:xfrm>
            <a:off x="3348259" y="4437529"/>
            <a:ext cx="3494681" cy="751416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&gt;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6A65781A-6AED-41DD-95B7-7262992C91E7}"/>
              </a:ext>
            </a:extLst>
          </p:cNvPr>
          <p:cNvSpPr/>
          <p:nvPr/>
        </p:nvSpPr>
        <p:spPr>
          <a:xfrm>
            <a:off x="4813439" y="2894383"/>
            <a:ext cx="3519807" cy="70614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&lt;</a:t>
            </a: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6CAF9397-59E3-4B46-9647-79636103C168}"/>
              </a:ext>
            </a:extLst>
          </p:cNvPr>
          <p:cNvSpPr/>
          <p:nvPr/>
        </p:nvSpPr>
        <p:spPr>
          <a:xfrm>
            <a:off x="1109729" y="2849112"/>
            <a:ext cx="3494681" cy="751416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=</a:t>
            </a:r>
          </a:p>
        </p:txBody>
      </p:sp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4D8B49EC-5748-41E2-BF6B-1ED80399E9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364" y="280252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041459E3-2876-4ABC-B836-B2C706FC33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8019" y="274836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Káº¿t quáº£ hÃ¬nh áº£nh cho right icon">
            <a:extLst>
              <a:ext uri="{FF2B5EF4-FFF2-40B4-BE49-F238E27FC236}">
                <a16:creationId xmlns:a16="http://schemas.microsoft.com/office/drawing/2014/main" id="{E5AF43AB-8448-60F9-B3DE-15C50C88DF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413899"/>
            <a:ext cx="798675" cy="79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7502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8060258-0ED6-4834-A3C3-EE1CA50AF1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CD85BC-07ED-4045-BD3F-CD95771010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2276" y="2442949"/>
            <a:ext cx="3795300" cy="44150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F9C8292-8B63-4A4C-BDA7-EF6363F5B1E9}"/>
              </a:ext>
            </a:extLst>
          </p:cNvPr>
          <p:cNvSpPr txBox="1"/>
          <p:nvPr/>
        </p:nvSpPr>
        <p:spPr>
          <a:xfrm>
            <a:off x="977199" y="586674"/>
            <a:ext cx="1036324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Nhiệt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độ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cơ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thể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của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Hoàng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là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37</a:t>
            </a:r>
            <a:r>
              <a:rPr lang="vi-VN" sz="32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</a:t>
            </a:r>
            <a:r>
              <a:rPr lang="vi-VN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38</a:t>
            </a:r>
            <a:r>
              <a:rPr lang="vi-VN" sz="32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vi-VN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37</a:t>
            </a:r>
            <a:r>
              <a:rPr lang="vi-VN" sz="3200" baseline="30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vi-VN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lvl="0" algn="just"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id="{AB0EBE26-0D90-4042-843D-8ED85E05FD90}"/>
              </a:ext>
            </a:extLst>
          </p:cNvPr>
          <p:cNvSpPr/>
          <p:nvPr/>
        </p:nvSpPr>
        <p:spPr>
          <a:xfrm>
            <a:off x="2752728" y="3145216"/>
            <a:ext cx="3335927" cy="757098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Hoàng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id="{016197C9-6BA9-44AA-8F4B-13171F4B10E5}"/>
              </a:ext>
            </a:extLst>
          </p:cNvPr>
          <p:cNvSpPr/>
          <p:nvPr/>
        </p:nvSpPr>
        <p:spPr>
          <a:xfrm>
            <a:off x="2849834" y="4357177"/>
            <a:ext cx="3168300" cy="757099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Nam</a:t>
            </a:r>
          </a:p>
        </p:txBody>
      </p:sp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4E6D5E84-E575-40A2-A842-9830D9FF72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7364" y="4357177"/>
            <a:ext cx="791291" cy="791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Káº¿t quáº£ hÃ¬nh áº£nh cho right icon">
            <a:extLst>
              <a:ext uri="{FF2B5EF4-FFF2-40B4-BE49-F238E27FC236}">
                <a16:creationId xmlns:a16="http://schemas.microsoft.com/office/drawing/2014/main" id="{4FB867C9-3DA6-13FC-717A-2023E40DEA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3683" y="3103639"/>
            <a:ext cx="798675" cy="79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6330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11ED28F-2173-4B19-93AE-8E362ED826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00F08109-1F74-4701-AFF2-8BE2B3E8616B}"/>
              </a:ext>
            </a:extLst>
          </p:cNvPr>
          <p:cNvGrpSpPr>
            <a:grpSpLocks/>
          </p:cNvGrpSpPr>
          <p:nvPr/>
        </p:nvGrpSpPr>
        <p:grpSpPr bwMode="auto">
          <a:xfrm>
            <a:off x="471364" y="1184276"/>
            <a:ext cx="11088687" cy="5445125"/>
            <a:chOff x="623392" y="809101"/>
            <a:chExt cx="11089232" cy="54457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FC9D6776-3338-4582-9C05-512C1DADA29F}"/>
                </a:ext>
              </a:extLst>
            </p:cNvPr>
            <p:cNvGrpSpPr/>
            <p:nvPr/>
          </p:nvGrpSpPr>
          <p:grpSpPr>
            <a:xfrm>
              <a:off x="911424" y="809101"/>
              <a:ext cx="10776274" cy="5239797"/>
              <a:chOff x="684940" y="764704"/>
              <a:chExt cx="10776274" cy="5239797"/>
            </a:xfrm>
            <a:solidFill>
              <a:schemeClr val="bg1"/>
            </a:solidFill>
          </p:grpSpPr>
          <p:sp>
            <p:nvSpPr>
              <p:cNvPr id="18" name="椭圆 17">
                <a:extLst>
                  <a:ext uri="{FF2B5EF4-FFF2-40B4-BE49-F238E27FC236}">
                    <a16:creationId xmlns:a16="http://schemas.microsoft.com/office/drawing/2014/main" id="{A6116AE5-A242-4C0C-8FA2-AF73241B68EB}"/>
                  </a:ext>
                </a:extLst>
              </p:cNvPr>
              <p:cNvSpPr/>
              <p:nvPr/>
            </p:nvSpPr>
            <p:spPr>
              <a:xfrm>
                <a:off x="3215680" y="764704"/>
                <a:ext cx="3672408" cy="302433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椭圆 18">
                <a:extLst>
                  <a:ext uri="{FF2B5EF4-FFF2-40B4-BE49-F238E27FC236}">
                    <a16:creationId xmlns:a16="http://schemas.microsoft.com/office/drawing/2014/main" id="{C1A37DCB-88CE-469C-A286-BB57EBA2C40C}"/>
                  </a:ext>
                </a:extLst>
              </p:cNvPr>
              <p:cNvSpPr/>
              <p:nvPr/>
            </p:nvSpPr>
            <p:spPr>
              <a:xfrm>
                <a:off x="5951984" y="1052736"/>
                <a:ext cx="3312368" cy="302433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椭圆 19">
                <a:extLst>
                  <a:ext uri="{FF2B5EF4-FFF2-40B4-BE49-F238E27FC236}">
                    <a16:creationId xmlns:a16="http://schemas.microsoft.com/office/drawing/2014/main" id="{E885227D-7EFF-421E-A55A-DBDBAD89DBC0}"/>
                  </a:ext>
                </a:extLst>
              </p:cNvPr>
              <p:cNvSpPr/>
              <p:nvPr/>
            </p:nvSpPr>
            <p:spPr>
              <a:xfrm>
                <a:off x="8544272" y="1196752"/>
                <a:ext cx="2604048" cy="266756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椭圆 20">
                <a:extLst>
                  <a:ext uri="{FF2B5EF4-FFF2-40B4-BE49-F238E27FC236}">
                    <a16:creationId xmlns:a16="http://schemas.microsoft.com/office/drawing/2014/main" id="{0309C00C-F665-45BC-B9D9-6FE2CDACBC33}"/>
                  </a:ext>
                </a:extLst>
              </p:cNvPr>
              <p:cNvSpPr/>
              <p:nvPr/>
            </p:nvSpPr>
            <p:spPr>
              <a:xfrm>
                <a:off x="8472264" y="2335275"/>
                <a:ext cx="2988950" cy="303794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" name="椭圆 21">
                <a:extLst>
                  <a:ext uri="{FF2B5EF4-FFF2-40B4-BE49-F238E27FC236}">
                    <a16:creationId xmlns:a16="http://schemas.microsoft.com/office/drawing/2014/main" id="{4F74479E-F359-4B54-A7CF-8D9D5EB9AFAD}"/>
                  </a:ext>
                </a:extLst>
              </p:cNvPr>
              <p:cNvSpPr/>
              <p:nvPr/>
            </p:nvSpPr>
            <p:spPr>
              <a:xfrm>
                <a:off x="6888088" y="2246484"/>
                <a:ext cx="3359696" cy="341476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" name="椭圆 22">
                <a:extLst>
                  <a:ext uri="{FF2B5EF4-FFF2-40B4-BE49-F238E27FC236}">
                    <a16:creationId xmlns:a16="http://schemas.microsoft.com/office/drawing/2014/main" id="{C821BE62-D29E-4CAC-A07A-92118255E36C}"/>
                  </a:ext>
                </a:extLst>
              </p:cNvPr>
              <p:cNvSpPr/>
              <p:nvPr/>
            </p:nvSpPr>
            <p:spPr>
              <a:xfrm>
                <a:off x="5303912" y="3132584"/>
                <a:ext cx="2629579" cy="26726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" name="椭圆 23">
                <a:extLst>
                  <a:ext uri="{FF2B5EF4-FFF2-40B4-BE49-F238E27FC236}">
                    <a16:creationId xmlns:a16="http://schemas.microsoft.com/office/drawing/2014/main" id="{886723D7-1A61-4945-BC44-B008470B5A11}"/>
                  </a:ext>
                </a:extLst>
              </p:cNvPr>
              <p:cNvSpPr/>
              <p:nvPr/>
            </p:nvSpPr>
            <p:spPr>
              <a:xfrm>
                <a:off x="3197035" y="2911643"/>
                <a:ext cx="3042981" cy="309285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5" name="椭圆 24">
                <a:extLst>
                  <a:ext uri="{FF2B5EF4-FFF2-40B4-BE49-F238E27FC236}">
                    <a16:creationId xmlns:a16="http://schemas.microsoft.com/office/drawing/2014/main" id="{8EEBCA67-2664-4C8B-84E2-B2156B7BB4EF}"/>
                  </a:ext>
                </a:extLst>
              </p:cNvPr>
              <p:cNvSpPr/>
              <p:nvPr/>
            </p:nvSpPr>
            <p:spPr>
              <a:xfrm>
                <a:off x="1668372" y="2784414"/>
                <a:ext cx="3042981" cy="309285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6" name="椭圆 25">
                <a:extLst>
                  <a:ext uri="{FF2B5EF4-FFF2-40B4-BE49-F238E27FC236}">
                    <a16:creationId xmlns:a16="http://schemas.microsoft.com/office/drawing/2014/main" id="{B1DE68BF-9602-4F7D-8334-CAFF35BB091D}"/>
                  </a:ext>
                </a:extLst>
              </p:cNvPr>
              <p:cNvSpPr/>
              <p:nvPr/>
            </p:nvSpPr>
            <p:spPr>
              <a:xfrm>
                <a:off x="907049" y="3564632"/>
                <a:ext cx="2275345" cy="231264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7" name="椭圆 26">
                <a:extLst>
                  <a:ext uri="{FF2B5EF4-FFF2-40B4-BE49-F238E27FC236}">
                    <a16:creationId xmlns:a16="http://schemas.microsoft.com/office/drawing/2014/main" id="{E284843A-2AA8-471D-B199-27929EC98B9E}"/>
                  </a:ext>
                </a:extLst>
              </p:cNvPr>
              <p:cNvSpPr/>
              <p:nvPr/>
            </p:nvSpPr>
            <p:spPr>
              <a:xfrm>
                <a:off x="684940" y="1493478"/>
                <a:ext cx="3250397" cy="330367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8" name="椭圆 27">
                <a:extLst>
                  <a:ext uri="{FF2B5EF4-FFF2-40B4-BE49-F238E27FC236}">
                    <a16:creationId xmlns:a16="http://schemas.microsoft.com/office/drawing/2014/main" id="{8FF0C0D2-5225-4205-885E-29FA7A5C67A6}"/>
                  </a:ext>
                </a:extLst>
              </p:cNvPr>
              <p:cNvSpPr/>
              <p:nvPr/>
            </p:nvSpPr>
            <p:spPr>
              <a:xfrm>
                <a:off x="2013392" y="956667"/>
                <a:ext cx="2723744" cy="276838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3088" name="组合 7">
              <a:extLst>
                <a:ext uri="{FF2B5EF4-FFF2-40B4-BE49-F238E27FC236}">
                  <a16:creationId xmlns:a16="http://schemas.microsoft.com/office/drawing/2014/main" id="{AB04744F-DCBF-4332-A500-ECC205AB8AE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23392" y="836712"/>
              <a:ext cx="11089232" cy="5418137"/>
              <a:chOff x="479376" y="764704"/>
              <a:chExt cx="11089232" cy="5418137"/>
            </a:xfrm>
          </p:grpSpPr>
          <p:grpSp>
            <p:nvGrpSpPr>
              <p:cNvPr id="9" name="组合 8">
                <a:extLst>
                  <a:ext uri="{FF2B5EF4-FFF2-40B4-BE49-F238E27FC236}">
                    <a16:creationId xmlns:a16="http://schemas.microsoft.com/office/drawing/2014/main" id="{DE5779CB-5444-4B1E-8490-3B8AAAD935B7}"/>
                  </a:ext>
                </a:extLst>
              </p:cNvPr>
              <p:cNvGrpSpPr/>
              <p:nvPr/>
            </p:nvGrpSpPr>
            <p:grpSpPr>
              <a:xfrm>
                <a:off x="479376" y="764704"/>
                <a:ext cx="10585176" cy="5418137"/>
                <a:chOff x="479376" y="764704"/>
                <a:chExt cx="10585176" cy="5418137"/>
              </a:xfrm>
              <a:solidFill>
                <a:schemeClr val="bg1">
                  <a:alpha val="61000"/>
                </a:schemeClr>
              </a:solidFill>
            </p:grpSpPr>
            <p:sp>
              <p:nvSpPr>
                <p:cNvPr id="12" name="椭圆 11">
                  <a:extLst>
                    <a:ext uri="{FF2B5EF4-FFF2-40B4-BE49-F238E27FC236}">
                      <a16:creationId xmlns:a16="http://schemas.microsoft.com/office/drawing/2014/main" id="{D711C541-D9B4-45FE-B490-47BBFCE4CFEE}"/>
                    </a:ext>
                  </a:extLst>
                </p:cNvPr>
                <p:cNvSpPr/>
                <p:nvPr/>
              </p:nvSpPr>
              <p:spPr>
                <a:xfrm>
                  <a:off x="5375920" y="764704"/>
                  <a:ext cx="2232248" cy="223224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3" name="椭圆 12">
                  <a:extLst>
                    <a:ext uri="{FF2B5EF4-FFF2-40B4-BE49-F238E27FC236}">
                      <a16:creationId xmlns:a16="http://schemas.microsoft.com/office/drawing/2014/main" id="{FC272E47-086A-4F9B-85AF-F367EA3923E4}"/>
                    </a:ext>
                  </a:extLst>
                </p:cNvPr>
                <p:cNvSpPr/>
                <p:nvPr/>
              </p:nvSpPr>
              <p:spPr>
                <a:xfrm>
                  <a:off x="8112224" y="980728"/>
                  <a:ext cx="2304256" cy="230425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4" name="椭圆 13">
                  <a:extLst>
                    <a:ext uri="{FF2B5EF4-FFF2-40B4-BE49-F238E27FC236}">
                      <a16:creationId xmlns:a16="http://schemas.microsoft.com/office/drawing/2014/main" id="{DF0F5908-6C04-486E-9981-8497877C2F02}"/>
                    </a:ext>
                  </a:extLst>
                </p:cNvPr>
                <p:cNvSpPr/>
                <p:nvPr/>
              </p:nvSpPr>
              <p:spPr>
                <a:xfrm>
                  <a:off x="8598743" y="3339455"/>
                  <a:ext cx="2465809" cy="246580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5" name="椭圆 14">
                  <a:extLst>
                    <a:ext uri="{FF2B5EF4-FFF2-40B4-BE49-F238E27FC236}">
                      <a16:creationId xmlns:a16="http://schemas.microsoft.com/office/drawing/2014/main" id="{A0ADBBD7-7837-442B-953B-BF7A0E62A36F}"/>
                    </a:ext>
                  </a:extLst>
                </p:cNvPr>
                <p:cNvSpPr/>
                <p:nvPr/>
              </p:nvSpPr>
              <p:spPr>
                <a:xfrm>
                  <a:off x="6366495" y="3627487"/>
                  <a:ext cx="2465809" cy="246580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6" name="椭圆 15">
                  <a:extLst>
                    <a:ext uri="{FF2B5EF4-FFF2-40B4-BE49-F238E27FC236}">
                      <a16:creationId xmlns:a16="http://schemas.microsoft.com/office/drawing/2014/main" id="{2A5CDFE9-52F7-4E08-8DD5-8ACBD870AFDE}"/>
                    </a:ext>
                  </a:extLst>
                </p:cNvPr>
                <p:cNvSpPr/>
                <p:nvPr/>
              </p:nvSpPr>
              <p:spPr>
                <a:xfrm>
                  <a:off x="1950343" y="3717032"/>
                  <a:ext cx="2465809" cy="246580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7" name="椭圆 16">
                  <a:extLst>
                    <a:ext uri="{FF2B5EF4-FFF2-40B4-BE49-F238E27FC236}">
                      <a16:creationId xmlns:a16="http://schemas.microsoft.com/office/drawing/2014/main" id="{43F33F5E-93E5-402F-AF00-D1B13A3AB59E}"/>
                    </a:ext>
                  </a:extLst>
                </p:cNvPr>
                <p:cNvSpPr/>
                <p:nvPr/>
              </p:nvSpPr>
              <p:spPr>
                <a:xfrm>
                  <a:off x="479376" y="2547367"/>
                  <a:ext cx="2465809" cy="246580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等线" panose="02010600030101010101" pitchFamily="2" charset="-122"/>
                    <a:cs typeface="+mn-cs"/>
                  </a:endParaRPr>
                </a:p>
              </p:txBody>
            </p:sp>
          </p:grpSp>
          <p:sp>
            <p:nvSpPr>
              <p:cNvPr id="10" name="椭圆 9">
                <a:extLst>
                  <a:ext uri="{FF2B5EF4-FFF2-40B4-BE49-F238E27FC236}">
                    <a16:creationId xmlns:a16="http://schemas.microsoft.com/office/drawing/2014/main" id="{4742041D-8232-418F-80F1-A67391B22B3C}"/>
                  </a:ext>
                </a:extLst>
              </p:cNvPr>
              <p:cNvSpPr/>
              <p:nvPr/>
            </p:nvSpPr>
            <p:spPr>
              <a:xfrm>
                <a:off x="8544272" y="980009"/>
                <a:ext cx="215911" cy="21592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1" name="椭圆 10">
                <a:extLst>
                  <a:ext uri="{FF2B5EF4-FFF2-40B4-BE49-F238E27FC236}">
                    <a16:creationId xmlns:a16="http://schemas.microsoft.com/office/drawing/2014/main" id="{AC3FCCFB-5E02-49B5-BEC7-524DAB4D2A07}"/>
                  </a:ext>
                </a:extLst>
              </p:cNvPr>
              <p:cNvSpPr/>
              <p:nvPr/>
            </p:nvSpPr>
            <p:spPr>
              <a:xfrm>
                <a:off x="11352697" y="2348590"/>
                <a:ext cx="215911" cy="21592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pic>
        <p:nvPicPr>
          <p:cNvPr id="36" name="图片 2">
            <a:extLst>
              <a:ext uri="{FF2B5EF4-FFF2-40B4-BE49-F238E27FC236}">
                <a16:creationId xmlns:a16="http://schemas.microsoft.com/office/drawing/2014/main" id="{7FD7670F-35CD-4456-BE0F-6C98054F62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6" y="4898369"/>
            <a:ext cx="3999513" cy="1930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32A285D2-4673-6AD7-92C4-BEE274CB73C8}"/>
              </a:ext>
            </a:extLst>
          </p:cNvPr>
          <p:cNvSpPr txBox="1"/>
          <p:nvPr/>
        </p:nvSpPr>
        <p:spPr>
          <a:xfrm>
            <a:off x="1079759" y="1604830"/>
            <a:ext cx="989281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 err="1">
                <a:solidFill>
                  <a:srgbClr val="7030A0"/>
                </a:solidFill>
                <a:latin typeface="Arial"/>
              </a:rPr>
              <a:t>Thực</a:t>
            </a:r>
            <a:r>
              <a:rPr lang="en-US" sz="6000" b="1" dirty="0">
                <a:solidFill>
                  <a:srgbClr val="7030A0"/>
                </a:solidFill>
                <a:latin typeface="Arial"/>
              </a:rPr>
              <a:t> </a:t>
            </a:r>
            <a:r>
              <a:rPr lang="en-US" sz="6000" b="1" dirty="0" err="1">
                <a:solidFill>
                  <a:srgbClr val="7030A0"/>
                </a:solidFill>
                <a:latin typeface="Arial"/>
              </a:rPr>
              <a:t>hành</a:t>
            </a:r>
            <a:r>
              <a:rPr lang="en-US" sz="6000" b="1" dirty="0">
                <a:solidFill>
                  <a:srgbClr val="7030A0"/>
                </a:solidFill>
                <a:latin typeface="Arial"/>
              </a:rPr>
              <a:t> </a:t>
            </a:r>
            <a:r>
              <a:rPr lang="en-US" sz="6000" b="1" dirty="0" err="1">
                <a:solidFill>
                  <a:srgbClr val="7030A0"/>
                </a:solidFill>
                <a:latin typeface="Arial"/>
              </a:rPr>
              <a:t>và</a:t>
            </a:r>
            <a:r>
              <a:rPr lang="en-US" sz="6000" b="1" dirty="0">
                <a:solidFill>
                  <a:srgbClr val="7030A0"/>
                </a:solidFill>
                <a:latin typeface="Arial"/>
              </a:rPr>
              <a:t> </a:t>
            </a:r>
            <a:r>
              <a:rPr lang="en-US" sz="6000" b="1" dirty="0" err="1">
                <a:solidFill>
                  <a:srgbClr val="7030A0"/>
                </a:solidFill>
                <a:latin typeface="Arial"/>
              </a:rPr>
              <a:t>trải</a:t>
            </a:r>
            <a:r>
              <a:rPr lang="en-US" sz="6000" b="1" dirty="0">
                <a:solidFill>
                  <a:srgbClr val="7030A0"/>
                </a:solidFill>
                <a:latin typeface="Arial"/>
              </a:rPr>
              <a:t> </a:t>
            </a:r>
            <a:r>
              <a:rPr lang="en-US" sz="6000" b="1" dirty="0" err="1">
                <a:solidFill>
                  <a:srgbClr val="7030A0"/>
                </a:solidFill>
                <a:latin typeface="Arial"/>
              </a:rPr>
              <a:t>nghiệm</a:t>
            </a:r>
            <a:r>
              <a:rPr lang="en-US" sz="6000" b="1" dirty="0">
                <a:solidFill>
                  <a:srgbClr val="7030A0"/>
                </a:solidFill>
                <a:latin typeface="Arial"/>
              </a:rPr>
              <a:t> </a:t>
            </a:r>
            <a:r>
              <a:rPr lang="en-US" sz="6000" b="1" dirty="0" err="1">
                <a:solidFill>
                  <a:srgbClr val="7030A0"/>
                </a:solidFill>
                <a:latin typeface="Arial"/>
              </a:rPr>
              <a:t>với</a:t>
            </a:r>
            <a:r>
              <a:rPr lang="en-US" sz="6000" b="1" dirty="0">
                <a:solidFill>
                  <a:srgbClr val="7030A0"/>
                </a:solidFill>
                <a:latin typeface="Arial"/>
              </a:rPr>
              <a:t> </a:t>
            </a:r>
            <a:r>
              <a:rPr lang="en-US" sz="6000" b="1" dirty="0" err="1">
                <a:solidFill>
                  <a:srgbClr val="7030A0"/>
                </a:solidFill>
                <a:latin typeface="Arial"/>
              </a:rPr>
              <a:t>các</a:t>
            </a:r>
            <a:r>
              <a:rPr lang="en-US" sz="6000" b="1" dirty="0">
                <a:solidFill>
                  <a:srgbClr val="7030A0"/>
                </a:solidFill>
                <a:latin typeface="Arial"/>
              </a:rPr>
              <a:t> </a:t>
            </a:r>
            <a:r>
              <a:rPr lang="en-US" sz="6000" b="1" dirty="0" err="1">
                <a:solidFill>
                  <a:srgbClr val="7030A0"/>
                </a:solidFill>
                <a:latin typeface="Arial"/>
              </a:rPr>
              <a:t>đơn</a:t>
            </a:r>
            <a:r>
              <a:rPr lang="en-US" sz="6000" b="1" dirty="0">
                <a:solidFill>
                  <a:srgbClr val="7030A0"/>
                </a:solidFill>
                <a:latin typeface="Arial"/>
              </a:rPr>
              <a:t> </a:t>
            </a:r>
            <a:r>
              <a:rPr lang="en-US" sz="6000" b="1" dirty="0" err="1">
                <a:solidFill>
                  <a:srgbClr val="7030A0"/>
                </a:solidFill>
                <a:latin typeface="Arial"/>
              </a:rPr>
              <a:t>vị</a:t>
            </a:r>
            <a:r>
              <a:rPr lang="en-US" sz="6000" b="1" dirty="0">
                <a:solidFill>
                  <a:srgbClr val="7030A0"/>
                </a:solidFill>
                <a:latin typeface="Arial"/>
              </a:rPr>
              <a:t> mi-li-</a:t>
            </a:r>
            <a:r>
              <a:rPr lang="en-US" sz="6000" b="1" dirty="0" err="1">
                <a:solidFill>
                  <a:srgbClr val="7030A0"/>
                </a:solidFill>
                <a:latin typeface="Arial"/>
              </a:rPr>
              <a:t>mét</a:t>
            </a:r>
            <a:r>
              <a:rPr lang="en-US" sz="6000" b="1" dirty="0">
                <a:solidFill>
                  <a:srgbClr val="7030A0"/>
                </a:solidFill>
                <a:latin typeface="Arial"/>
              </a:rPr>
              <a:t>, gam, mi-li-</a:t>
            </a:r>
            <a:r>
              <a:rPr lang="en-US" sz="6000" b="1" dirty="0" err="1">
                <a:solidFill>
                  <a:srgbClr val="7030A0"/>
                </a:solidFill>
                <a:latin typeface="Arial"/>
              </a:rPr>
              <a:t>lít</a:t>
            </a:r>
            <a:r>
              <a:rPr lang="en-US" sz="6000" b="1" dirty="0">
                <a:solidFill>
                  <a:srgbClr val="7030A0"/>
                </a:solidFill>
                <a:latin typeface="Arial"/>
              </a:rPr>
              <a:t>, </a:t>
            </a:r>
            <a:r>
              <a:rPr lang="en-US" sz="6000" b="1" dirty="0" err="1">
                <a:solidFill>
                  <a:srgbClr val="7030A0"/>
                </a:solidFill>
                <a:latin typeface="Arial"/>
              </a:rPr>
              <a:t>độ</a:t>
            </a:r>
            <a:r>
              <a:rPr lang="en-US" sz="6000" b="1" dirty="0">
                <a:solidFill>
                  <a:srgbClr val="7030A0"/>
                </a:solidFill>
                <a:latin typeface="Arial"/>
              </a:rPr>
              <a:t> C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solidFill>
                  <a:srgbClr val="7030A0"/>
                </a:solidFill>
                <a:latin typeface="Arial"/>
              </a:rPr>
              <a:t>(</a:t>
            </a:r>
            <a:r>
              <a:rPr lang="en-US" sz="6000" b="1" dirty="0" err="1">
                <a:solidFill>
                  <a:srgbClr val="7030A0"/>
                </a:solidFill>
                <a:latin typeface="Arial"/>
              </a:rPr>
              <a:t>Tiết</a:t>
            </a:r>
            <a:r>
              <a:rPr lang="en-US" sz="6000" b="1" dirty="0">
                <a:solidFill>
                  <a:srgbClr val="7030A0"/>
                </a:solidFill>
                <a:latin typeface="Arial"/>
              </a:rPr>
              <a:t> </a:t>
            </a:r>
            <a:r>
              <a:rPr lang="en-US" sz="6000" b="1">
                <a:solidFill>
                  <a:srgbClr val="7030A0"/>
                </a:solidFill>
                <a:latin typeface="Arial"/>
              </a:rPr>
              <a:t>1 - </a:t>
            </a:r>
            <a:r>
              <a:rPr lang="en-US" sz="6000" b="1" dirty="0">
                <a:solidFill>
                  <a:srgbClr val="7030A0"/>
                </a:solidFill>
                <a:latin typeface="Arial"/>
              </a:rPr>
              <a:t>Tr.93)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7706C03D-A64F-6273-1A3A-4253FD3019C5}"/>
              </a:ext>
            </a:extLst>
          </p:cNvPr>
          <p:cNvSpPr txBox="1"/>
          <p:nvPr/>
        </p:nvSpPr>
        <p:spPr>
          <a:xfrm>
            <a:off x="3463423" y="567786"/>
            <a:ext cx="50410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Bài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34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560;p6">
            <a:extLst>
              <a:ext uri="{FF2B5EF4-FFF2-40B4-BE49-F238E27FC236}">
                <a16:creationId xmlns:a16="http://schemas.microsoft.com/office/drawing/2014/main" id="{F2419E14-B4F0-3803-BB40-8F9DF3F9DD07}"/>
              </a:ext>
            </a:extLst>
          </p:cNvPr>
          <p:cNvSpPr/>
          <p:nvPr/>
        </p:nvSpPr>
        <p:spPr>
          <a:xfrm>
            <a:off x="5101307" y="579713"/>
            <a:ext cx="5125575" cy="8836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Times New Roman"/>
                <a:cs typeface="Times New Roman"/>
                <a:sym typeface="Times New Roman"/>
              </a:rPr>
              <a:t>YÊU CẦU CẦN ĐẠT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" name="Google Shape;562;p6">
            <a:extLst>
              <a:ext uri="{FF2B5EF4-FFF2-40B4-BE49-F238E27FC236}">
                <a16:creationId xmlns:a16="http://schemas.microsoft.com/office/drawing/2014/main" id="{34FD733E-C678-1ECD-D0BF-EC7FF1F7FB95}"/>
              </a:ext>
            </a:extLst>
          </p:cNvPr>
          <p:cNvSpPr/>
          <p:nvPr/>
        </p:nvSpPr>
        <p:spPr>
          <a:xfrm>
            <a:off x="3394369" y="2138872"/>
            <a:ext cx="822311" cy="573560"/>
          </a:xfrm>
          <a:prstGeom prst="roundRect">
            <a:avLst>
              <a:gd name="adj" fmla="val 46371"/>
            </a:avLst>
          </a:prstGeom>
          <a:solidFill>
            <a:srgbClr val="FFD26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" name="Google Shape;563;p6">
            <a:extLst>
              <a:ext uri="{FF2B5EF4-FFF2-40B4-BE49-F238E27FC236}">
                <a16:creationId xmlns:a16="http://schemas.microsoft.com/office/drawing/2014/main" id="{4AB2044B-D43B-136B-90F0-D0005D2857EB}"/>
              </a:ext>
            </a:extLst>
          </p:cNvPr>
          <p:cNvSpPr/>
          <p:nvPr/>
        </p:nvSpPr>
        <p:spPr>
          <a:xfrm>
            <a:off x="4278996" y="1823062"/>
            <a:ext cx="7437778" cy="1205179"/>
          </a:xfrm>
          <a:prstGeom prst="roundRect">
            <a:avLst>
              <a:gd name="adj" fmla="val 46371"/>
            </a:avLst>
          </a:prstGeom>
          <a:solidFill>
            <a:srgbClr val="FFD26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nl-NL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 cách thực hiện ước lượng và đo độ dài, khối lượng, dung tích và nhiệt độ theo đơn vị mi-li-mét, gam, mi-li-lít và độ C.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Google Shape;564;p6">
            <a:extLst>
              <a:ext uri="{FF2B5EF4-FFF2-40B4-BE49-F238E27FC236}">
                <a16:creationId xmlns:a16="http://schemas.microsoft.com/office/drawing/2014/main" id="{516C1CB8-8AD2-CCC2-D5EE-A013F2CCDD4F}"/>
              </a:ext>
            </a:extLst>
          </p:cNvPr>
          <p:cNvSpPr/>
          <p:nvPr/>
        </p:nvSpPr>
        <p:spPr>
          <a:xfrm>
            <a:off x="4278996" y="4123106"/>
            <a:ext cx="822311" cy="655229"/>
          </a:xfrm>
          <a:prstGeom prst="roundRect">
            <a:avLst>
              <a:gd name="adj" fmla="val 46371"/>
            </a:avLst>
          </a:prstGeom>
          <a:solidFill>
            <a:srgbClr val="FFE4D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" name="Google Shape;565;p6">
            <a:extLst>
              <a:ext uri="{FF2B5EF4-FFF2-40B4-BE49-F238E27FC236}">
                <a16:creationId xmlns:a16="http://schemas.microsoft.com/office/drawing/2014/main" id="{7B7670B1-0640-B4FD-3A9E-841B93E3CC18}"/>
              </a:ext>
            </a:extLst>
          </p:cNvPr>
          <p:cNvSpPr/>
          <p:nvPr/>
        </p:nvSpPr>
        <p:spPr>
          <a:xfrm>
            <a:off x="5189173" y="3829759"/>
            <a:ext cx="6411588" cy="1241925"/>
          </a:xfrm>
          <a:prstGeom prst="roundRect">
            <a:avLst>
              <a:gd name="adj" fmla="val 46371"/>
            </a:avLst>
          </a:prstGeom>
          <a:solidFill>
            <a:srgbClr val="FFE4D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Clr>
                <a:srgbClr val="000000"/>
              </a:buClr>
            </a:pPr>
            <a:r>
              <a:rPr lang="nl-NL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Áp dụng được các đơn vị đo để giải quyết các bài toán thực tế.</a:t>
            </a:r>
            <a:endParaRPr lang="vi-VN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96039952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E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图片 48">
            <a:extLst>
              <a:ext uri="{FF2B5EF4-FFF2-40B4-BE49-F238E27FC236}">
                <a16:creationId xmlns:a16="http://schemas.microsoft.com/office/drawing/2014/main" id="{E856B763-999D-4CC9-8FA0-B172BB8C4A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25631" y="3457664"/>
            <a:ext cx="4889306" cy="2391023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30B4D637-89BC-430F-80A4-A272D45E63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4423" y="17937"/>
            <a:ext cx="3003402" cy="1622764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9FE4C785-79F0-4281-BFB8-AFFBC742B2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65" y="0"/>
            <a:ext cx="4676752" cy="252689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F01F9E7-068F-418F-91BE-257E9FB276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" r="558" b="9963"/>
          <a:stretch/>
        </p:blipFill>
        <p:spPr>
          <a:xfrm>
            <a:off x="0" y="5968244"/>
            <a:ext cx="12192000" cy="889756"/>
          </a:xfrm>
          <a:prstGeom prst="rect">
            <a:avLst/>
          </a:prstGeom>
        </p:spPr>
      </p:pic>
      <p:pic>
        <p:nvPicPr>
          <p:cNvPr id="3" name="图片 2" descr="图片包含 播放器&#10;&#10;已生成高可信度的说明">
            <a:extLst>
              <a:ext uri="{FF2B5EF4-FFF2-40B4-BE49-F238E27FC236}">
                <a16:creationId xmlns:a16="http://schemas.microsoft.com/office/drawing/2014/main" id="{6DA21FD4-D164-4980-907F-12B8EC7531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432" y="-73348"/>
            <a:ext cx="6977852" cy="5373458"/>
          </a:xfrm>
          <a:prstGeom prst="rect">
            <a:avLst/>
          </a:prstGeom>
        </p:spPr>
      </p:pic>
      <p:pic>
        <p:nvPicPr>
          <p:cNvPr id="4" name="图片 3" descr="图片包含 物体&#10;&#10;已生成极高可信度的说明">
            <a:extLst>
              <a:ext uri="{FF2B5EF4-FFF2-40B4-BE49-F238E27FC236}">
                <a16:creationId xmlns:a16="http://schemas.microsoft.com/office/drawing/2014/main" id="{8A3749C7-AEEB-4D67-AC09-B29A468A44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5" y="3294905"/>
            <a:ext cx="7793746" cy="300689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42B005C-8D72-4AF5-B883-F43EC7BCBC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27742" y="5044273"/>
            <a:ext cx="1564257" cy="1813727"/>
          </a:xfrm>
          <a:prstGeom prst="rect">
            <a:avLst/>
          </a:prstGeom>
        </p:spPr>
      </p:pic>
      <p:pic>
        <p:nvPicPr>
          <p:cNvPr id="7" name="图片 6" descr="图片包含 物体&#10;&#10;已生成极高可信度的说明">
            <a:extLst>
              <a:ext uri="{FF2B5EF4-FFF2-40B4-BE49-F238E27FC236}">
                <a16:creationId xmlns:a16="http://schemas.microsoft.com/office/drawing/2014/main" id="{25CC8EFD-6491-4314-BCEB-48992CE7A8E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5" r="85654" b="6813"/>
          <a:stretch/>
        </p:blipFill>
        <p:spPr>
          <a:xfrm flipH="1">
            <a:off x="-2" y="2703007"/>
            <a:ext cx="3038444" cy="41549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CB3415D-5E96-44AC-9A6B-0B99F91B29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42921" y="1813727"/>
            <a:ext cx="2364076" cy="439486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EF40B78-E9B6-4217-8747-3FEE370000A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899" y="6136696"/>
            <a:ext cx="652883" cy="75700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454224D-0D55-4F76-8F41-018FDAB3C67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6573" flipH="1">
            <a:off x="1524474" y="424639"/>
            <a:ext cx="1585454" cy="177320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7B49107-C0CE-BE33-E50D-FD9DCED1EB2E}"/>
              </a:ext>
            </a:extLst>
          </p:cNvPr>
          <p:cNvSpPr/>
          <p:nvPr/>
        </p:nvSpPr>
        <p:spPr>
          <a:xfrm>
            <a:off x="3316961" y="2080221"/>
            <a:ext cx="584746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defRPr/>
            </a:pPr>
            <a:r>
              <a:rPr lang="en-US" sz="7200" b="1" dirty="0" err="1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#9Slide03 BoosterNextFYBlack" panose="02000A03000000020004" pitchFamily="2" charset="0"/>
              </a:rPr>
              <a:t>Hoạt</a:t>
            </a:r>
            <a:r>
              <a:rPr lang="en-US" sz="7200" b="1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#9Slide03 BoosterNextFYBlack" panose="02000A03000000020004" pitchFamily="2" charset="0"/>
              </a:rPr>
              <a:t> </a:t>
            </a:r>
            <a:r>
              <a:rPr lang="en-US" sz="7200" b="1" dirty="0" err="1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#9Slide03 BoosterNextFYBlack" panose="02000A03000000020004" pitchFamily="2" charset="0"/>
              </a:rPr>
              <a:t>động</a:t>
            </a:r>
            <a:endParaRPr lang="en-US" sz="7200" b="1" dirty="0">
              <a:ln w="9525">
                <a:solidFill>
                  <a:srgbClr val="FFFFFF"/>
                </a:solidFill>
                <a:prstDash val="solid"/>
              </a:ln>
              <a:solidFill>
                <a:srgbClr val="FFC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latin typeface="#9Slide03 BoosterNextFYBlack" panose="02000A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85884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15E896-8BB9-5EC6-168E-DCF6B2FC77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t="26185" r="2231" b="52795"/>
          <a:stretch/>
        </p:blipFill>
        <p:spPr>
          <a:xfrm>
            <a:off x="419513" y="495756"/>
            <a:ext cx="11352974" cy="370167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8A2B053-130C-BFC2-1F95-2EFD7B9FEDE6}"/>
              </a:ext>
            </a:extLst>
          </p:cNvPr>
          <p:cNvSpPr/>
          <p:nvPr/>
        </p:nvSpPr>
        <p:spPr>
          <a:xfrm>
            <a:off x="1542360" y="1233889"/>
            <a:ext cx="6940627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B8E682-DA62-28B7-E1A4-6832988CC93F}"/>
              </a:ext>
            </a:extLst>
          </p:cNvPr>
          <p:cNvSpPr txBox="1"/>
          <p:nvPr/>
        </p:nvSpPr>
        <p:spPr>
          <a:xfrm>
            <a:off x="1641514" y="1220077"/>
            <a:ext cx="74914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mi-li-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mét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6FFC910-B2D4-D867-0C6B-169915E6875B}"/>
              </a:ext>
            </a:extLst>
          </p:cNvPr>
          <p:cNvSpPr txBox="1"/>
          <p:nvPr/>
        </p:nvSpPr>
        <p:spPr>
          <a:xfrm>
            <a:off x="6705718" y="4211970"/>
            <a:ext cx="6829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42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E78D4F4-ECCE-DC50-A705-634DB3CDA617}"/>
              </a:ext>
            </a:extLst>
          </p:cNvPr>
          <p:cNvSpPr txBox="1"/>
          <p:nvPr/>
        </p:nvSpPr>
        <p:spPr>
          <a:xfrm>
            <a:off x="9994284" y="4189205"/>
            <a:ext cx="6130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27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66CC593-E3D9-1AF5-8A00-C35D2EA7CF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0134" y="4206414"/>
            <a:ext cx="682925" cy="58536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811ED8A-4A67-5F4E-3EB6-D90706B0F9D3}"/>
              </a:ext>
            </a:extLst>
          </p:cNvPr>
          <p:cNvSpPr txBox="1"/>
          <p:nvPr/>
        </p:nvSpPr>
        <p:spPr>
          <a:xfrm>
            <a:off x="2119486" y="4148663"/>
            <a:ext cx="12692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19mm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D5F6B43-98B7-708F-541D-B320F10779C9}"/>
              </a:ext>
            </a:extLst>
          </p:cNvPr>
          <p:cNvSpPr txBox="1"/>
          <p:nvPr/>
        </p:nvSpPr>
        <p:spPr>
          <a:xfrm>
            <a:off x="7171175" y="4211239"/>
            <a:ext cx="8188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0275B8E-19B1-5519-B1A1-5C143410B894}"/>
              </a:ext>
            </a:extLst>
          </p:cNvPr>
          <p:cNvSpPr txBox="1"/>
          <p:nvPr/>
        </p:nvSpPr>
        <p:spPr>
          <a:xfrm>
            <a:off x="10472630" y="4148663"/>
            <a:ext cx="1148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mm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A655005-A088-F21B-7A09-AA5BBF57C1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60955" y="4188868"/>
            <a:ext cx="703395" cy="602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4509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295</TotalTime>
  <Words>243</Words>
  <Application>Microsoft Office PowerPoint</Application>
  <PresentationFormat>Widescreen</PresentationFormat>
  <Paragraphs>37</Paragraphs>
  <Slides>13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6" baseType="lpstr">
      <vt:lpstr>等线</vt:lpstr>
      <vt:lpstr>等线 Light</vt:lpstr>
      <vt:lpstr>#9Slide03 BoosterNextFYBlack</vt:lpstr>
      <vt:lpstr>Arial</vt:lpstr>
      <vt:lpstr>Calibri</vt:lpstr>
      <vt:lpstr>Calibri Light</vt:lpstr>
      <vt:lpstr>Lato Light</vt:lpstr>
      <vt:lpstr>Times New Roman</vt:lpstr>
      <vt:lpstr>UTM Showcard</vt:lpstr>
      <vt:lpstr>字魂95号-手刻宋</vt:lpstr>
      <vt:lpstr>Office Theme</vt:lpstr>
      <vt:lpstr>Office 主题​​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20</cp:revision>
  <dcterms:created xsi:type="dcterms:W3CDTF">2022-08-11T17:37:44Z</dcterms:created>
  <dcterms:modified xsi:type="dcterms:W3CDTF">2023-11-30T04:45:10Z</dcterms:modified>
</cp:coreProperties>
</file>