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8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6" r:id="rId2"/>
  </p:sldMasterIdLst>
  <p:notesMasterIdLst>
    <p:notesMasterId r:id="rId20"/>
  </p:notesMasterIdLst>
  <p:sldIdLst>
    <p:sldId id="271" r:id="rId3"/>
    <p:sldId id="259" r:id="rId4"/>
    <p:sldId id="260" r:id="rId5"/>
    <p:sldId id="261" r:id="rId6"/>
    <p:sldId id="274" r:id="rId7"/>
    <p:sldId id="272" r:id="rId8"/>
    <p:sldId id="262" r:id="rId9"/>
    <p:sldId id="280" r:id="rId10"/>
    <p:sldId id="278" r:id="rId11"/>
    <p:sldId id="264" r:id="rId12"/>
    <p:sldId id="281" r:id="rId13"/>
    <p:sldId id="277" r:id="rId14"/>
    <p:sldId id="279" r:id="rId15"/>
    <p:sldId id="269" r:id="rId16"/>
    <p:sldId id="283" r:id="rId17"/>
    <p:sldId id="282" r:id="rId18"/>
    <p:sldId id="27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525E"/>
    <a:srgbClr val="F19C1B"/>
    <a:srgbClr val="1A777B"/>
    <a:srgbClr val="89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280" autoAdjust="0"/>
  </p:normalViewPr>
  <p:slideViewPr>
    <p:cSldViewPr snapToGrid="0">
      <p:cViewPr varScale="1">
        <p:scale>
          <a:sx n="68" d="100"/>
          <a:sy n="68" d="100"/>
        </p:scale>
        <p:origin x="8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210BDA-5AFC-4802-A800-D68D0C1FB15C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F59ED6-A33C-4D3D-BDE4-47C3A0F58D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193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>
            <a:extLst>
              <a:ext uri="{FF2B5EF4-FFF2-40B4-BE49-F238E27FC236}">
                <a16:creationId xmlns:a16="http://schemas.microsoft.com/office/drawing/2014/main" id="{BCF828B9-F770-4CD9-A306-428F88AE79BD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9" name="备注占位符 2">
            <a:extLst>
              <a:ext uri="{FF2B5EF4-FFF2-40B4-BE49-F238E27FC236}">
                <a16:creationId xmlns:a16="http://schemas.microsoft.com/office/drawing/2014/main" id="{50B02279-789E-48A0-B0CD-B2982FEBA77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 dirty="0"/>
          </a:p>
        </p:txBody>
      </p:sp>
      <p:sp>
        <p:nvSpPr>
          <p:cNvPr id="4100" name="灯片编号占位符 3">
            <a:extLst>
              <a:ext uri="{FF2B5EF4-FFF2-40B4-BE49-F238E27FC236}">
                <a16:creationId xmlns:a16="http://schemas.microsoft.com/office/drawing/2014/main" id="{052CA4ED-0227-4D06-9911-165614081C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8ACEFE-F522-4A0C-91A3-60EC5FDB3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95号-手刻宋" pitchFamily="2" charset="-122"/>
                <a:ea typeface="字魂95号-手刻宋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95号-手刻宋" pitchFamily="2" charset="-122"/>
              <a:ea typeface="字魂95号-手刻宋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718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816081-9C80-4834-AEC8-1AA9F06A9AC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654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750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204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D57B8-D1A1-4602-A692-964B1F5A3F6F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EBD41-B195-4EFD-B05D-3BC865697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020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D57B8-D1A1-4602-A692-964B1F5A3F6F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EBD41-B195-4EFD-B05D-3BC865697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66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D57B8-D1A1-4602-A692-964B1F5A3F6F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EBD41-B195-4EFD-B05D-3BC865697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1561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569600" y="3111533"/>
            <a:ext cx="6037200" cy="2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4569567" y="1692800"/>
            <a:ext cx="6037200" cy="14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6241570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924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3" name="Google Shape;223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4895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37178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3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33" name="Google Shape;233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6778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and Content">
  <p:cSld name="8_Title and Content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9" name="Google Shape;239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9123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and Content">
  <p:cSld name="7_Title and Content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5" name="Google Shape;245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49199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and Content">
  <p:cSld name="6_Title and Content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1" name="Google Shape;251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9256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D57B8-D1A1-4602-A692-964B1F5A3F6F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EBD41-B195-4EFD-B05D-3BC865697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9090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Content">
  <p:cSld name="5_Title and Content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3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7" name="Google Shape;257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31949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3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3" name="Google Shape;263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19904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3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9" name="Google Shape;269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66264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3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5" name="Google Shape;275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9286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1" name="Google Shape;281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43250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4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87" name="Google Shape;287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16528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4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3" name="Google Shape;293;p4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4" name="Google Shape;29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76491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4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00" name="Google Shape;300;p4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1" name="Google Shape;301;p4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02" name="Google Shape;302;p4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3" name="Google Shape;303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49481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06830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Blank">
  <p:cSld name="20_Blank"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5082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D57B8-D1A1-4602-A692-964B1F5A3F6F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EBD41-B195-4EFD-B05D-3BC865697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6376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Blank">
  <p:cSld name="19_Blank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2164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Blank">
  <p:cSld name="18_Blank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76691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Blank">
  <p:cSld name="17_Blank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91406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Blank">
  <p:cSld name="16_Blank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58186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Blank">
  <p:cSld name="15_Blank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3" name="Google Shape;333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3300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Blank">
  <p:cSld name="14_Blank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68200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Blank">
  <p:cSld name="13_Blank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71232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Blank">
  <p:cSld name="12_Blank"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6296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Blank">
  <p:cSld name="11_Blank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35091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Blank">
  <p:cSld name="10_Blank"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2757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D57B8-D1A1-4602-A692-964B1F5A3F6F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EBD41-B195-4EFD-B05D-3BC865697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6835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Blank">
  <p:cSld name="9_Blank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7" name="Google Shape;357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" name="Google Shape;358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51776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Blank">
  <p:cSld name="8_Blank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1" name="Google Shape;361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38572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Blank">
  <p:cSld name="7_Blank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64569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Blank">
  <p:cSld name="6_Blank"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9" name="Google Shape;369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0" name="Google Shape;370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43801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Blank">
  <p:cSld name="5_Blank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53430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lank">
  <p:cSld name="4_Blank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6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6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" name="Google Shape;378;p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918690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Blank">
  <p:cSld name="3_Blank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6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6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96325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3911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6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6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15709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6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6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94" name="Google Shape;394;p6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95" name="Google Shape;395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6" name="Google Shape;396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7" name="Google Shape;397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0845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D57B8-D1A1-4602-A692-964B1F5A3F6F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EBD41-B195-4EFD-B05D-3BC865697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2941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6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0" name="Google Shape;400;p6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401" name="Google Shape;401;p6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02" name="Google Shape;402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4" name="Google Shape;404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9712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7" name="Google Shape;407;p6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8" name="Google Shape;408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9" name="Google Shape;409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0" name="Google Shape;410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0448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6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" name="Google Shape;413;p6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4" name="Google Shape;414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97106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标题幻灯片">
  <p:cSld name="1_标题幻灯片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938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单击以编辑母版副标题样式</a:t>
            </a:r>
            <a:endParaRPr lang="en-US" noProof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0DABF-4652-4C0A-A8F8-3EAE54244F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3DD57B8-D1A1-4602-A692-964B1F5A3F6F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7CEBC3-7A32-439E-849B-6D2AB8B4F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94C55-4C78-4253-8D2A-6AC819A7C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19EBD41-B195-4EFD-B05D-3BC865697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388357"/>
      </p:ext>
    </p:extLst>
  </p:cSld>
  <p:clrMapOvr>
    <a:masterClrMapping/>
  </p:clrMapOvr>
  <p:transition spd="slow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D57B8-D1A1-4602-A692-964B1F5A3F6F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EBD41-B195-4EFD-B05D-3BC865697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362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D57B8-D1A1-4602-A692-964B1F5A3F6F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EBD41-B195-4EFD-B05D-3BC865697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203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D57B8-D1A1-4602-A692-964B1F5A3F6F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EBD41-B195-4EFD-B05D-3BC865697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685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D57B8-D1A1-4602-A692-964B1F5A3F6F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EBD41-B195-4EFD-B05D-3BC865697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559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51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46.xml"/><Relationship Id="rId42" Type="http://schemas.openxmlformats.org/officeDocument/2006/relationships/slideLayout" Target="../slideLayouts/slideLayout54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slideLayout" Target="../slideLayouts/slideLayout45.xml"/><Relationship Id="rId38" Type="http://schemas.openxmlformats.org/officeDocument/2006/relationships/slideLayout" Target="../slideLayouts/slideLayout50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41" Type="http://schemas.openxmlformats.org/officeDocument/2006/relationships/slideLayout" Target="../slideLayouts/slideLayout53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37" Type="http://schemas.openxmlformats.org/officeDocument/2006/relationships/slideLayout" Target="../slideLayouts/slideLayout49.xml"/><Relationship Id="rId40" Type="http://schemas.openxmlformats.org/officeDocument/2006/relationships/slideLayout" Target="../slideLayouts/slideLayout52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36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35" Type="http://schemas.openxmlformats.org/officeDocument/2006/relationships/slideLayout" Target="../slideLayouts/slideLayout47.xml"/><Relationship Id="rId43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DD57B8-D1A1-4602-A692-964B1F5A3F6F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9EBD41-B195-4EFD-B05D-3BC865697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037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5" name="Google Shape;21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6" name="Google Shape;216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83DD57B8-D1A1-4602-A692-964B1F5A3F6F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217" name="Google Shape;217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218" name="Google Shape;218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A19EBD41-B195-4EFD-B05D-3BC865697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2208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6" r:id="rId20"/>
    <p:sldLayoutId id="2147483707" r:id="rId21"/>
    <p:sldLayoutId id="2147483708" r:id="rId22"/>
    <p:sldLayoutId id="2147483709" r:id="rId23"/>
    <p:sldLayoutId id="2147483710" r:id="rId24"/>
    <p:sldLayoutId id="2147483711" r:id="rId25"/>
    <p:sldLayoutId id="2147483712" r:id="rId26"/>
    <p:sldLayoutId id="2147483713" r:id="rId27"/>
    <p:sldLayoutId id="2147483714" r:id="rId28"/>
    <p:sldLayoutId id="2147483715" r:id="rId29"/>
    <p:sldLayoutId id="2147483716" r:id="rId30"/>
    <p:sldLayoutId id="2147483717" r:id="rId31"/>
    <p:sldLayoutId id="2147483718" r:id="rId32"/>
    <p:sldLayoutId id="2147483719" r:id="rId33"/>
    <p:sldLayoutId id="2147483720" r:id="rId34"/>
    <p:sldLayoutId id="2147483721" r:id="rId35"/>
    <p:sldLayoutId id="2147483722" r:id="rId36"/>
    <p:sldLayoutId id="2147483723" r:id="rId37"/>
    <p:sldLayoutId id="2147483724" r:id="rId38"/>
    <p:sldLayoutId id="2147483725" r:id="rId39"/>
    <p:sldLayoutId id="2147483726" r:id="rId40"/>
    <p:sldLayoutId id="2147483727" r:id="rId41"/>
    <p:sldLayoutId id="2147483728" r:id="rId42"/>
  </p:sldLayoutIdLst>
  <p:transition spd="slow">
    <p:wedge/>
  </p:transition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54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5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Layout" Target="../slideLayouts/slideLayout34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25.png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7.xml"/><Relationship Id="rId5" Type="http://schemas.microsoft.com/office/2007/relationships/hdphoto" Target="../media/hdphoto3.wdp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8.xml"/><Relationship Id="rId5" Type="http://schemas.microsoft.com/office/2007/relationships/hdphoto" Target="../media/hdphoto4.wdp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emf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emf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emf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54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4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54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3462851" y="-1133445"/>
            <a:ext cx="8702803" cy="6523616"/>
          </a:xfrm>
          <a:prstGeom prst="rect">
            <a:avLst/>
          </a:prstGeom>
        </p:spPr>
      </p:pic>
      <p:pic>
        <p:nvPicPr>
          <p:cNvPr id="6" name="图片 5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410" y="-756168"/>
            <a:ext cx="3542059" cy="354205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1378">
            <a:off x="-103172" y="-358773"/>
            <a:ext cx="3519596" cy="274727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594" y="1199183"/>
            <a:ext cx="1170434" cy="117043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746" y="4457977"/>
            <a:ext cx="1170434" cy="11704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642">
            <a:off x="9816224" y="1583248"/>
            <a:ext cx="1799543" cy="11960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7BA2334-044A-2463-1A9E-69F23250F7E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rgbClr val="4BACC6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083" y="2181267"/>
            <a:ext cx="5802059" cy="135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192057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520" y="967603"/>
            <a:ext cx="9193532" cy="49378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7349109" y="4862429"/>
            <a:ext cx="114663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16058" y="5368162"/>
            <a:ext cx="105677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 Pa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C9A8A5-6B40-16FC-B3A9-BA0752D534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83516" t="49805" r="1549" b="8027"/>
          <a:stretch/>
        </p:blipFill>
        <p:spPr>
          <a:xfrm>
            <a:off x="9947025" y="661442"/>
            <a:ext cx="1487278" cy="5244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F87AA9F-3DD2-95CA-3291-EF16472AEEA3}"/>
              </a:ext>
            </a:extLst>
          </p:cNvPr>
          <p:cNvSpPr/>
          <p:nvPr/>
        </p:nvSpPr>
        <p:spPr>
          <a:xfrm>
            <a:off x="9584681" y="4946575"/>
            <a:ext cx="220338" cy="3775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F8107D-AD4E-0BA2-CCB1-0496B44F768E}"/>
              </a:ext>
            </a:extLst>
          </p:cNvPr>
          <p:cNvSpPr/>
          <p:nvPr/>
        </p:nvSpPr>
        <p:spPr>
          <a:xfrm>
            <a:off x="9584681" y="5408240"/>
            <a:ext cx="220338" cy="3775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436637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3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F2780D-2BE8-BDE8-7786-6D2BE8A1D9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28173" t="2075" r="2754" b="5395"/>
          <a:stretch/>
        </p:blipFill>
        <p:spPr>
          <a:xfrm rot="16200000">
            <a:off x="3209580" y="-2148950"/>
            <a:ext cx="5772840" cy="109741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D3A107-3602-9B8A-405A-3F2006558D61}"/>
              </a:ext>
            </a:extLst>
          </p:cNvPr>
          <p:cNvSpPr txBox="1"/>
          <p:nvPr/>
        </p:nvSpPr>
        <p:spPr>
          <a:xfrm>
            <a:off x="5159657" y="4915102"/>
            <a:ext cx="59503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1A0B28-E03D-ABBE-D205-9AD174F2EAB2}"/>
              </a:ext>
            </a:extLst>
          </p:cNvPr>
          <p:cNvSpPr/>
          <p:nvPr/>
        </p:nvSpPr>
        <p:spPr>
          <a:xfrm>
            <a:off x="5264357" y="5483413"/>
            <a:ext cx="595035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BDAD77-6DB3-04DA-984C-292FD989AE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4549" y="4954992"/>
            <a:ext cx="600143" cy="5641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99A9BA-8A8C-3285-0EA6-8B2DA4E637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4357" y="5482656"/>
            <a:ext cx="620750" cy="58350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B71AEA5-BD26-B895-F40E-4B8CE5E7929E}"/>
              </a:ext>
            </a:extLst>
          </p:cNvPr>
          <p:cNvSpPr/>
          <p:nvPr/>
        </p:nvSpPr>
        <p:spPr>
          <a:xfrm>
            <a:off x="749147" y="3327094"/>
            <a:ext cx="6290631" cy="2897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71FF4C-FC17-E175-9324-19E722F126CF}"/>
              </a:ext>
            </a:extLst>
          </p:cNvPr>
          <p:cNvSpPr/>
          <p:nvPr/>
        </p:nvSpPr>
        <p:spPr>
          <a:xfrm>
            <a:off x="7491469" y="833880"/>
            <a:ext cx="4047524" cy="32313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7AB6E1E-12F5-5D3F-9693-137345FD31F0}"/>
              </a:ext>
            </a:extLst>
          </p:cNvPr>
          <p:cNvSpPr/>
          <p:nvPr/>
        </p:nvSpPr>
        <p:spPr>
          <a:xfrm>
            <a:off x="7039777" y="3160139"/>
            <a:ext cx="4047523" cy="28639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32DEF6C-8385-668A-170C-32DFE17344FA}"/>
              </a:ext>
            </a:extLst>
          </p:cNvPr>
          <p:cNvSpPr/>
          <p:nvPr/>
        </p:nvSpPr>
        <p:spPr>
          <a:xfrm>
            <a:off x="1193492" y="2531818"/>
            <a:ext cx="6290631" cy="775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544856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>
            <a:extLst>
              <a:ext uri="{FF2B5EF4-FFF2-40B4-BE49-F238E27FC236}">
                <a16:creationId xmlns:a16="http://schemas.microsoft.com/office/drawing/2014/main" id="{E856B763-999D-4CC9-8FA0-B172BB8C4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5631" y="3457664"/>
            <a:ext cx="4889306" cy="2391023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30B4D637-89BC-430F-80A4-A272D45E6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423" y="17937"/>
            <a:ext cx="3003402" cy="162276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9FE4C785-79F0-4281-BFB8-AFFBC742B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F01F9E7-068F-418F-91BE-257E9FB276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3" name="图片 2" descr="图片包含 播放器&#10;&#10;已生成高可信度的说明">
            <a:extLst>
              <a:ext uri="{FF2B5EF4-FFF2-40B4-BE49-F238E27FC236}">
                <a16:creationId xmlns:a16="http://schemas.microsoft.com/office/drawing/2014/main" id="{6DA21FD4-D164-4980-907F-12B8EC7531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432" y="-73348"/>
            <a:ext cx="6977852" cy="5373458"/>
          </a:xfrm>
          <a:prstGeom prst="rect">
            <a:avLst/>
          </a:prstGeom>
        </p:spPr>
      </p:pic>
      <p:pic>
        <p:nvPicPr>
          <p:cNvPr id="4" name="图片 3" descr="图片包含 物体&#10;&#10;已生成极高可信度的说明">
            <a:extLst>
              <a:ext uri="{FF2B5EF4-FFF2-40B4-BE49-F238E27FC236}">
                <a16:creationId xmlns:a16="http://schemas.microsoft.com/office/drawing/2014/main" id="{8A3749C7-AEEB-4D67-AC09-B29A468A44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5" y="3294905"/>
            <a:ext cx="7793746" cy="30068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42B005C-8D72-4AF5-B883-F43EC7BCBC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7742" y="5044273"/>
            <a:ext cx="1564257" cy="1813727"/>
          </a:xfrm>
          <a:prstGeom prst="rect">
            <a:avLst/>
          </a:prstGeom>
        </p:spPr>
      </p:pic>
      <p:pic>
        <p:nvPicPr>
          <p:cNvPr id="7" name="图片 6" descr="图片包含 物体&#10;&#10;已生成极高可信度的说明">
            <a:extLst>
              <a:ext uri="{FF2B5EF4-FFF2-40B4-BE49-F238E27FC236}">
                <a16:creationId xmlns:a16="http://schemas.microsoft.com/office/drawing/2014/main" id="{25CC8EFD-6491-4314-BCEB-48992CE7A8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703007"/>
            <a:ext cx="3038444" cy="41549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CB3415D-5E96-44AC-9A6B-0B99F91B29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57948" y="1470391"/>
            <a:ext cx="2598904" cy="483141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EF40B78-E9B6-4217-8747-3FEE370000A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899" y="6136696"/>
            <a:ext cx="652883" cy="7570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454224D-0D55-4F76-8F41-018FDAB3C6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6573" flipH="1">
            <a:off x="1524474" y="424639"/>
            <a:ext cx="1585454" cy="1773205"/>
          </a:xfrm>
          <a:prstGeom prst="rect">
            <a:avLst/>
          </a:prstGeom>
        </p:spPr>
      </p:pic>
      <p:sp>
        <p:nvSpPr>
          <p:cNvPr id="36" name="Google Shape;487;p33">
            <a:extLst>
              <a:ext uri="{FF2B5EF4-FFF2-40B4-BE49-F238E27FC236}">
                <a16:creationId xmlns:a16="http://schemas.microsoft.com/office/drawing/2014/main" id="{A47ACD01-82DC-4FFC-B89E-CC0016E9A116}"/>
              </a:ext>
            </a:extLst>
          </p:cNvPr>
          <p:cNvSpPr txBox="1">
            <a:spLocks/>
          </p:cNvSpPr>
          <p:nvPr/>
        </p:nvSpPr>
        <p:spPr>
          <a:xfrm>
            <a:off x="927396" y="2230885"/>
            <a:ext cx="1070792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Luyện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tập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iny" panose="02000903060500060000" pitchFamily="2" charset="0"/>
              <a:sym typeface="Bubblegum Sans"/>
            </a:endParaRPr>
          </a:p>
        </p:txBody>
      </p:sp>
    </p:spTree>
    <p:extLst>
      <p:ext uri="{BB962C8B-B14F-4D97-AF65-F5344CB8AC3E}">
        <p14:creationId xmlns:p14="http://schemas.microsoft.com/office/powerpoint/2010/main" val="179164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3006B1-256A-58E8-5E6C-C152099737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45422" r="8637" b="34610"/>
          <a:stretch/>
        </p:blipFill>
        <p:spPr>
          <a:xfrm>
            <a:off x="243566" y="35067"/>
            <a:ext cx="11136857" cy="33939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11176E8-2FD9-5009-3219-838CB317B8D1}"/>
              </a:ext>
            </a:extLst>
          </p:cNvPr>
          <p:cNvSpPr txBox="1"/>
          <p:nvPr/>
        </p:nvSpPr>
        <p:spPr>
          <a:xfrm>
            <a:off x="1429322" y="3911237"/>
            <a:ext cx="1843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Buổi</a:t>
            </a:r>
            <a:r>
              <a:rPr lang="en-US" sz="2400" dirty="0"/>
              <a:t> </a:t>
            </a:r>
            <a:r>
              <a:rPr lang="en-US" sz="2400" dirty="0" err="1"/>
              <a:t>sáng</a:t>
            </a:r>
            <a:r>
              <a:rPr lang="en-US" sz="2400" dirty="0"/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7E431F-99D4-D347-4ACE-349F8CEC4C6E}"/>
              </a:ext>
            </a:extLst>
          </p:cNvPr>
          <p:cNvSpPr txBox="1"/>
          <p:nvPr/>
        </p:nvSpPr>
        <p:spPr>
          <a:xfrm>
            <a:off x="1429322" y="4371894"/>
            <a:ext cx="1556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Buổi</a:t>
            </a:r>
            <a:r>
              <a:rPr lang="en-US" sz="2400" dirty="0"/>
              <a:t> </a:t>
            </a:r>
            <a:r>
              <a:rPr lang="en-US" sz="2400" dirty="0" err="1"/>
              <a:t>trưa</a:t>
            </a:r>
            <a:r>
              <a:rPr lang="en-US" sz="2400" dirty="0"/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38F513-B808-5580-92FB-310CE5C17E3A}"/>
              </a:ext>
            </a:extLst>
          </p:cNvPr>
          <p:cNvSpPr txBox="1"/>
          <p:nvPr/>
        </p:nvSpPr>
        <p:spPr>
          <a:xfrm>
            <a:off x="1429321" y="4833559"/>
            <a:ext cx="1556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Buổi</a:t>
            </a:r>
            <a:r>
              <a:rPr lang="en-US" sz="2400" dirty="0"/>
              <a:t> </a:t>
            </a:r>
            <a:r>
              <a:rPr lang="en-US" sz="2400" dirty="0" err="1"/>
              <a:t>đêm</a:t>
            </a:r>
            <a:r>
              <a:rPr lang="en-US" sz="2400" dirty="0"/>
              <a:t>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906731-4FE3-11D2-D51C-369534172DBB}"/>
              </a:ext>
            </a:extLst>
          </p:cNvPr>
          <p:cNvSpPr txBox="1"/>
          <p:nvPr/>
        </p:nvSpPr>
        <p:spPr>
          <a:xfrm>
            <a:off x="1329172" y="5708718"/>
            <a:ext cx="2185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Thấp</a:t>
            </a:r>
            <a:r>
              <a:rPr lang="en-US" sz="2400" dirty="0"/>
              <a:t> </a:t>
            </a:r>
            <a:r>
              <a:rPr lang="en-US" sz="2400" dirty="0" err="1"/>
              <a:t>nhất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5707D7-3C84-11B0-B069-BE3F568A6250}"/>
              </a:ext>
            </a:extLst>
          </p:cNvPr>
          <p:cNvSpPr txBox="1"/>
          <p:nvPr/>
        </p:nvSpPr>
        <p:spPr>
          <a:xfrm>
            <a:off x="1329172" y="6143508"/>
            <a:ext cx="1943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Cao </a:t>
            </a:r>
            <a:r>
              <a:rPr lang="en-US" sz="2400" dirty="0" err="1"/>
              <a:t>nhất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: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47609BF-C527-ED1A-A986-1AD90E1538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33" t="65390" r="40993" b="31385"/>
          <a:stretch/>
        </p:blipFill>
        <p:spPr>
          <a:xfrm>
            <a:off x="811577" y="3340527"/>
            <a:ext cx="6555037" cy="5480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779CC9-3ADE-A30A-0692-F4DBF82F75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33" t="68614" r="24002" b="28096"/>
          <a:stretch/>
        </p:blipFill>
        <p:spPr>
          <a:xfrm>
            <a:off x="811577" y="5224865"/>
            <a:ext cx="8626209" cy="5591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ECB496-7302-4E4E-1C5C-31D74375BF02}"/>
              </a:ext>
            </a:extLst>
          </p:cNvPr>
          <p:cNvSpPr txBox="1"/>
          <p:nvPr/>
        </p:nvSpPr>
        <p:spPr>
          <a:xfrm>
            <a:off x="2973704" y="3938503"/>
            <a:ext cx="1288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27 </a:t>
            </a:r>
            <a:r>
              <a:rPr lang="en-US" sz="2400" baseline="30000" dirty="0" err="1">
                <a:solidFill>
                  <a:srgbClr val="FF0000"/>
                </a:solidFill>
              </a:rPr>
              <a:t>o</a:t>
            </a:r>
            <a:r>
              <a:rPr lang="en-US" sz="2400" dirty="0" err="1">
                <a:solidFill>
                  <a:srgbClr val="FF0000"/>
                </a:solidFill>
              </a:rPr>
              <a:t>C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45A6FA-BEAD-CE8E-9DB0-C2C1E789C316}"/>
              </a:ext>
            </a:extLst>
          </p:cNvPr>
          <p:cNvSpPr txBox="1"/>
          <p:nvPr/>
        </p:nvSpPr>
        <p:spPr>
          <a:xfrm>
            <a:off x="2923278" y="4403663"/>
            <a:ext cx="1288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36 </a:t>
            </a:r>
            <a:r>
              <a:rPr lang="en-US" sz="2400" baseline="30000" dirty="0" err="1">
                <a:solidFill>
                  <a:srgbClr val="FF0000"/>
                </a:solidFill>
              </a:rPr>
              <a:t>o</a:t>
            </a:r>
            <a:r>
              <a:rPr lang="en-US" sz="2400" dirty="0" err="1">
                <a:solidFill>
                  <a:srgbClr val="FF0000"/>
                </a:solidFill>
              </a:rPr>
              <a:t>C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1F463A-6D2B-7BDE-BD3D-36725AF9C4B5}"/>
              </a:ext>
            </a:extLst>
          </p:cNvPr>
          <p:cNvSpPr txBox="1"/>
          <p:nvPr/>
        </p:nvSpPr>
        <p:spPr>
          <a:xfrm>
            <a:off x="2872852" y="4868272"/>
            <a:ext cx="1091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15 </a:t>
            </a:r>
            <a:r>
              <a:rPr lang="en-US" sz="2400" baseline="30000" dirty="0" err="1">
                <a:solidFill>
                  <a:srgbClr val="FF0000"/>
                </a:solidFill>
              </a:rPr>
              <a:t>o</a:t>
            </a:r>
            <a:r>
              <a:rPr lang="en-US" sz="2400" dirty="0" err="1">
                <a:solidFill>
                  <a:srgbClr val="FF0000"/>
                </a:solidFill>
              </a:rPr>
              <a:t>C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DEF482-7F11-DC82-91B0-A510256B9063}"/>
              </a:ext>
            </a:extLst>
          </p:cNvPr>
          <p:cNvSpPr txBox="1"/>
          <p:nvPr/>
        </p:nvSpPr>
        <p:spPr>
          <a:xfrm>
            <a:off x="3211739" y="5716556"/>
            <a:ext cx="1091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15 </a:t>
            </a:r>
            <a:r>
              <a:rPr lang="en-US" sz="2400" baseline="30000" dirty="0" err="1">
                <a:solidFill>
                  <a:srgbClr val="FF0000"/>
                </a:solidFill>
              </a:rPr>
              <a:t>o</a:t>
            </a:r>
            <a:r>
              <a:rPr lang="en-US" sz="2400" dirty="0" err="1">
                <a:solidFill>
                  <a:srgbClr val="FF0000"/>
                </a:solidFill>
              </a:rPr>
              <a:t>C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6E611E-CE46-476D-0BEA-D2AFA2217865}"/>
              </a:ext>
            </a:extLst>
          </p:cNvPr>
          <p:cNvSpPr txBox="1"/>
          <p:nvPr/>
        </p:nvSpPr>
        <p:spPr>
          <a:xfrm>
            <a:off x="3160146" y="6135670"/>
            <a:ext cx="1288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36 </a:t>
            </a:r>
            <a:r>
              <a:rPr lang="en-US" sz="2400" baseline="30000" dirty="0" err="1">
                <a:solidFill>
                  <a:srgbClr val="FF0000"/>
                </a:solidFill>
              </a:rPr>
              <a:t>o</a:t>
            </a:r>
            <a:r>
              <a:rPr lang="en-US" sz="2400" dirty="0" err="1">
                <a:solidFill>
                  <a:srgbClr val="FF0000"/>
                </a:solidFill>
              </a:rPr>
              <a:t>C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140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42077" y="3753905"/>
            <a:ext cx="884683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0" i="0" dirty="0">
                <a:solidFill>
                  <a:srgbClr val="002060"/>
                </a:solidFill>
                <a:effectLst/>
                <a:cs typeface="Times New Roman" panose="02020603050405020304" pitchFamily="18" charset="0"/>
              </a:rPr>
              <a:t>Ta </a:t>
            </a:r>
            <a:r>
              <a:rPr lang="vi-VN" sz="2800" b="0" i="0" dirty="0" err="1">
                <a:solidFill>
                  <a:srgbClr val="002060"/>
                </a:solidFill>
                <a:effectLst/>
                <a:cs typeface="Times New Roman" panose="02020603050405020304" pitchFamily="18" charset="0"/>
              </a:rPr>
              <a:t>có</a:t>
            </a:r>
            <a:r>
              <a:rPr lang="en-US" sz="2800" b="0" i="0" dirty="0">
                <a:solidFill>
                  <a:srgbClr val="002060"/>
                </a:solidFill>
                <a:effectLst/>
                <a:cs typeface="Times New Roman" panose="02020603050405020304" pitchFamily="18" charset="0"/>
              </a:rPr>
              <a:t>:</a:t>
            </a:r>
            <a:r>
              <a:rPr lang="vi-VN" sz="2800" b="0" i="0" dirty="0">
                <a:solidFill>
                  <a:srgbClr val="002060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38 </a:t>
            </a:r>
            <a:r>
              <a:rPr lang="vi-VN" sz="2800" baseline="300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o</a:t>
            </a:r>
            <a:r>
              <a:rPr lang="vi-VN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&gt; </a:t>
            </a:r>
            <a:r>
              <a:rPr lang="vi-VN" sz="2800" b="0" i="0" dirty="0">
                <a:solidFill>
                  <a:srgbClr val="002060"/>
                </a:solidFill>
                <a:effectLst/>
                <a:cs typeface="Times New Roman" panose="02020603050405020304" pitchFamily="18" charset="0"/>
              </a:rPr>
              <a:t>37 </a:t>
            </a:r>
            <a:r>
              <a:rPr lang="vi-VN" sz="2800" b="0" i="0" baseline="30000" dirty="0" err="1">
                <a:solidFill>
                  <a:srgbClr val="002060"/>
                </a:solidFill>
                <a:effectLst/>
                <a:cs typeface="Times New Roman" panose="02020603050405020304" pitchFamily="18" charset="0"/>
              </a:rPr>
              <a:t>o</a:t>
            </a:r>
            <a:r>
              <a:rPr lang="vi-VN" sz="2800" b="0" i="0" dirty="0" err="1">
                <a:solidFill>
                  <a:srgbClr val="002060"/>
                </a:solidFill>
                <a:effectLst/>
                <a:cs typeface="Times New Roman" panose="02020603050405020304" pitchFamily="18" charset="0"/>
              </a:rPr>
              <a:t>C</a:t>
            </a:r>
            <a:endParaRPr lang="en-US" sz="2800" b="0" i="0" dirty="0">
              <a:solidFill>
                <a:srgbClr val="002060"/>
              </a:solidFill>
              <a:effectLst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         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</a:t>
            </a:r>
            <a:r>
              <a:rPr lang="vi-VN" sz="28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vi-VN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37 </a:t>
            </a:r>
            <a:r>
              <a:rPr lang="vi-VN" sz="2800" baseline="300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o</a:t>
            </a:r>
            <a:r>
              <a:rPr lang="vi-VN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</a:t>
            </a:r>
            <a:endParaRPr lang="en-US" sz="28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vi-VN" sz="28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ên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nhiệt độ 38 </a:t>
            </a:r>
            <a:r>
              <a:rPr lang="vi-VN" sz="2800" b="0" i="0" baseline="3000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39</a:t>
            </a:r>
            <a:r>
              <a:rPr lang="vi-VN" sz="2800" b="0" i="0" baseline="3000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 cao hơn nhiệt độ cơ thể của người bình </a:t>
            </a:r>
            <a:r>
              <a:rPr lang="vi-VN" sz="28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85346" y="2926237"/>
            <a:ext cx="1729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EDAAD5-5FD2-DE08-91EB-976F17C6D6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436" t="72941" r="5565" b="18502"/>
          <a:stretch/>
        </p:blipFill>
        <p:spPr>
          <a:xfrm>
            <a:off x="712140" y="1160649"/>
            <a:ext cx="10767720" cy="151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333918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>
            <a:extLst>
              <a:ext uri="{FF2B5EF4-FFF2-40B4-BE49-F238E27FC236}">
                <a16:creationId xmlns:a16="http://schemas.microsoft.com/office/drawing/2014/main" id="{E856B763-999D-4CC9-8FA0-B172BB8C4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5631" y="3457664"/>
            <a:ext cx="4889306" cy="2391023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30B4D637-89BC-430F-80A4-A272D45E6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423" y="17937"/>
            <a:ext cx="3003402" cy="162276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9FE4C785-79F0-4281-BFB8-AFFBC742B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F01F9E7-068F-418F-91BE-257E9FB276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3" name="图片 2" descr="图片包含 播放器&#10;&#10;已生成高可信度的说明">
            <a:extLst>
              <a:ext uri="{FF2B5EF4-FFF2-40B4-BE49-F238E27FC236}">
                <a16:creationId xmlns:a16="http://schemas.microsoft.com/office/drawing/2014/main" id="{6DA21FD4-D164-4980-907F-12B8EC7531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432" y="-73348"/>
            <a:ext cx="6977852" cy="5373458"/>
          </a:xfrm>
          <a:prstGeom prst="rect">
            <a:avLst/>
          </a:prstGeom>
        </p:spPr>
      </p:pic>
      <p:pic>
        <p:nvPicPr>
          <p:cNvPr id="4" name="图片 3" descr="图片包含 物体&#10;&#10;已生成极高可信度的说明">
            <a:extLst>
              <a:ext uri="{FF2B5EF4-FFF2-40B4-BE49-F238E27FC236}">
                <a16:creationId xmlns:a16="http://schemas.microsoft.com/office/drawing/2014/main" id="{8A3749C7-AEEB-4D67-AC09-B29A468A44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62" y="3252823"/>
            <a:ext cx="7793746" cy="30068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42B005C-8D72-4AF5-B883-F43EC7BCBC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7742" y="5044273"/>
            <a:ext cx="1564257" cy="1813727"/>
          </a:xfrm>
          <a:prstGeom prst="rect">
            <a:avLst/>
          </a:prstGeom>
        </p:spPr>
      </p:pic>
      <p:pic>
        <p:nvPicPr>
          <p:cNvPr id="7" name="图片 6" descr="图片包含 物体&#10;&#10;已生成极高可信度的说明">
            <a:extLst>
              <a:ext uri="{FF2B5EF4-FFF2-40B4-BE49-F238E27FC236}">
                <a16:creationId xmlns:a16="http://schemas.microsoft.com/office/drawing/2014/main" id="{25CC8EFD-6491-4314-BCEB-48992CE7A8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703007"/>
            <a:ext cx="3038444" cy="41549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CB3415D-5E96-44AC-9A6B-0B99F91B29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57948" y="1470391"/>
            <a:ext cx="2598904" cy="483141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EF40B78-E9B6-4217-8747-3FEE370000A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899" y="6136696"/>
            <a:ext cx="652883" cy="7570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454224D-0D55-4F76-8F41-018FDAB3C6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6573" flipH="1">
            <a:off x="1524474" y="424639"/>
            <a:ext cx="1585454" cy="1773205"/>
          </a:xfrm>
          <a:prstGeom prst="rect">
            <a:avLst/>
          </a:prstGeom>
        </p:spPr>
      </p:pic>
      <p:sp>
        <p:nvSpPr>
          <p:cNvPr id="36" name="Google Shape;487;p33">
            <a:extLst>
              <a:ext uri="{FF2B5EF4-FFF2-40B4-BE49-F238E27FC236}">
                <a16:creationId xmlns:a16="http://schemas.microsoft.com/office/drawing/2014/main" id="{A47ACD01-82DC-4FFC-B89E-CC0016E9A116}"/>
              </a:ext>
            </a:extLst>
          </p:cNvPr>
          <p:cNvSpPr txBox="1">
            <a:spLocks/>
          </p:cNvSpPr>
          <p:nvPr/>
        </p:nvSpPr>
        <p:spPr>
          <a:xfrm>
            <a:off x="927397" y="2243719"/>
            <a:ext cx="1070792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Vận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dụng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iny" panose="02000903060500060000" pitchFamily="2" charset="0"/>
              <a:sym typeface="Bubblegum Sans"/>
            </a:endParaRPr>
          </a:p>
        </p:txBody>
      </p:sp>
    </p:spTree>
    <p:extLst>
      <p:ext uri="{BB962C8B-B14F-4D97-AF65-F5344CB8AC3E}">
        <p14:creationId xmlns:p14="http://schemas.microsoft.com/office/powerpoint/2010/main" val="3377133659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9182D54-6841-7B08-BE42-747E81BE58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1626" t="9908" r="10181" b="31871"/>
          <a:stretch/>
        </p:blipFill>
        <p:spPr>
          <a:xfrm>
            <a:off x="705079" y="1421176"/>
            <a:ext cx="10455007" cy="239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046663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1183369" y="-449821"/>
            <a:ext cx="9148887" cy="6858000"/>
          </a:xfrm>
          <a:prstGeom prst="rect">
            <a:avLst/>
          </a:prstGeom>
        </p:spPr>
      </p:pic>
      <p:pic>
        <p:nvPicPr>
          <p:cNvPr id="6" name="图片 5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578" y="157552"/>
            <a:ext cx="3542059" cy="354205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1378">
            <a:off x="-332242" y="-218894"/>
            <a:ext cx="3519596" cy="274727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339" y="2529177"/>
            <a:ext cx="1170434" cy="117043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746" y="4457977"/>
            <a:ext cx="1170434" cy="11704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642">
            <a:off x="8645790" y="2192463"/>
            <a:ext cx="1799543" cy="11960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6145" y="2529177"/>
            <a:ext cx="6114818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078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5390" b="4996"/>
          <a:stretch>
            <a:fillRect/>
          </a:stretch>
        </p:blipFill>
        <p:spPr>
          <a:xfrm>
            <a:off x="-101600" y="1"/>
            <a:ext cx="12293599" cy="6858000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83102" y="1946778"/>
            <a:ext cx="2799396" cy="491122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092575" y="267970"/>
            <a:ext cx="7889875" cy="6322060"/>
            <a:chOff x="446" y="423"/>
            <a:chExt cx="18258" cy="9956"/>
          </a:xfrm>
        </p:grpSpPr>
        <p:sp>
          <p:nvSpPr>
            <p:cNvPr id="3" name="Rectangle 4"/>
            <p:cNvSpPr/>
            <p:nvPr/>
          </p:nvSpPr>
          <p:spPr>
            <a:xfrm>
              <a:off x="446" y="423"/>
              <a:ext cx="18258" cy="9956"/>
            </a:xfrm>
            <a:prstGeom prst="roundRect">
              <a:avLst>
                <a:gd name="adj" fmla="val 15902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Rectangle 4"/>
            <p:cNvSpPr/>
            <p:nvPr/>
          </p:nvSpPr>
          <p:spPr>
            <a:xfrm>
              <a:off x="721" y="716"/>
              <a:ext cx="17627" cy="9288"/>
            </a:xfrm>
            <a:prstGeom prst="roundRect">
              <a:avLst>
                <a:gd name="adj" fmla="val 15809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67665" y="356870"/>
            <a:ext cx="4923790" cy="1781810"/>
            <a:chOff x="-100" y="795"/>
            <a:chExt cx="7754" cy="2806"/>
          </a:xfrm>
        </p:grpSpPr>
        <p:pic>
          <p:nvPicPr>
            <p:cNvPr id="8" name="图片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-100" y="795"/>
              <a:ext cx="5583" cy="2807"/>
            </a:xfrm>
            <a:prstGeom prst="rect">
              <a:avLst/>
            </a:prstGeom>
          </p:spPr>
        </p:pic>
        <p:sp>
          <p:nvSpPr>
            <p:cNvPr id="106" name="Rounded Rectangle 9"/>
            <p:cNvSpPr/>
            <p:nvPr/>
          </p:nvSpPr>
          <p:spPr>
            <a:xfrm>
              <a:off x="562" y="1356"/>
              <a:ext cx="7092" cy="1449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#9Slide07 IcielNabila" pitchFamily="2" charset="0"/>
                  <a:ea typeface="+mn-ea"/>
                  <a:cs typeface="+mn-cs"/>
                </a:rPr>
                <a:t>Đố bạn!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6271713" y="786427"/>
            <a:ext cx="36706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4800" b="1" i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</a:t>
            </a:r>
            <a:r>
              <a:rPr lang="en-US" sz="4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… </a:t>
            </a:r>
            <a:r>
              <a:rPr lang="en-US" sz="4800" b="1" i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841341" y="2258736"/>
            <a:ext cx="4101034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5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841341" y="3607951"/>
            <a:ext cx="4101034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5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879219" y="4949910"/>
            <a:ext cx="4101034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5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71713" y="2258736"/>
            <a:ext cx="20691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6000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75542" y="3607951"/>
            <a:ext cx="17694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660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448764" y="5055553"/>
            <a:ext cx="12279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600</a:t>
            </a:r>
          </a:p>
        </p:txBody>
      </p:sp>
      <p:pic>
        <p:nvPicPr>
          <p:cNvPr id="32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0286" y="226008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69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5390" b="4996"/>
          <a:stretch>
            <a:fillRect/>
          </a:stretch>
        </p:blipFill>
        <p:spPr>
          <a:xfrm>
            <a:off x="-101600" y="1"/>
            <a:ext cx="12293599" cy="6858000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83102" y="1946778"/>
            <a:ext cx="2799396" cy="491122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092575" y="267970"/>
            <a:ext cx="7889875" cy="6322060"/>
            <a:chOff x="446" y="423"/>
            <a:chExt cx="18258" cy="9956"/>
          </a:xfrm>
        </p:grpSpPr>
        <p:sp>
          <p:nvSpPr>
            <p:cNvPr id="3" name="Rectangle 4"/>
            <p:cNvSpPr/>
            <p:nvPr/>
          </p:nvSpPr>
          <p:spPr>
            <a:xfrm>
              <a:off x="446" y="423"/>
              <a:ext cx="18258" cy="9956"/>
            </a:xfrm>
            <a:prstGeom prst="roundRect">
              <a:avLst>
                <a:gd name="adj" fmla="val 15902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Rectangle 4"/>
            <p:cNvSpPr/>
            <p:nvPr/>
          </p:nvSpPr>
          <p:spPr>
            <a:xfrm>
              <a:off x="721" y="716"/>
              <a:ext cx="17627" cy="9288"/>
            </a:xfrm>
            <a:prstGeom prst="roundRect">
              <a:avLst>
                <a:gd name="adj" fmla="val 15809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67665" y="356870"/>
            <a:ext cx="4923790" cy="1781810"/>
            <a:chOff x="-100" y="795"/>
            <a:chExt cx="7754" cy="2806"/>
          </a:xfrm>
        </p:grpSpPr>
        <p:pic>
          <p:nvPicPr>
            <p:cNvPr id="8" name="图片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-100" y="795"/>
              <a:ext cx="5583" cy="2807"/>
            </a:xfrm>
            <a:prstGeom prst="rect">
              <a:avLst/>
            </a:prstGeom>
          </p:spPr>
        </p:pic>
        <p:sp>
          <p:nvSpPr>
            <p:cNvPr id="106" name="Rounded Rectangle 9"/>
            <p:cNvSpPr/>
            <p:nvPr/>
          </p:nvSpPr>
          <p:spPr>
            <a:xfrm>
              <a:off x="562" y="1356"/>
              <a:ext cx="7092" cy="1449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#9Slide07 IcielNabila" pitchFamily="2" charset="0"/>
                  <a:ea typeface="+mn-ea"/>
                  <a:cs typeface="+mn-cs"/>
                </a:rPr>
                <a:t>Đố bạn!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6271713" y="786427"/>
            <a:ext cx="41943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10ml  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en-US" sz="48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3 = ...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841341" y="2258736"/>
            <a:ext cx="4101034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5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841341" y="3823435"/>
            <a:ext cx="4101034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5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841341" y="5324098"/>
            <a:ext cx="4101034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5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71713" y="2385915"/>
            <a:ext cx="20691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300 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28065" y="3976515"/>
            <a:ext cx="17694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30ml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41043" y="5426066"/>
            <a:ext cx="1566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30 l</a:t>
            </a:r>
          </a:p>
        </p:txBody>
      </p:sp>
      <p:pic>
        <p:nvPicPr>
          <p:cNvPr id="32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172" y="384609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29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5390" b="4996"/>
          <a:stretch>
            <a:fillRect/>
          </a:stretch>
        </p:blipFill>
        <p:spPr>
          <a:xfrm>
            <a:off x="-101600" y="1"/>
            <a:ext cx="12293599" cy="6858000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83102" y="1946778"/>
            <a:ext cx="2799396" cy="491122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096216" y="404181"/>
            <a:ext cx="7889875" cy="6322060"/>
            <a:chOff x="446" y="423"/>
            <a:chExt cx="18258" cy="9956"/>
          </a:xfrm>
        </p:grpSpPr>
        <p:sp>
          <p:nvSpPr>
            <p:cNvPr id="3" name="Rectangle 4"/>
            <p:cNvSpPr/>
            <p:nvPr/>
          </p:nvSpPr>
          <p:spPr>
            <a:xfrm>
              <a:off x="446" y="423"/>
              <a:ext cx="18258" cy="9956"/>
            </a:xfrm>
            <a:prstGeom prst="roundRect">
              <a:avLst>
                <a:gd name="adj" fmla="val 15902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Rectangle 4"/>
            <p:cNvSpPr/>
            <p:nvPr/>
          </p:nvSpPr>
          <p:spPr>
            <a:xfrm>
              <a:off x="721" y="716"/>
              <a:ext cx="17627" cy="9288"/>
            </a:xfrm>
            <a:prstGeom prst="roundRect">
              <a:avLst>
                <a:gd name="adj" fmla="val 15809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67665" y="356870"/>
            <a:ext cx="4923790" cy="1781810"/>
            <a:chOff x="-100" y="795"/>
            <a:chExt cx="7754" cy="2806"/>
          </a:xfrm>
        </p:grpSpPr>
        <p:pic>
          <p:nvPicPr>
            <p:cNvPr id="8" name="图片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-100" y="795"/>
              <a:ext cx="5583" cy="2807"/>
            </a:xfrm>
            <a:prstGeom prst="rect">
              <a:avLst/>
            </a:prstGeom>
          </p:spPr>
        </p:pic>
        <p:sp>
          <p:nvSpPr>
            <p:cNvPr id="106" name="Rounded Rectangle 9"/>
            <p:cNvSpPr/>
            <p:nvPr/>
          </p:nvSpPr>
          <p:spPr>
            <a:xfrm>
              <a:off x="562" y="1356"/>
              <a:ext cx="7092" cy="1449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#9Slide07 IcielNabila" pitchFamily="2" charset="0"/>
                  <a:ea typeface="+mn-ea"/>
                  <a:cs typeface="+mn-cs"/>
                </a:rPr>
                <a:t>Đố bạn!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5474801" y="1173162"/>
            <a:ext cx="5347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200ml + 320ml = 620ml.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841341" y="2258736"/>
            <a:ext cx="4101034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5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841341" y="3823435"/>
            <a:ext cx="4101034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5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67385" y="2402419"/>
            <a:ext cx="2069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71713" y="3846076"/>
            <a:ext cx="1769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</a:p>
        </p:txBody>
      </p:sp>
      <p:pic>
        <p:nvPicPr>
          <p:cNvPr id="32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361" y="3823435"/>
            <a:ext cx="863701" cy="86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3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11ED28F-2173-4B19-93AE-8E362ED82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00F08109-1F74-4701-AFF2-8BE2B3E8616B}"/>
              </a:ext>
            </a:extLst>
          </p:cNvPr>
          <p:cNvGrpSpPr>
            <a:grpSpLocks/>
          </p:cNvGrpSpPr>
          <p:nvPr/>
        </p:nvGrpSpPr>
        <p:grpSpPr bwMode="auto">
          <a:xfrm>
            <a:off x="627432" y="763392"/>
            <a:ext cx="11088687" cy="5445125"/>
            <a:chOff x="623392" y="809101"/>
            <a:chExt cx="11089232" cy="54457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FC9D6776-3338-4582-9C05-512C1DADA29F}"/>
                </a:ext>
              </a:extLst>
            </p:cNvPr>
            <p:cNvGrpSpPr/>
            <p:nvPr/>
          </p:nvGrpSpPr>
          <p:grpSpPr>
            <a:xfrm>
              <a:off x="911424" y="809101"/>
              <a:ext cx="10776274" cy="5239797"/>
              <a:chOff x="684940" y="764704"/>
              <a:chExt cx="10776274" cy="5239797"/>
            </a:xfrm>
            <a:solidFill>
              <a:schemeClr val="bg1"/>
            </a:solidFill>
          </p:grpSpPr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A6116AE5-A242-4C0C-8FA2-AF73241B68EB}"/>
                  </a:ext>
                </a:extLst>
              </p:cNvPr>
              <p:cNvSpPr/>
              <p:nvPr/>
            </p:nvSpPr>
            <p:spPr>
              <a:xfrm>
                <a:off x="3215680" y="764704"/>
                <a:ext cx="3672408" cy="302433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C1A37DCB-88CE-469C-A286-BB57EBA2C40C}"/>
                  </a:ext>
                </a:extLst>
              </p:cNvPr>
              <p:cNvSpPr/>
              <p:nvPr/>
            </p:nvSpPr>
            <p:spPr>
              <a:xfrm>
                <a:off x="5951984" y="1052736"/>
                <a:ext cx="3312368" cy="302433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椭圆 19">
                <a:extLst>
                  <a:ext uri="{FF2B5EF4-FFF2-40B4-BE49-F238E27FC236}">
                    <a16:creationId xmlns:a16="http://schemas.microsoft.com/office/drawing/2014/main" id="{E885227D-7EFF-421E-A55A-DBDBAD89DBC0}"/>
                  </a:ext>
                </a:extLst>
              </p:cNvPr>
              <p:cNvSpPr/>
              <p:nvPr/>
            </p:nvSpPr>
            <p:spPr>
              <a:xfrm>
                <a:off x="8544272" y="1196752"/>
                <a:ext cx="2604048" cy="266756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0309C00C-F665-45BC-B9D9-6FE2CDACBC33}"/>
                  </a:ext>
                </a:extLst>
              </p:cNvPr>
              <p:cNvSpPr/>
              <p:nvPr/>
            </p:nvSpPr>
            <p:spPr>
              <a:xfrm>
                <a:off x="8472264" y="2335275"/>
                <a:ext cx="2988950" cy="303794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4F74479E-F359-4B54-A7CF-8D9D5EB9AFAD}"/>
                  </a:ext>
                </a:extLst>
              </p:cNvPr>
              <p:cNvSpPr/>
              <p:nvPr/>
            </p:nvSpPr>
            <p:spPr>
              <a:xfrm>
                <a:off x="6888088" y="2246484"/>
                <a:ext cx="3359696" cy="34147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C821BE62-D29E-4CAC-A07A-92118255E36C}"/>
                  </a:ext>
                </a:extLst>
              </p:cNvPr>
              <p:cNvSpPr/>
              <p:nvPr/>
            </p:nvSpPr>
            <p:spPr>
              <a:xfrm>
                <a:off x="5303912" y="3132584"/>
                <a:ext cx="2629579" cy="26726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椭圆 23">
                <a:extLst>
                  <a:ext uri="{FF2B5EF4-FFF2-40B4-BE49-F238E27FC236}">
                    <a16:creationId xmlns:a16="http://schemas.microsoft.com/office/drawing/2014/main" id="{886723D7-1A61-4945-BC44-B008470B5A11}"/>
                  </a:ext>
                </a:extLst>
              </p:cNvPr>
              <p:cNvSpPr/>
              <p:nvPr/>
            </p:nvSpPr>
            <p:spPr>
              <a:xfrm>
                <a:off x="3197035" y="2911643"/>
                <a:ext cx="3042981" cy="30928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8EEBCA67-2664-4C8B-84E2-B2156B7BB4EF}"/>
                  </a:ext>
                </a:extLst>
              </p:cNvPr>
              <p:cNvSpPr/>
              <p:nvPr/>
            </p:nvSpPr>
            <p:spPr>
              <a:xfrm>
                <a:off x="1668372" y="2784414"/>
                <a:ext cx="3042981" cy="30928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B1DE68BF-9602-4F7D-8334-CAFF35BB091D}"/>
                  </a:ext>
                </a:extLst>
              </p:cNvPr>
              <p:cNvSpPr/>
              <p:nvPr/>
            </p:nvSpPr>
            <p:spPr>
              <a:xfrm>
                <a:off x="907049" y="3564632"/>
                <a:ext cx="2275345" cy="231264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E284843A-2AA8-471D-B199-27929EC98B9E}"/>
                  </a:ext>
                </a:extLst>
              </p:cNvPr>
              <p:cNvSpPr/>
              <p:nvPr/>
            </p:nvSpPr>
            <p:spPr>
              <a:xfrm>
                <a:off x="684940" y="1493478"/>
                <a:ext cx="3250397" cy="33036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8FF0C0D2-5225-4205-885E-29FA7A5C67A6}"/>
                  </a:ext>
                </a:extLst>
              </p:cNvPr>
              <p:cNvSpPr/>
              <p:nvPr/>
            </p:nvSpPr>
            <p:spPr>
              <a:xfrm>
                <a:off x="2013392" y="956667"/>
                <a:ext cx="2723744" cy="276838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088" name="组合 7">
              <a:extLst>
                <a:ext uri="{FF2B5EF4-FFF2-40B4-BE49-F238E27FC236}">
                  <a16:creationId xmlns:a16="http://schemas.microsoft.com/office/drawing/2014/main" id="{AB04744F-DCBF-4332-A500-ECC205AB8A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3392" y="836712"/>
              <a:ext cx="11089232" cy="5418137"/>
              <a:chOff x="479376" y="764704"/>
              <a:chExt cx="11089232" cy="5418137"/>
            </a:xfrm>
          </p:grpSpPr>
          <p:grpSp>
            <p:nvGrpSpPr>
              <p:cNvPr id="9" name="组合 8">
                <a:extLst>
                  <a:ext uri="{FF2B5EF4-FFF2-40B4-BE49-F238E27FC236}">
                    <a16:creationId xmlns:a16="http://schemas.microsoft.com/office/drawing/2014/main" id="{DE5779CB-5444-4B1E-8490-3B8AAAD935B7}"/>
                  </a:ext>
                </a:extLst>
              </p:cNvPr>
              <p:cNvGrpSpPr/>
              <p:nvPr/>
            </p:nvGrpSpPr>
            <p:grpSpPr>
              <a:xfrm>
                <a:off x="479376" y="764704"/>
                <a:ext cx="10585176" cy="5418137"/>
                <a:chOff x="479376" y="764704"/>
                <a:chExt cx="10585176" cy="5418137"/>
              </a:xfrm>
              <a:solidFill>
                <a:schemeClr val="bg1">
                  <a:alpha val="61000"/>
                </a:schemeClr>
              </a:solidFill>
            </p:grpSpPr>
            <p:sp>
              <p:nvSpPr>
                <p:cNvPr id="12" name="椭圆 11">
                  <a:extLst>
                    <a:ext uri="{FF2B5EF4-FFF2-40B4-BE49-F238E27FC236}">
                      <a16:creationId xmlns:a16="http://schemas.microsoft.com/office/drawing/2014/main" id="{D711C541-D9B4-45FE-B490-47BBFCE4CFEE}"/>
                    </a:ext>
                  </a:extLst>
                </p:cNvPr>
                <p:cNvSpPr/>
                <p:nvPr/>
              </p:nvSpPr>
              <p:spPr>
                <a:xfrm>
                  <a:off x="5375920" y="764704"/>
                  <a:ext cx="2232248" cy="223224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3" name="椭圆 12">
                  <a:extLst>
                    <a:ext uri="{FF2B5EF4-FFF2-40B4-BE49-F238E27FC236}">
                      <a16:creationId xmlns:a16="http://schemas.microsoft.com/office/drawing/2014/main" id="{FC272E47-086A-4F9B-85AF-F367EA3923E4}"/>
                    </a:ext>
                  </a:extLst>
                </p:cNvPr>
                <p:cNvSpPr/>
                <p:nvPr/>
              </p:nvSpPr>
              <p:spPr>
                <a:xfrm>
                  <a:off x="8112224" y="980728"/>
                  <a:ext cx="2304256" cy="230425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4" name="椭圆 13">
                  <a:extLst>
                    <a:ext uri="{FF2B5EF4-FFF2-40B4-BE49-F238E27FC236}">
                      <a16:creationId xmlns:a16="http://schemas.microsoft.com/office/drawing/2014/main" id="{DF0F5908-6C04-486E-9981-8497877C2F02}"/>
                    </a:ext>
                  </a:extLst>
                </p:cNvPr>
                <p:cNvSpPr/>
                <p:nvPr/>
              </p:nvSpPr>
              <p:spPr>
                <a:xfrm>
                  <a:off x="8598743" y="3339455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5" name="椭圆 14">
                  <a:extLst>
                    <a:ext uri="{FF2B5EF4-FFF2-40B4-BE49-F238E27FC236}">
                      <a16:creationId xmlns:a16="http://schemas.microsoft.com/office/drawing/2014/main" id="{A0ADBBD7-7837-442B-953B-BF7A0E62A36F}"/>
                    </a:ext>
                  </a:extLst>
                </p:cNvPr>
                <p:cNvSpPr/>
                <p:nvPr/>
              </p:nvSpPr>
              <p:spPr>
                <a:xfrm>
                  <a:off x="6366495" y="3627487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6" name="椭圆 15">
                  <a:extLst>
                    <a:ext uri="{FF2B5EF4-FFF2-40B4-BE49-F238E27FC236}">
                      <a16:creationId xmlns:a16="http://schemas.microsoft.com/office/drawing/2014/main" id="{2A5CDFE9-52F7-4E08-8DD5-8ACBD870AFDE}"/>
                    </a:ext>
                  </a:extLst>
                </p:cNvPr>
                <p:cNvSpPr/>
                <p:nvPr/>
              </p:nvSpPr>
              <p:spPr>
                <a:xfrm>
                  <a:off x="1950343" y="3717032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>
                  <a:extLst>
                    <a:ext uri="{FF2B5EF4-FFF2-40B4-BE49-F238E27FC236}">
                      <a16:creationId xmlns:a16="http://schemas.microsoft.com/office/drawing/2014/main" id="{43F33F5E-93E5-402F-AF00-D1B13A3AB59E}"/>
                    </a:ext>
                  </a:extLst>
                </p:cNvPr>
                <p:cNvSpPr/>
                <p:nvPr/>
              </p:nvSpPr>
              <p:spPr>
                <a:xfrm>
                  <a:off x="479376" y="2547367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0" name="椭圆 9">
                <a:extLst>
                  <a:ext uri="{FF2B5EF4-FFF2-40B4-BE49-F238E27FC236}">
                    <a16:creationId xmlns:a16="http://schemas.microsoft.com/office/drawing/2014/main" id="{4742041D-8232-418F-80F1-A67391B22B3C}"/>
                  </a:ext>
                </a:extLst>
              </p:cNvPr>
              <p:cNvSpPr/>
              <p:nvPr/>
            </p:nvSpPr>
            <p:spPr>
              <a:xfrm>
                <a:off x="8544272" y="980009"/>
                <a:ext cx="215911" cy="21592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椭圆 10">
                <a:extLst>
                  <a:ext uri="{FF2B5EF4-FFF2-40B4-BE49-F238E27FC236}">
                    <a16:creationId xmlns:a16="http://schemas.microsoft.com/office/drawing/2014/main" id="{AC3FCCFB-5E02-49B5-BEC7-524DAB4D2A07}"/>
                  </a:ext>
                </a:extLst>
              </p:cNvPr>
              <p:cNvSpPr/>
              <p:nvPr/>
            </p:nvSpPr>
            <p:spPr>
              <a:xfrm>
                <a:off x="11352697" y="2348590"/>
                <a:ext cx="215911" cy="21592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9" name="图片 28" descr="5cef9ad96fc5e">
            <a:extLst>
              <a:ext uri="{FF2B5EF4-FFF2-40B4-BE49-F238E27FC236}">
                <a16:creationId xmlns:a16="http://schemas.microsoft.com/office/drawing/2014/main" id="{0A7C8A5C-9D49-48CC-B18A-0FCAD999E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463550"/>
            <a:ext cx="230822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图片 29" descr="5f71523d97709">
            <a:extLst>
              <a:ext uri="{FF2B5EF4-FFF2-40B4-BE49-F238E27FC236}">
                <a16:creationId xmlns:a16="http://schemas.microsoft.com/office/drawing/2014/main" id="{C544657C-8320-469B-8C94-3B8E582E5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9703" y="4632181"/>
            <a:ext cx="3236760" cy="2814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B0ECCFD-7604-4EC7-AC1A-F69C413A8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763" y="36513"/>
            <a:ext cx="6567487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图片 30">
            <a:extLst>
              <a:ext uri="{FF2B5EF4-FFF2-40B4-BE49-F238E27FC236}">
                <a16:creationId xmlns:a16="http://schemas.microsoft.com/office/drawing/2014/main" id="{80F79ED5-E45C-4CDD-A497-201227E5A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38" y="17463"/>
            <a:ext cx="6567488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图片 2">
            <a:extLst>
              <a:ext uri="{FF2B5EF4-FFF2-40B4-BE49-F238E27FC236}">
                <a16:creationId xmlns:a16="http://schemas.microsoft.com/office/drawing/2014/main" id="{7FD7670F-35CD-4456-BE0F-6C98054F6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6" y="4751986"/>
            <a:ext cx="4302769" cy="2076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32A285D2-4673-6AD7-92C4-BEE274CB73C8}"/>
              </a:ext>
            </a:extLst>
          </p:cNvPr>
          <p:cNvSpPr txBox="1"/>
          <p:nvPr/>
        </p:nvSpPr>
        <p:spPr>
          <a:xfrm>
            <a:off x="2108284" y="2026209"/>
            <a:ext cx="82190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7030A0"/>
                </a:solidFill>
              </a:rPr>
              <a:t>Nhiệt</a:t>
            </a:r>
            <a:r>
              <a:rPr lang="en-US" sz="6000" b="1" dirty="0">
                <a:solidFill>
                  <a:srgbClr val="7030A0"/>
                </a:solidFill>
              </a:rPr>
              <a:t> </a:t>
            </a:r>
            <a:r>
              <a:rPr lang="en-US" sz="6000" b="1" dirty="0" err="1">
                <a:solidFill>
                  <a:srgbClr val="7030A0"/>
                </a:solidFill>
              </a:rPr>
              <a:t>độ</a:t>
            </a:r>
            <a:r>
              <a:rPr lang="en-US" sz="6000" b="1" dirty="0">
                <a:solidFill>
                  <a:srgbClr val="7030A0"/>
                </a:solidFill>
              </a:rPr>
              <a:t>.</a:t>
            </a:r>
          </a:p>
          <a:p>
            <a:pPr algn="ctr"/>
            <a:r>
              <a:rPr lang="en-US" sz="6000" b="1" dirty="0">
                <a:solidFill>
                  <a:srgbClr val="7030A0"/>
                </a:solidFill>
              </a:rPr>
              <a:t> </a:t>
            </a:r>
            <a:r>
              <a:rPr lang="en-US" sz="6000" b="1" dirty="0" err="1">
                <a:solidFill>
                  <a:srgbClr val="7030A0"/>
                </a:solidFill>
              </a:rPr>
              <a:t>Đơn</a:t>
            </a:r>
            <a:r>
              <a:rPr lang="en-US" sz="6000" b="1" dirty="0">
                <a:solidFill>
                  <a:srgbClr val="7030A0"/>
                </a:solidFill>
              </a:rPr>
              <a:t> </a:t>
            </a:r>
            <a:r>
              <a:rPr lang="en-US" sz="6000" b="1" dirty="0" err="1">
                <a:solidFill>
                  <a:srgbClr val="7030A0"/>
                </a:solidFill>
              </a:rPr>
              <a:t>vị</a:t>
            </a:r>
            <a:r>
              <a:rPr lang="en-US" sz="6000" b="1" dirty="0">
                <a:solidFill>
                  <a:srgbClr val="7030A0"/>
                </a:solidFill>
              </a:rPr>
              <a:t> </a:t>
            </a:r>
            <a:r>
              <a:rPr lang="en-US" sz="6000" b="1" dirty="0" err="1">
                <a:solidFill>
                  <a:srgbClr val="7030A0"/>
                </a:solidFill>
              </a:rPr>
              <a:t>đo</a:t>
            </a:r>
            <a:r>
              <a:rPr lang="en-US" sz="6000" b="1" dirty="0">
                <a:solidFill>
                  <a:srgbClr val="7030A0"/>
                </a:solidFill>
              </a:rPr>
              <a:t> </a:t>
            </a:r>
            <a:r>
              <a:rPr lang="en-US" sz="6000" b="1" dirty="0" err="1">
                <a:solidFill>
                  <a:srgbClr val="7030A0"/>
                </a:solidFill>
              </a:rPr>
              <a:t>nhiệt</a:t>
            </a:r>
            <a:r>
              <a:rPr lang="en-US" sz="6000" b="1" dirty="0">
                <a:solidFill>
                  <a:srgbClr val="7030A0"/>
                </a:solidFill>
              </a:rPr>
              <a:t> </a:t>
            </a:r>
            <a:r>
              <a:rPr lang="en-US" sz="6000" b="1" dirty="0" err="1">
                <a:solidFill>
                  <a:srgbClr val="7030A0"/>
                </a:solidFill>
              </a:rPr>
              <a:t>độ</a:t>
            </a:r>
            <a:endParaRPr lang="en-US" sz="6000" b="1" dirty="0">
              <a:solidFill>
                <a:srgbClr val="7030A0"/>
              </a:solidFill>
            </a:endParaRPr>
          </a:p>
          <a:p>
            <a:pPr algn="ctr"/>
            <a:endParaRPr lang="en-US" sz="6000" b="1" dirty="0">
              <a:solidFill>
                <a:srgbClr val="7030A0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706C03D-A64F-6273-1A3A-4253FD3019C5}"/>
              </a:ext>
            </a:extLst>
          </p:cNvPr>
          <p:cNvSpPr txBox="1"/>
          <p:nvPr/>
        </p:nvSpPr>
        <p:spPr>
          <a:xfrm>
            <a:off x="3620998" y="1083332"/>
            <a:ext cx="5041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</a:rPr>
              <a:t>Bài</a:t>
            </a:r>
            <a:r>
              <a:rPr lang="en-US" sz="4800" b="1" dirty="0">
                <a:solidFill>
                  <a:srgbClr val="FF0000"/>
                </a:solidFill>
              </a:rPr>
              <a:t> 33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60;p6">
            <a:extLst>
              <a:ext uri="{FF2B5EF4-FFF2-40B4-BE49-F238E27FC236}">
                <a16:creationId xmlns:a16="http://schemas.microsoft.com/office/drawing/2014/main" id="{F2419E14-B4F0-3803-BB40-8F9DF3F9DD07}"/>
              </a:ext>
            </a:extLst>
          </p:cNvPr>
          <p:cNvSpPr/>
          <p:nvPr/>
        </p:nvSpPr>
        <p:spPr>
          <a:xfrm>
            <a:off x="5980789" y="919883"/>
            <a:ext cx="5125575" cy="883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imes New Roman"/>
                <a:cs typeface="Times New Roman"/>
                <a:sym typeface="Times New Roman"/>
              </a:rPr>
              <a:t>YÊU CẦU CẦN ĐẠT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" name="Google Shape;562;p6">
            <a:extLst>
              <a:ext uri="{FF2B5EF4-FFF2-40B4-BE49-F238E27FC236}">
                <a16:creationId xmlns:a16="http://schemas.microsoft.com/office/drawing/2014/main" id="{34FD733E-C678-1ECD-D0BF-EC7FF1F7FB95}"/>
              </a:ext>
            </a:extLst>
          </p:cNvPr>
          <p:cNvSpPr/>
          <p:nvPr/>
        </p:nvSpPr>
        <p:spPr>
          <a:xfrm>
            <a:off x="3315814" y="2169602"/>
            <a:ext cx="822311" cy="573560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" name="Google Shape;563;p6">
            <a:extLst>
              <a:ext uri="{FF2B5EF4-FFF2-40B4-BE49-F238E27FC236}">
                <a16:creationId xmlns:a16="http://schemas.microsoft.com/office/drawing/2014/main" id="{4AB2044B-D43B-136B-90F0-D0005D2857EB}"/>
              </a:ext>
            </a:extLst>
          </p:cNvPr>
          <p:cNvSpPr/>
          <p:nvPr/>
        </p:nvSpPr>
        <p:spPr>
          <a:xfrm>
            <a:off x="4278996" y="1983545"/>
            <a:ext cx="7495662" cy="1075426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nl-NL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 biết được đơn vị đo nhiệt độ. Đọc, viết được đơn vị đo nhiệt độ.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Google Shape;564;p6">
            <a:extLst>
              <a:ext uri="{FF2B5EF4-FFF2-40B4-BE49-F238E27FC236}">
                <a16:creationId xmlns:a16="http://schemas.microsoft.com/office/drawing/2014/main" id="{516C1CB8-8AD2-CCC2-D5EE-A013F2CCDD4F}"/>
              </a:ext>
            </a:extLst>
          </p:cNvPr>
          <p:cNvSpPr/>
          <p:nvPr/>
        </p:nvSpPr>
        <p:spPr>
          <a:xfrm>
            <a:off x="4278996" y="4123106"/>
            <a:ext cx="822311" cy="655229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" name="Google Shape;565;p6">
            <a:extLst>
              <a:ext uri="{FF2B5EF4-FFF2-40B4-BE49-F238E27FC236}">
                <a16:creationId xmlns:a16="http://schemas.microsoft.com/office/drawing/2014/main" id="{7B7670B1-0640-B4FD-3A9E-841B93E3CC18}"/>
              </a:ext>
            </a:extLst>
          </p:cNvPr>
          <p:cNvSpPr/>
          <p:nvPr/>
        </p:nvSpPr>
        <p:spPr>
          <a:xfrm>
            <a:off x="5189173" y="3829759"/>
            <a:ext cx="6411588" cy="1241925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000000"/>
              </a:buClr>
            </a:pPr>
            <a:r>
              <a:rPr lang="nl-NL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 dụng được nhiệt kế đo nhiệt độ không khí và nhiệt kế đo thân nhiệt.</a:t>
            </a:r>
            <a:endParaRPr lang="vi-VN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96039952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3265557" y="-1022698"/>
            <a:ext cx="9148887" cy="6858000"/>
          </a:xfrm>
          <a:prstGeom prst="rect">
            <a:avLst/>
          </a:prstGeom>
        </p:spPr>
      </p:pic>
      <p:pic>
        <p:nvPicPr>
          <p:cNvPr id="6" name="图片 5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766" y="-415325"/>
            <a:ext cx="3542059" cy="354205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1378">
            <a:off x="-332242" y="-218894"/>
            <a:ext cx="3519596" cy="274727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339" y="2529177"/>
            <a:ext cx="1170434" cy="117043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746" y="4457977"/>
            <a:ext cx="1170434" cy="11704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642">
            <a:off x="10285231" y="556721"/>
            <a:ext cx="1799543" cy="11960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68F6892-7964-DA3A-B01B-AB5144A397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0696" y="2400023"/>
            <a:ext cx="6722717" cy="2225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066058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EF573B-6495-E2A8-75C5-386C05C867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5398" t="7551" b="60803"/>
          <a:stretch/>
        </p:blipFill>
        <p:spPr>
          <a:xfrm>
            <a:off x="1529508" y="627961"/>
            <a:ext cx="9421258" cy="39357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ADB336-3705-094E-A141-CD935CC049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5398" t="39086" r="14823" b="48246"/>
          <a:stretch/>
        </p:blipFill>
        <p:spPr>
          <a:xfrm>
            <a:off x="1529508" y="4654628"/>
            <a:ext cx="7944998" cy="157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250338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3265557" y="-1022698"/>
            <a:ext cx="9148887" cy="6858000"/>
          </a:xfrm>
          <a:prstGeom prst="rect">
            <a:avLst/>
          </a:prstGeom>
        </p:spPr>
      </p:pic>
      <p:pic>
        <p:nvPicPr>
          <p:cNvPr id="6" name="图片 5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702" y="-427665"/>
            <a:ext cx="3542059" cy="354205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1378">
            <a:off x="-332242" y="-218894"/>
            <a:ext cx="3519596" cy="274727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642">
            <a:off x="10285231" y="556721"/>
            <a:ext cx="1799543" cy="119603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197210D-E31B-861D-3DF6-673992E105D3}"/>
              </a:ext>
            </a:extLst>
          </p:cNvPr>
          <p:cNvSpPr/>
          <p:nvPr/>
        </p:nvSpPr>
        <p:spPr>
          <a:xfrm>
            <a:off x="5184107" y="2529177"/>
            <a:ext cx="584746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EF525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#9Slide03 BoosterNextFYBlack" panose="02000A03000000020004" pitchFamily="2" charset="0"/>
              </a:rPr>
              <a:t>Hoạt</a:t>
            </a:r>
            <a:r>
              <a:rPr kumimoji="0" lang="en-US" sz="8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EF525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#9Slide03 BoosterNextFYBlack" panose="02000A03000000020004" pitchFamily="2" charset="0"/>
              </a:rPr>
              <a:t> </a:t>
            </a:r>
            <a:r>
              <a:rPr kumimoji="0" lang="en-US" sz="8000" b="1" i="0" u="none" strike="noStrike" kern="120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EF525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#9Slide03 BoosterNextFYBlack" panose="02000A03000000020004" pitchFamily="2" charset="0"/>
              </a:rPr>
              <a:t>động</a:t>
            </a:r>
            <a:endParaRPr kumimoji="0" lang="en-US" sz="8000" b="1" i="0" u="none" strike="noStrike" kern="1200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rgbClr val="EF525E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uLnTx/>
              <a:uFillTx/>
              <a:latin typeface="#9Slide03 BoosterNextFYBlack" panose="02000A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355101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450</TotalTime>
  <Words>168</Words>
  <Application>Microsoft Office PowerPoint</Application>
  <PresentationFormat>Widescreen</PresentationFormat>
  <Paragraphs>47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等线</vt:lpstr>
      <vt:lpstr>#9Slide03 Arima Madurai</vt:lpstr>
      <vt:lpstr>#9Slide03 BoosterNextFYBlack</vt:lpstr>
      <vt:lpstr>#9Slide07 IcielNabila</vt:lpstr>
      <vt:lpstr>Arial</vt:lpstr>
      <vt:lpstr>Bubblegum Sans</vt:lpstr>
      <vt:lpstr>Calibri</vt:lpstr>
      <vt:lpstr>Calibri Light</vt:lpstr>
      <vt:lpstr>Coiny</vt:lpstr>
      <vt:lpstr>Times New Roman</vt:lpstr>
      <vt:lpstr>字魂95号-手刻宋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20</cp:revision>
  <dcterms:created xsi:type="dcterms:W3CDTF">2022-08-11T16:31:55Z</dcterms:created>
  <dcterms:modified xsi:type="dcterms:W3CDTF">2023-11-30T04:39:55Z</dcterms:modified>
</cp:coreProperties>
</file>