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  <p:sldMasterId id="2147483711" r:id="rId5"/>
  </p:sldMasterIdLst>
  <p:notesMasterIdLst>
    <p:notesMasterId r:id="rId24"/>
  </p:notesMasterIdLst>
  <p:sldIdLst>
    <p:sldId id="1142" r:id="rId6"/>
    <p:sldId id="1155" r:id="rId7"/>
    <p:sldId id="1156" r:id="rId8"/>
    <p:sldId id="1157" r:id="rId9"/>
    <p:sldId id="1158" r:id="rId10"/>
    <p:sldId id="1159" r:id="rId11"/>
    <p:sldId id="1160" r:id="rId12"/>
    <p:sldId id="1137" r:id="rId13"/>
    <p:sldId id="259" r:id="rId14"/>
    <p:sldId id="264" r:id="rId15"/>
    <p:sldId id="257" r:id="rId16"/>
    <p:sldId id="1149" r:id="rId17"/>
    <p:sldId id="1144" r:id="rId18"/>
    <p:sldId id="1128" r:id="rId19"/>
    <p:sldId id="1151" r:id="rId20"/>
    <p:sldId id="1154" r:id="rId21"/>
    <p:sldId id="1152" r:id="rId22"/>
    <p:sldId id="26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9E6F7"/>
    <a:srgbClr val="FF0045"/>
    <a:srgbClr val="FFE669"/>
    <a:srgbClr val="F22849"/>
    <a:srgbClr val="FFB83B"/>
    <a:srgbClr val="FFFF99"/>
    <a:srgbClr val="FF6600"/>
    <a:srgbClr val="FDF3E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64" d="100"/>
          <a:sy n="64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1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33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422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7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3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516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00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" name="Google Shape;350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5"/>
          <p:cNvSpPr txBox="1">
            <a:spLocks noGrp="1"/>
          </p:cNvSpPr>
          <p:nvPr>
            <p:ph type="body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2" name="Google Shape;352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93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87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478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209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215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7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43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0" name="Google Shape;380;p71"/>
          <p:cNvSpPr txBox="1">
            <a:spLocks noGrp="1"/>
          </p:cNvSpPr>
          <p:nvPr>
            <p:ph type="body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1" name="Google Shape;381;p7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241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1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5189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48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51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1.sv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30.png"/><Relationship Id="rId12" Type="http://schemas.openxmlformats.org/officeDocument/2006/relationships/image" Target="../media/image25.gif"/><Relationship Id="rId17" Type="http://schemas.openxmlformats.org/officeDocument/2006/relationships/slide" Target="slide9.xml"/><Relationship Id="rId25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svg"/><Relationship Id="rId11" Type="http://schemas.openxmlformats.org/officeDocument/2006/relationships/image" Target="../media/image24.gif"/><Relationship Id="rId24" Type="http://schemas.openxmlformats.org/officeDocument/2006/relationships/image" Target="../media/image27.png"/><Relationship Id="rId5" Type="http://schemas.openxmlformats.org/officeDocument/2006/relationships/image" Target="../media/image28.png"/><Relationship Id="rId15" Type="http://schemas.openxmlformats.org/officeDocument/2006/relationships/slide" Target="slide10.xml"/><Relationship Id="rId23" Type="http://schemas.openxmlformats.org/officeDocument/2006/relationships/image" Target="../media/image39.png"/><Relationship Id="rId10" Type="http://schemas.openxmlformats.org/officeDocument/2006/relationships/image" Target="../media/image33.svg"/><Relationship Id="rId19" Type="http://schemas.openxmlformats.org/officeDocument/2006/relationships/slide" Target="slide11.xml"/><Relationship Id="rId4" Type="http://schemas.openxmlformats.org/officeDocument/2006/relationships/image" Target="../media/image23.png"/><Relationship Id="rId9" Type="http://schemas.openxmlformats.org/officeDocument/2006/relationships/image" Target="../media/image32.png"/><Relationship Id="rId14" Type="http://schemas.openxmlformats.org/officeDocument/2006/relationships/image" Target="../media/image26.gif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FEFC07-2B1E-54DA-05EA-DBC45A3C8D32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93" y="168053"/>
            <a:ext cx="11899595" cy="63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" descr="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916" y="214037"/>
            <a:ext cx="5717782" cy="11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"/>
          <p:cNvSpPr txBox="1"/>
          <p:nvPr/>
        </p:nvSpPr>
        <p:spPr>
          <a:xfrm>
            <a:off x="4269555" y="403313"/>
            <a:ext cx="4379769" cy="60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304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 kumimoji="0" sz="330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9"/>
          <p:cNvGrpSpPr/>
          <p:nvPr/>
        </p:nvGrpSpPr>
        <p:grpSpPr>
          <a:xfrm>
            <a:off x="1233185" y="1217321"/>
            <a:ext cx="8926682" cy="4920648"/>
            <a:chOff x="0" y="276"/>
            <a:chExt cx="8926682" cy="4920648"/>
          </a:xfrm>
        </p:grpSpPr>
        <p:sp>
          <p:nvSpPr>
            <p:cNvPr id="636" name="Google Shape;636;p9"/>
            <p:cNvSpPr/>
            <p:nvPr/>
          </p:nvSpPr>
          <p:spPr>
            <a:xfrm rot="5400000">
              <a:off x="-265283" y="265559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 txBox="1"/>
            <p:nvPr/>
          </p:nvSpPr>
          <p:spPr>
            <a:xfrm>
              <a:off x="1" y="619271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 rot="5400000">
              <a:off x="4507555" y="-3269290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 txBox="1"/>
            <p:nvPr/>
          </p:nvSpPr>
          <p:spPr>
            <a:xfrm>
              <a:off x="1237990" y="56392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Ôn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về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hết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dư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 rot="5400000">
              <a:off x="-265283" y="1841605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21E146"/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 txBox="1"/>
            <p:nvPr/>
          </p:nvSpPr>
          <p:spPr>
            <a:xfrm>
              <a:off x="1" y="2195317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 rot="5400000">
              <a:off x="4507555" y="-1693244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 txBox="1"/>
            <p:nvPr/>
          </p:nvSpPr>
          <p:spPr>
            <a:xfrm>
              <a:off x="1237990" y="1632438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 rot="5400000">
              <a:off x="-265283" y="3417651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9"/>
            <p:cNvSpPr txBox="1"/>
            <p:nvPr/>
          </p:nvSpPr>
          <p:spPr>
            <a:xfrm>
              <a:off x="1" y="3771363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 rot="5400000">
              <a:off x="4507555" y="-117197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 txBox="1"/>
            <p:nvPr/>
          </p:nvSpPr>
          <p:spPr>
            <a:xfrm>
              <a:off x="1237990" y="3208485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Yêu thích môn học và trình bày bài cẩn thận, sạch đẹp.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6832" y="431919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C1CDFA-2685-487C-69AB-F3F02D535BA2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5;p14">
            <a:extLst>
              <a:ext uri="{FF2B5EF4-FFF2-40B4-BE49-F238E27FC236}">
                <a16:creationId xmlns:a16="http://schemas.microsoft.com/office/drawing/2014/main" id="{436CE15B-6F08-031D-5F66-22825CEE6491}"/>
              </a:ext>
            </a:extLst>
          </p:cNvPr>
          <p:cNvSpPr/>
          <p:nvPr/>
        </p:nvSpPr>
        <p:spPr>
          <a:xfrm>
            <a:off x="630586" y="489883"/>
            <a:ext cx="471489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A44F6A-2101-BC63-60B0-A110FFFED986}"/>
              </a:ext>
            </a:extLst>
          </p:cNvPr>
          <p:cNvSpPr/>
          <p:nvPr/>
        </p:nvSpPr>
        <p:spPr>
          <a:xfrm>
            <a:off x="5790000" y="522774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85" y="270858"/>
            <a:ext cx="1081209" cy="66888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51261" y="-7209"/>
            <a:ext cx="1246347" cy="870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b)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C01D0F-C8DF-96A8-B4FB-6987F1DB452A}"/>
              </a:ext>
            </a:extLst>
          </p:cNvPr>
          <p:cNvSpPr/>
          <p:nvPr/>
        </p:nvSpPr>
        <p:spPr>
          <a:xfrm>
            <a:off x="1510537" y="329719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6897" y="20930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310" y="30711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99992" y="728484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F32D8-1AFC-3C97-36D1-4D5968100490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126E51-16F2-DEBA-B45B-206A8B0D9AEC}"/>
              </a:ext>
            </a:extLst>
          </p:cNvPr>
          <p:cNvSpPr/>
          <p:nvPr/>
        </p:nvSpPr>
        <p:spPr>
          <a:xfrm>
            <a:off x="1231310" y="371208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9 -0.08125 L 0.04049 -0.08102 C 0.05599 -0.09259 0.07135 -0.10463 0.08698 -0.11504 C 0.1194 -0.13727 0.15286 -0.15486 0.18476 -0.1794 C 0.19362 -0.18611 0.20234 -0.19352 0.21133 -0.19954 C 0.21745 -0.2037 0.22422 -0.20532 0.23034 -0.20972 C 0.24167 -0.21782 0.25208 -0.2294 0.26354 -0.2368 C 0.28346 -0.2493 0.30443 -0.25625 0.32435 -0.26875 C 0.32969 -0.27222 0.3349 -0.27662 0.34049 -0.27893 C 0.347 -0.28171 0.35378 -0.28217 0.36042 -0.28403 C 0.36732 -0.28912 0.37422 -0.29444 0.38125 -0.29907 C 0.39349 -0.30717 0.39492 -0.30717 0.40599 -0.31088 C 0.41536 -0.31944 0.40625 -0.31227 0.42682 -0.31782 C 0.43164 -0.31898 0.43633 -0.32106 0.44115 -0.32268 C 0.44648 -0.32222 0.45195 -0.32315 0.45716 -0.32106 C 0.45833 -0.3206 0.45859 -0.31782 0.45911 -0.31597 C 0.4599 -0.31273 0.46029 -0.30926 0.46107 -0.30602 C 0.46575 -0.28495 0.46081 -0.31042 0.46393 -0.29421 " pathEditMode="relative" rAng="0" ptsTypes="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3 -0.01065 C -0.11641 0.01065 -0.10092 -0.00139 -0.13412 0.02986 C -0.13659 0.03195 -0.13894 0.03449 -0.14141 0.03681 C -0.14453 0.03982 -0.14818 0.0419 -0.15105 0.0456 C -0.15521 0.0507 -0.15886 0.05671 -0.16315 0.06134 C -0.16732 0.06574 -0.1724 0.06759 -0.17657 0.07199 C -0.17969 0.07523 -0.18203 0.08033 -0.18503 0.08426 C -0.18594 0.08565 -0.18737 0.08658 -0.18842 0.08796 " pathEditMode="relative" rAng="0" ptsTypes="AAAAAAAAAA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Rô-bốt chia được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rổ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cá</a:t>
            </a:r>
            <a:r>
              <a:rPr lang="vi-VN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là:</a:t>
            </a:r>
            <a:endParaRPr lang="en-US" sz="4400" dirty="0">
              <a:solidFill>
                <a:srgbClr val="FF0000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5610D0-A828-DE21-0651-C71F80FC5AC9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95;p14">
            <a:extLst>
              <a:ext uri="{FF2B5EF4-FFF2-40B4-BE49-F238E27FC236}">
                <a16:creationId xmlns:a16="http://schemas.microsoft.com/office/drawing/2014/main" id="{70AD2667-5E6A-C326-6DD3-1101A24EFC9C}"/>
              </a:ext>
            </a:extLst>
          </p:cNvPr>
          <p:cNvSpPr/>
          <p:nvPr/>
        </p:nvSpPr>
        <p:spPr>
          <a:xfrm>
            <a:off x="-94299" y="1498351"/>
            <a:ext cx="471489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  <p:bldP spid="60" grpId="0"/>
      <p:bldP spid="6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DD174-5EFD-3142-F4C2-93FFC6C48DAD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AE64EB-13B8-7D40-F929-14277FC959E8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 bốt chia 60 con cá vào các rổ, mỗi rổ 8 con cá. Hỏi Rô-bốt cần ít nhất bao nhiêu chiếc rổ để chia cá?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 cần ít nhất 8 chiếc rổ.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1E1AF3-AD2C-DFDC-5E98-8B6FC844BE59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B408F-9835-B476-5814-C62D241EC7C4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 descr="Rul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109562" y="5213805"/>
            <a:ext cx="1263792" cy="12637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d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753266" y="5220165"/>
            <a:ext cx="1257392" cy="12573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nci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4363665" y="5461177"/>
            <a:ext cx="438253" cy="4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53" y="5213805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9" y="5267360"/>
            <a:ext cx="861350" cy="130864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21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5661" y="5782675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96759" y="654992"/>
            <a:ext cx="6105330" cy="25697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92" y="1062776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: 2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88073" y="539154"/>
            <a:ext cx="6179993" cy="266824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0682F3-0FAB-AA7C-C878-43BA06C35D34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65">
            <a:extLst>
              <a:ext uri="{FF2B5EF4-FFF2-40B4-BE49-F238E27FC236}">
                <a16:creationId xmlns:a16="http://schemas.microsoft.com/office/drawing/2014/main" id="{EE5101D2-74E7-D971-B62B-38D661002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92" y="1062776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: 7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91579" y="490807"/>
            <a:ext cx="6034838" cy="2689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65">
            <a:extLst>
              <a:ext uri="{FF2B5EF4-FFF2-40B4-BE49-F238E27FC236}">
                <a16:creationId xmlns:a16="http://schemas.microsoft.com/office/drawing/2014/main" id="{5F86F55E-2972-7668-A414-BA1AF444D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92" y="1062776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 22 : 5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D27C1-C227-36D4-853D-E8A274E899E7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417700" y="610729"/>
            <a:ext cx="5610719" cy="255219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65">
            <a:extLst>
              <a:ext uri="{FF2B5EF4-FFF2-40B4-BE49-F238E27FC236}">
                <a16:creationId xmlns:a16="http://schemas.microsoft.com/office/drawing/2014/main" id="{8C7325B0-1087-6CCF-4F42-B19BEA2A2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293" y="993249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chia.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A951B5-2EF9-1D8B-9A4D-221F57426A0B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0" y="-9394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5945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886725" cy="2949328"/>
            <a:chOff x="4575636" y="1365431"/>
            <a:chExt cx="1886725" cy="2949328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5231193" y="3136948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Tr.74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8572" y="1766543"/>
            <a:ext cx="5499069" cy="1444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75940-E8CA-040C-AA3C-E795F4B90117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403</Words>
  <Application>Microsoft Office PowerPoint</Application>
  <PresentationFormat>Widescreen</PresentationFormat>
  <Paragraphs>65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Arial</vt:lpstr>
      <vt:lpstr>Arial (Body)</vt:lpstr>
      <vt:lpstr>Calibri</vt:lpstr>
      <vt:lpstr>Calibri Light</vt:lpstr>
      <vt:lpstr>Fredoka One</vt:lpstr>
      <vt:lpstr>Source Han Sans Regular</vt:lpstr>
      <vt:lpstr>Times New Roman</vt:lpstr>
      <vt:lpstr>UTM Cookies</vt:lpstr>
      <vt:lpstr>字魂107号-萌趣欢乐体</vt:lpstr>
      <vt:lpstr>Office 主题</vt:lpstr>
      <vt:lpstr>Office 主题​​</vt:lpstr>
      <vt:lpstr>2_Office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</cp:lastModifiedBy>
  <cp:revision>114</cp:revision>
  <dcterms:modified xsi:type="dcterms:W3CDTF">2023-11-01T04:59:24Z</dcterms:modified>
</cp:coreProperties>
</file>