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55" r:id="rId4"/>
  </p:sldMasterIdLst>
  <p:notesMasterIdLst>
    <p:notesMasterId r:id="rId19"/>
  </p:notesMasterIdLst>
  <p:sldIdLst>
    <p:sldId id="336" r:id="rId5"/>
    <p:sldId id="337" r:id="rId6"/>
    <p:sldId id="338" r:id="rId7"/>
    <p:sldId id="262" r:id="rId8"/>
    <p:sldId id="340" r:id="rId9"/>
    <p:sldId id="331" r:id="rId10"/>
    <p:sldId id="324" r:id="rId11"/>
    <p:sldId id="330" r:id="rId12"/>
    <p:sldId id="328" r:id="rId13"/>
    <p:sldId id="329" r:id="rId14"/>
    <p:sldId id="332" r:id="rId15"/>
    <p:sldId id="333" r:id="rId16"/>
    <p:sldId id="334" r:id="rId17"/>
    <p:sldId id="33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65" d="100"/>
          <a:sy n="65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6 que </a:t>
            </a:r>
            <a:r>
              <a:rPr lang="en-US" dirty="0" err="1"/>
              <a:t>diêm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9165771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854090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235162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7" y="2180989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2200692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Heart 17"/>
          <p:cNvSpPr/>
          <p:nvPr userDrawn="1"/>
        </p:nvSpPr>
        <p:spPr>
          <a:xfrm>
            <a:off x="7921099" y="2133346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61429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920115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2632844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73383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741461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797943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Heart 14"/>
          <p:cNvSpPr/>
          <p:nvPr userDrawn="1"/>
        </p:nvSpPr>
        <p:spPr>
          <a:xfrm>
            <a:off x="8040675" y="2283593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69637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86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74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27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4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30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780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6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97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0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7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3.em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1720543" y="1135626"/>
            <a:ext cx="6523805" cy="16629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2AC1E7F-7979-4A37-9779-689945E63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0B2875-8294-4699-AE6D-044FCC95FEF0}"/>
              </a:ext>
            </a:extLst>
          </p:cNvPr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7" name="Rounded Rectangular Callout 4">
              <a:extLst>
                <a:ext uri="{FF2B5EF4-FFF2-40B4-BE49-F238E27FC236}">
                  <a16:creationId xmlns:a16="http://schemas.microsoft.com/office/drawing/2014/main" id="{257E530B-7A12-438C-A00E-C06B50AD198B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ED856-1306-4A72-934C-D9C565C5C437}"/>
                </a:ext>
              </a:extLst>
            </p:cNvPr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AB8AF9-ABB2-4512-88C4-8AA3451DFCE1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1" name="Rounded Rectangular Callout 4">
              <a:extLst>
                <a:ext uri="{FF2B5EF4-FFF2-40B4-BE49-F238E27FC236}">
                  <a16:creationId xmlns:a16="http://schemas.microsoft.com/office/drawing/2014/main" id="{2A0BB0C5-59AA-471D-9E9A-F09B5C1292D5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F8D523-481F-42C8-A927-30A2A53DEFF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2CCAD-1F88-43EC-8FB8-7129BBB48A3D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436B8A8-AF1F-49E3-B783-0C87485793D0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855B8-2AC4-464F-8A1B-3F00BDD89873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C57B9B-5AAE-4AD0-87E5-42D1725BA0A3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4" y="2299855"/>
            <a:ext cx="4497133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C43C-4F39-411F-AFCD-6FBB996C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77D26-A550-4592-9762-5DBEAC0F197C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1" y="2598452"/>
            <a:ext cx="8585640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D494223-9855-41D9-927F-B8E81B43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1FAE64-DD1C-45AA-B48E-F3B445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956C25A-E5C2-4CC0-B993-17EBC4D00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EAA1E-D917-45DF-BB70-D48597A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706376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906144" y="1153053"/>
            <a:ext cx="7847331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hơn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355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664540" y="241245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0" y="997650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20378" y="995170"/>
            <a:ext cx="2009180" cy="583191"/>
            <a:chOff x="4324740" y="1205666"/>
            <a:chExt cx="2678906" cy="777587"/>
          </a:xfrm>
        </p:grpSpPr>
        <p:sp>
          <p:nvSpPr>
            <p:cNvPr id="124" name="Rounded Rectangle 123"/>
            <p:cNvSpPr/>
            <p:nvPr/>
          </p:nvSpPr>
          <p:spPr>
            <a:xfrm>
              <a:off x="4324740" y="1285693"/>
              <a:ext cx="2636838" cy="69756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66808" y="12056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4" y="208269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79" y="226843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5" y="225295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19" y="249941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0" y="186957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19" y="204935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2" y="507830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2" y="507830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528190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2555374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2" y="234701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47560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40773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41897" y="266610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2792016" y="3192359"/>
            <a:ext cx="439341" cy="440531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941763" y="3216666"/>
              <a:ext cx="158163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2815828" y="4296069"/>
            <a:ext cx="425054" cy="426244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1874044" y="4858043"/>
            <a:ext cx="426244" cy="425054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867966" y="3192359"/>
            <a:ext cx="438150" cy="440531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871538" y="4292496"/>
            <a:ext cx="427435" cy="426244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88887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3" y="183385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4" y="177075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251132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259823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180170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4" y="173979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88624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0" y="206602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5838763" y="380809"/>
            <a:ext cx="21675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GIAN: </a:t>
            </a:r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  <a:endParaRPr lang="en-GB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7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100711" y="109794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72FDAA-B18F-4DC3-8F11-5406BCDC1394}"/>
              </a:ext>
            </a:extLst>
          </p:cNvPr>
          <p:cNvSpPr txBox="1"/>
          <p:nvPr/>
        </p:nvSpPr>
        <p:spPr>
          <a:xfrm>
            <a:off x="786903" y="2072397"/>
            <a:ext cx="66779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23C78DD4-C19B-41E6-AD1D-5A62764A8E4E}"/>
              </a:ext>
            </a:extLst>
          </p:cNvPr>
          <p:cNvSpPr/>
          <p:nvPr/>
        </p:nvSpPr>
        <p:spPr>
          <a:xfrm>
            <a:off x="1767799" y="324196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750D7193-0743-4151-942D-7D5C5C786380}"/>
              </a:ext>
            </a:extLst>
          </p:cNvPr>
          <p:cNvSpPr/>
          <p:nvPr/>
        </p:nvSpPr>
        <p:spPr>
          <a:xfrm rot="16200000">
            <a:off x="1325393" y="371785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0C44AF68-66B2-4087-9651-83D29C64AFE5}"/>
              </a:ext>
            </a:extLst>
          </p:cNvPr>
          <p:cNvSpPr/>
          <p:nvPr/>
        </p:nvSpPr>
        <p:spPr>
          <a:xfrm>
            <a:off x="1799956" y="412058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A0D814C-1F0B-4326-B79D-A841756CF8E0}"/>
              </a:ext>
            </a:extLst>
          </p:cNvPr>
          <p:cNvSpPr/>
          <p:nvPr/>
        </p:nvSpPr>
        <p:spPr>
          <a:xfrm>
            <a:off x="5515444" y="444757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29380F59-F17D-4E80-8535-EF99C309B202}"/>
              </a:ext>
            </a:extLst>
          </p:cNvPr>
          <p:cNvSpPr/>
          <p:nvPr/>
        </p:nvSpPr>
        <p:spPr>
          <a:xfrm>
            <a:off x="5515444" y="26273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8FEBA48-BBD5-4949-9DC2-01F20DDB1568}"/>
              </a:ext>
            </a:extLst>
          </p:cNvPr>
          <p:cNvSpPr/>
          <p:nvPr/>
        </p:nvSpPr>
        <p:spPr>
          <a:xfrm rot="16200000">
            <a:off x="5002402" y="3055609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021F55-3512-49BE-9F3A-74D023DAE68A}"/>
              </a:ext>
            </a:extLst>
          </p:cNvPr>
          <p:cNvGrpSpPr/>
          <p:nvPr/>
        </p:nvGrpSpPr>
        <p:grpSpPr>
          <a:xfrm>
            <a:off x="2664097" y="3250732"/>
            <a:ext cx="1220745" cy="1179587"/>
            <a:chOff x="1487943" y="3598540"/>
            <a:chExt cx="1220745" cy="1179587"/>
          </a:xfrm>
        </p:grpSpPr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55574B2E-1936-4C38-B305-062B75FFB3FF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5CC3930F-E0B4-4169-A09B-93979F15C429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4B2599C8-3CE9-4AF0-89FB-D8B69EA3E199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Minus Sign 27">
            <a:extLst>
              <a:ext uri="{FF2B5EF4-FFF2-40B4-BE49-F238E27FC236}">
                <a16:creationId xmlns:a16="http://schemas.microsoft.com/office/drawing/2014/main" id="{3141987E-3317-44CA-A408-A334ED3509EE}"/>
              </a:ext>
            </a:extLst>
          </p:cNvPr>
          <p:cNvSpPr/>
          <p:nvPr/>
        </p:nvSpPr>
        <p:spPr>
          <a:xfrm rot="16200000">
            <a:off x="5015064" y="397801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01B5ACEB-829E-418A-8E39-9020667E1F6B}"/>
              </a:ext>
            </a:extLst>
          </p:cNvPr>
          <p:cNvSpPr/>
          <p:nvPr/>
        </p:nvSpPr>
        <p:spPr>
          <a:xfrm rot="16200000">
            <a:off x="6015823" y="310723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B877A10D-4812-4F2A-B3BF-CBEC30DB9720}"/>
              </a:ext>
            </a:extLst>
          </p:cNvPr>
          <p:cNvSpPr/>
          <p:nvPr/>
        </p:nvSpPr>
        <p:spPr>
          <a:xfrm rot="16200000">
            <a:off x="6030100" y="40093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圆角矩形 10">
            <a:extLst>
              <a:ext uri="{FF2B5EF4-FFF2-40B4-BE49-F238E27FC236}">
                <a16:creationId xmlns:a16="http://schemas.microsoft.com/office/drawing/2014/main" id="{B92775ED-B94A-4A37-BE5E-20F7568351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4465" y="857249"/>
            <a:ext cx="8552617" cy="450926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A_图片 13">
            <a:extLst>
              <a:ext uri="{FF2B5EF4-FFF2-40B4-BE49-F238E27FC236}">
                <a16:creationId xmlns:a16="http://schemas.microsoft.com/office/drawing/2014/main" id="{C1153E2C-8915-4C62-9749-C09F2C6259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4" name="PA_图片 14">
            <a:extLst>
              <a:ext uri="{FF2B5EF4-FFF2-40B4-BE49-F238E27FC236}">
                <a16:creationId xmlns:a16="http://schemas.microsoft.com/office/drawing/2014/main" id="{BF741FFD-272F-4B44-BD70-7B147CAC60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5" name="PA_库_图片 20">
            <a:extLst>
              <a:ext uri="{FF2B5EF4-FFF2-40B4-BE49-F238E27FC236}">
                <a16:creationId xmlns:a16="http://schemas.microsoft.com/office/drawing/2014/main" id="{E49388CD-C496-4792-9DDC-C040005E7E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80CABE-708F-FF33-65A0-469618D0AAB1}"/>
              </a:ext>
            </a:extLst>
          </p:cNvPr>
          <p:cNvSpPr txBox="1"/>
          <p:nvPr/>
        </p:nvSpPr>
        <p:spPr>
          <a:xfrm>
            <a:off x="2964426" y="1120877"/>
            <a:ext cx="2920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C1C1F-D43D-8006-8BC4-F5B1B43DB8C5}"/>
              </a:ext>
            </a:extLst>
          </p:cNvPr>
          <p:cNvSpPr txBox="1"/>
          <p:nvPr/>
        </p:nvSpPr>
        <p:spPr>
          <a:xfrm>
            <a:off x="648929" y="1755058"/>
            <a:ext cx="7719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THỰC HÀNH VẼ GÓC VUÔNG,   VẼ ĐƯỜNG TRÒN, HÌNH VUÔNG, HÌNH CHỮ NHẬT VÀ VẼ TRANG TRÍ</a:t>
            </a:r>
            <a:endParaRPr lang="vi-VN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BAE92-947E-B841-F615-6D4A4CBE471F}"/>
              </a:ext>
            </a:extLst>
          </p:cNvPr>
          <p:cNvSpPr txBox="1"/>
          <p:nvPr/>
        </p:nvSpPr>
        <p:spPr>
          <a:xfrm>
            <a:off x="2625213" y="3613355"/>
            <a:ext cx="3805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00206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A;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2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686087" y="5882747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311</Words>
  <Application>Microsoft Office PowerPoint</Application>
  <PresentationFormat>On-screen Show (4:3)</PresentationFormat>
  <Paragraphs>52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Raleway</vt:lpstr>
      <vt:lpstr>Times New Roman</vt:lpstr>
      <vt:lpstr>Office 主题​​</vt:lpstr>
      <vt:lpstr>Office Theme</vt:lpstr>
      <vt:lpstr>1_包图主题2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100</cp:revision>
  <dcterms:created xsi:type="dcterms:W3CDTF">2021-06-03T14:58:56Z</dcterms:created>
  <dcterms:modified xsi:type="dcterms:W3CDTF">2023-10-24T04:49:41Z</dcterms:modified>
</cp:coreProperties>
</file>