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10" r:id="rId2"/>
    <p:sldMasterId id="2147483755" r:id="rId3"/>
  </p:sldMasterIdLst>
  <p:notesMasterIdLst>
    <p:notesMasterId r:id="rId19"/>
  </p:notesMasterIdLst>
  <p:sldIdLst>
    <p:sldId id="3426" r:id="rId4"/>
    <p:sldId id="3427" r:id="rId5"/>
    <p:sldId id="3428" r:id="rId6"/>
    <p:sldId id="3429" r:id="rId7"/>
    <p:sldId id="256" r:id="rId8"/>
    <p:sldId id="3424" r:id="rId9"/>
    <p:sldId id="322" r:id="rId10"/>
    <p:sldId id="328" r:id="rId11"/>
    <p:sldId id="329" r:id="rId12"/>
    <p:sldId id="3431" r:id="rId13"/>
    <p:sldId id="3432" r:id="rId14"/>
    <p:sldId id="3433" r:id="rId15"/>
    <p:sldId id="3434" r:id="rId16"/>
    <p:sldId id="3435" r:id="rId17"/>
    <p:sldId id="26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CC"/>
    <a:srgbClr val="FF5050"/>
    <a:srgbClr val="FFFCD9"/>
    <a:srgbClr val="FF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392" autoAdjust="0"/>
  </p:normalViewPr>
  <p:slideViewPr>
    <p:cSldViewPr snapToGrid="0">
      <p:cViewPr varScale="1">
        <p:scale>
          <a:sx n="65" d="100"/>
          <a:sy n="65" d="100"/>
        </p:scale>
        <p:origin x="15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BAE57-FA62-414C-9081-4787AD90677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CA87E-FCB0-4255-9139-F9474C7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12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Anh </a:t>
            </a:r>
            <a:r>
              <a:rPr lang="en-US" dirty="0" err="1"/>
              <a:t>xén</a:t>
            </a:r>
            <a:r>
              <a:rPr lang="en-US" dirty="0"/>
              <a:t> </a:t>
            </a:r>
            <a:r>
              <a:rPr lang="en-US" dirty="0" err="1"/>
              <a:t>tóc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cậy</a:t>
            </a:r>
            <a:r>
              <a:rPr lang="en-US" dirty="0"/>
              <a:t> </a:t>
            </a:r>
            <a:r>
              <a:rPr lang="en-US" dirty="0" err="1"/>
              <a:t>sức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nạt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 </a:t>
            </a:r>
            <a:r>
              <a:rPr lang="en-US" dirty="0" err="1"/>
              <a:t>yếu</a:t>
            </a:r>
            <a:endParaRPr lang="en-US" dirty="0"/>
          </a:p>
          <a:p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trũi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ae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dế</a:t>
            </a:r>
            <a:r>
              <a:rPr lang="en-US" dirty="0"/>
              <a:t> </a:t>
            </a:r>
            <a:r>
              <a:rPr lang="en-US" dirty="0" err="1"/>
              <a:t>mèn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phưu</a:t>
            </a:r>
            <a:r>
              <a:rPr lang="en-US" dirty="0"/>
              <a:t> </a:t>
            </a:r>
            <a:r>
              <a:rPr lang="en-US" dirty="0" err="1"/>
              <a:t>lưu</a:t>
            </a:r>
            <a:endParaRPr lang="en-US" dirty="0"/>
          </a:p>
          <a:p>
            <a:r>
              <a:rPr lang="en-US" dirty="0" err="1"/>
              <a:t>Châu</a:t>
            </a:r>
            <a:r>
              <a:rPr lang="en-US" dirty="0"/>
              <a:t> </a:t>
            </a:r>
            <a:r>
              <a:rPr lang="en-US" dirty="0" err="1"/>
              <a:t>chấu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tri </a:t>
            </a:r>
            <a:r>
              <a:rPr lang="en-US" dirty="0" err="1"/>
              <a:t>kỉ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khắp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7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22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CA87E-FCB0-4255-9139-F9474C7B67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4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966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141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8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74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5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7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02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44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90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51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849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83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1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0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0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89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69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78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7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56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179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848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087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89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03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246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460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74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53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32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26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524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7167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076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658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5423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6835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3009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165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069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83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2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804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6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61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7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01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73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80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849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92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image" Target="../media/image2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4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5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2023/10/24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59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1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</p:sldLayoutIdLs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0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3.xml"/><Relationship Id="rId23" Type="http://schemas.openxmlformats.org/officeDocument/2006/relationships/image" Target="../media/image11.png"/><Relationship Id="rId10" Type="http://schemas.openxmlformats.org/officeDocument/2006/relationships/slide" Target="slide2.xml"/><Relationship Id="rId19" Type="http://schemas.openxmlformats.org/officeDocument/2006/relationships/image" Target="../media/image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slide" Target="slide15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10.png"/><Relationship Id="rId5" Type="http://schemas.openxmlformats.org/officeDocument/2006/relationships/image" Target="../media/image31.jpg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image" Target="../media/image31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CDEBBEF8-2669-414F-9565-3953D3C2D1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7215188" y="3200423"/>
            <a:ext cx="1428731" cy="1748768"/>
          </a:xfrm>
          <a:prstGeom prst="rect">
            <a:avLst/>
          </a:prstGeom>
        </p:spPr>
      </p:pic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533A1BE6-3DBD-409E-AAEF-75810B3F5B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134071" y="3437297"/>
            <a:ext cx="1183892" cy="1468626"/>
          </a:xfrm>
          <a:prstGeom prst="rect">
            <a:avLst/>
          </a:prstGeom>
        </p:spPr>
      </p:pic>
      <p:pic>
        <p:nvPicPr>
          <p:cNvPr id="27" name="Picture 2" descr="Cute baduck cartoon Royalty Free Vector Image - VectorStock">
            <a:extLst>
              <a:ext uri="{FF2B5EF4-FFF2-40B4-BE49-F238E27FC236}">
                <a16:creationId xmlns:a16="http://schemas.microsoft.com/office/drawing/2014/main" id="{073B350D-0759-4DF8-9004-3169FCF5D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66" y="2969991"/>
            <a:ext cx="1746830" cy="20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15" action="ppaction://hlinksldjump"/>
            <a:extLst>
              <a:ext uri="{FF2B5EF4-FFF2-40B4-BE49-F238E27FC236}">
                <a16:creationId xmlns:a16="http://schemas.microsoft.com/office/drawing/2014/main" id="{D025EA66-1699-4837-95C2-122AA30180F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4729530" y="2581257"/>
            <a:ext cx="1142552" cy="14374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CF749A-E934-4462-9977-7574DBB5D50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7269882" y="3035268"/>
            <a:ext cx="1454191" cy="207907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0AFF84-3AF9-4B2C-9C4C-AFC4A6707B3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761339" y="2127475"/>
            <a:ext cx="1191174" cy="1934291"/>
          </a:xfrm>
          <a:prstGeom prst="rect">
            <a:avLst/>
          </a:prstGeom>
        </p:spPr>
      </p:pic>
      <p:pic>
        <p:nvPicPr>
          <p:cNvPr id="31" name="Tieng-vit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7DCF6B1F-9E3B-4E45-A625-55AE05ED2C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-1428750"/>
            <a:ext cx="657225" cy="657225"/>
          </a:xfrm>
          <a:prstGeom prst="rect">
            <a:avLst/>
          </a:prstGeom>
        </p:spPr>
      </p:pic>
      <p:pic>
        <p:nvPicPr>
          <p:cNvPr id="32" name="Tieng-ga-con-keu-www_tiengdong_com">
            <a:hlinkClick r:id="" action="ppaction://media"/>
            <a:extLst>
              <a:ext uri="{FF2B5EF4-FFF2-40B4-BE49-F238E27FC236}">
                <a16:creationId xmlns:a16="http://schemas.microsoft.com/office/drawing/2014/main" id="{2B044DCB-8732-48AD-9E85-5D2CB4FB9F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115550" y="578577"/>
            <a:ext cx="771525" cy="771525"/>
          </a:xfrm>
          <a:prstGeom prst="rect">
            <a:avLst/>
          </a:prstGeom>
        </p:spPr>
      </p:pic>
      <p:sp>
        <p:nvSpPr>
          <p:cNvPr id="33" name="Rounded Rectangle 15">
            <a:extLst>
              <a:ext uri="{FF2B5EF4-FFF2-40B4-BE49-F238E27FC236}">
                <a16:creationId xmlns:a16="http://schemas.microsoft.com/office/drawing/2014/main" id="{6AB08F03-6F2C-4709-8ED6-D36551B3809F}"/>
              </a:ext>
            </a:extLst>
          </p:cNvPr>
          <p:cNvSpPr/>
          <p:nvPr/>
        </p:nvSpPr>
        <p:spPr>
          <a:xfrm>
            <a:off x="1456082" y="986935"/>
            <a:ext cx="6231836" cy="855634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49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Arrow 10">
            <a:hlinkClick r:id="rId22" action="ppaction://hlinksldjump"/>
            <a:extLst>
              <a:ext uri="{FF2B5EF4-FFF2-40B4-BE49-F238E27FC236}">
                <a16:creationId xmlns:a16="http://schemas.microsoft.com/office/drawing/2014/main" id="{37DF0E6C-735D-45D3-BDC1-62B0EC467F47}"/>
              </a:ext>
            </a:extLst>
          </p:cNvPr>
          <p:cNvSpPr/>
          <p:nvPr/>
        </p:nvSpPr>
        <p:spPr>
          <a:xfrm flipH="1">
            <a:off x="8274006" y="5518837"/>
            <a:ext cx="739826" cy="40784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A7BE641-76A6-454F-AD55-000C3CABA5C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56082" y="857250"/>
            <a:ext cx="6355631" cy="13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3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3E5-864F-4B40-A3CF-3E3FE6EEA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5629"/>
            <a:ext cx="7886700" cy="1325563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67F77-4CA3-46A7-8FA0-516F93F06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128"/>
            <a:ext cx="7886700" cy="4351338"/>
          </a:xfrm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38EE8D5B-E722-4FFA-B076-E9D95D4F3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5628"/>
            <a:ext cx="9143999" cy="6263255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C9DA1F4-FA61-4216-AD0A-42789E2C189A}"/>
              </a:ext>
            </a:extLst>
          </p:cNvPr>
          <p:cNvSpPr/>
          <p:nvPr/>
        </p:nvSpPr>
        <p:spPr>
          <a:xfrm>
            <a:off x="1376811" y="483842"/>
            <a:ext cx="6322638" cy="5644859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zh-CN" altLang="en-US" sz="1350" dirty="0">
              <a:solidFill>
                <a:prstClr val="white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CBCD6DC-1A89-49DA-B952-E17611388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780315" y="4502836"/>
            <a:ext cx="3334088" cy="1629674"/>
          </a:xfrm>
          <a:prstGeom prst="rect">
            <a:avLst/>
          </a:prstGeom>
        </p:spPr>
      </p:pic>
      <p:pic>
        <p:nvPicPr>
          <p:cNvPr id="7" name="图片 7" descr="图片包含 玩偶, 玩具&#10;&#10;已生成高可信度的说明">
            <a:extLst>
              <a:ext uri="{FF2B5EF4-FFF2-40B4-BE49-F238E27FC236}">
                <a16:creationId xmlns:a16="http://schemas.microsoft.com/office/drawing/2014/main" id="{162A9757-4659-4C01-8278-4F00B428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" y="3327217"/>
            <a:ext cx="1676501" cy="208059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9CB9A36B-C07F-4626-AB78-669AAAED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2659638" y="4368553"/>
            <a:ext cx="3639410" cy="1778913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F033C41E-6275-49F0-88C2-020AEC342E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257256" y="4368553"/>
            <a:ext cx="3639410" cy="1778913"/>
          </a:xfrm>
          <a:prstGeom prst="rect">
            <a:avLst/>
          </a:prstGeom>
        </p:spPr>
      </p:pic>
      <p:pic>
        <p:nvPicPr>
          <p:cNvPr id="10" name="图片 17" descr="图片包含 物体&#10;&#10;已生成高可信度的说明">
            <a:extLst>
              <a:ext uri="{FF2B5EF4-FFF2-40B4-BE49-F238E27FC236}">
                <a16:creationId xmlns:a16="http://schemas.microsoft.com/office/drawing/2014/main" id="{C96BC86A-B7D8-4660-A2BC-F7043D6C6E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408879" y="4505890"/>
            <a:ext cx="204788" cy="266768"/>
          </a:xfrm>
          <a:prstGeom prst="rect">
            <a:avLst/>
          </a:prstGeom>
        </p:spPr>
      </p:pic>
      <p:pic>
        <p:nvPicPr>
          <p:cNvPr id="11" name="图片 18" descr="图片包含 物体&#10;&#10;已生成高可信度的说明">
            <a:extLst>
              <a:ext uri="{FF2B5EF4-FFF2-40B4-BE49-F238E27FC236}">
                <a16:creationId xmlns:a16="http://schemas.microsoft.com/office/drawing/2014/main" id="{C713A7BC-403F-4B93-A427-1F3B75356E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7587516" y="4380856"/>
            <a:ext cx="298710" cy="389117"/>
          </a:xfrm>
          <a:prstGeom prst="rect">
            <a:avLst/>
          </a:prstGeom>
        </p:spPr>
      </p:pic>
      <p:pic>
        <p:nvPicPr>
          <p:cNvPr id="12" name="图片 19" descr="图片包含 物体&#10;&#10;已生成高可信度的说明">
            <a:extLst>
              <a:ext uri="{FF2B5EF4-FFF2-40B4-BE49-F238E27FC236}">
                <a16:creationId xmlns:a16="http://schemas.microsoft.com/office/drawing/2014/main" id="{36038949-D2B9-46F9-A561-D836805A17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5285675" y="4600311"/>
            <a:ext cx="298710" cy="389117"/>
          </a:xfrm>
          <a:prstGeom prst="rect">
            <a:avLst/>
          </a:prstGeom>
        </p:spPr>
      </p:pic>
      <p:pic>
        <p:nvPicPr>
          <p:cNvPr id="13" name="图片 20" descr="图片包含 物体&#10;&#10;已生成高可信度的说明">
            <a:extLst>
              <a:ext uri="{FF2B5EF4-FFF2-40B4-BE49-F238E27FC236}">
                <a16:creationId xmlns:a16="http://schemas.microsoft.com/office/drawing/2014/main" id="{61419904-6A1A-40BA-9A4A-046B9849BA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/>
        </p:blipFill>
        <p:spPr>
          <a:xfrm>
            <a:off x="6829858" y="4640818"/>
            <a:ext cx="485874" cy="6329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3280BE-8F7C-4FAC-B01E-CDE1E820BFB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85" b="2812"/>
          <a:stretch/>
        </p:blipFill>
        <p:spPr>
          <a:xfrm>
            <a:off x="1953111" y="2033536"/>
            <a:ext cx="5634405" cy="20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CB38-1FB1-41ED-B9E0-9A296E84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4720-C51F-40CE-9321-44678191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DFB4915C-F760-4058-99C9-971DD072DE7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3132" y="2704134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8;p1">
            <a:extLst>
              <a:ext uri="{FF2B5EF4-FFF2-40B4-BE49-F238E27FC236}">
                <a16:creationId xmlns:a16="http://schemas.microsoft.com/office/drawing/2014/main" id="{E221B8D0-E557-452D-8139-45CE169CCA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017261" y="2901956"/>
            <a:ext cx="1107729" cy="11077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BBF6F5E5-8AA1-4214-8F01-1D5183AA31BD}"/>
              </a:ext>
            </a:extLst>
          </p:cNvPr>
          <p:cNvSpPr/>
          <p:nvPr/>
        </p:nvSpPr>
        <p:spPr>
          <a:xfrm>
            <a:off x="401097" y="2096420"/>
            <a:ext cx="8085620" cy="12154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685800">
              <a:buClr>
                <a:srgbClr val="000000"/>
              </a:buClr>
              <a:defRPr/>
            </a:pPr>
            <a:r>
              <a:rPr sz="1050" b="1" kern="0" dirty="0">
                <a:ln w="28575" cap="flat" cmpd="sng">
                  <a:solidFill>
                    <a:srgbClr val="0C0C0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EB701D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  <a:cs typeface="Arial"/>
                <a:sym typeface="Arial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252049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FEC34-631B-4939-A5DA-1764AA847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0A8C-B960-432F-9026-EE3C08F68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8">
            <a:extLst>
              <a:ext uri="{FF2B5EF4-FFF2-40B4-BE49-F238E27FC236}">
                <a16:creationId xmlns:a16="http://schemas.microsoft.com/office/drawing/2014/main" id="{26B7A6E2-C815-4C31-ACDA-9E8C42A22EE2}"/>
              </a:ext>
            </a:extLst>
          </p:cNvPr>
          <p:cNvSpPr/>
          <p:nvPr/>
        </p:nvSpPr>
        <p:spPr>
          <a:xfrm>
            <a:off x="1693903" y="2733145"/>
            <a:ext cx="5392697" cy="9297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oogle Shape;94;p2">
            <a:extLst>
              <a:ext uri="{FF2B5EF4-FFF2-40B4-BE49-F238E27FC236}">
                <a16:creationId xmlns:a16="http://schemas.microsoft.com/office/drawing/2014/main" id="{9212235A-35BF-493E-9564-CA979F3BFEB5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6" name="Google Shape;95;p2">
              <a:extLst>
                <a:ext uri="{FF2B5EF4-FFF2-40B4-BE49-F238E27FC236}">
                  <a16:creationId xmlns:a16="http://schemas.microsoft.com/office/drawing/2014/main" id="{02182C9A-9D0A-4E16-A9E1-569F1EC49214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Google Shape;96;p2">
              <a:extLst>
                <a:ext uri="{FF2B5EF4-FFF2-40B4-BE49-F238E27FC236}">
                  <a16:creationId xmlns:a16="http://schemas.microsoft.com/office/drawing/2014/main" id="{68DD3DBB-EF60-44A1-BF7D-CAF294302D5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97;p2">
            <a:extLst>
              <a:ext uri="{FF2B5EF4-FFF2-40B4-BE49-F238E27FC236}">
                <a16:creationId xmlns:a16="http://schemas.microsoft.com/office/drawing/2014/main" id="{61DB92B9-E5B6-4DB9-A6FD-2D5EF2CA35F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7;p2">
            <a:extLst>
              <a:ext uri="{FF2B5EF4-FFF2-40B4-BE49-F238E27FC236}">
                <a16:creationId xmlns:a16="http://schemas.microsoft.com/office/drawing/2014/main" id="{09934CAD-E68F-4F95-BA6C-7DE6CAF491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1;p2">
            <a:extLst>
              <a:ext uri="{FF2B5EF4-FFF2-40B4-BE49-F238E27FC236}">
                <a16:creationId xmlns:a16="http://schemas.microsoft.com/office/drawing/2014/main" id="{37BF2BF0-7F1D-4C3B-8BEE-3E0000615E6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CBF32-B388-4607-8FEE-A6EE18E40338}"/>
              </a:ext>
            </a:extLst>
          </p:cNvPr>
          <p:cNvSpPr txBox="1"/>
          <p:nvPr/>
        </p:nvSpPr>
        <p:spPr>
          <a:xfrm>
            <a:off x="2302294" y="1651275"/>
            <a:ext cx="471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2" descr="Brown Basket Clip Art Image - ClipSafari">
            <a:extLst>
              <a:ext uri="{FF2B5EF4-FFF2-40B4-BE49-F238E27FC236}">
                <a16:creationId xmlns:a16="http://schemas.microsoft.com/office/drawing/2014/main" id="{F45B8DDF-8AA9-4FE9-9BB5-8CC0FE555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84;p1">
            <a:extLst>
              <a:ext uri="{FF2B5EF4-FFF2-40B4-BE49-F238E27FC236}">
                <a16:creationId xmlns:a16="http://schemas.microsoft.com/office/drawing/2014/main" id="{E19F681A-5C40-44AB-B048-A89C8FE265E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BDBC3A8F-879E-42BE-9948-A0BA8B556A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1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1F79B5-987D-43DF-8EF6-AD28FFF42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16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0A8716A5-7147-4528-9A77-9820EB5CD7A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6746447" y="4278139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8D8ACC31-DE78-4548-B69C-7AA3CC770CC7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174190" y="4309558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2;p2">
            <a:hlinkClick r:id="rId12" action="ppaction://hlinksldjump"/>
            <a:extLst>
              <a:ext uri="{FF2B5EF4-FFF2-40B4-BE49-F238E27FC236}">
                <a16:creationId xmlns:a16="http://schemas.microsoft.com/office/drawing/2014/main" id="{C6D2852F-15D2-479A-902A-956B77C0EFD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950667">
            <a:off x="7557224" y="4354868"/>
            <a:ext cx="891540" cy="82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3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Brown Basket Clip Art Image - ClipSafari">
            <a:extLst>
              <a:ext uri="{FF2B5EF4-FFF2-40B4-BE49-F238E27FC236}">
                <a16:creationId xmlns:a16="http://schemas.microsoft.com/office/drawing/2014/main" id="{ACAECDA7-D803-4C55-9000-EF1D92616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E37BF90-B7C8-45BF-B9E6-0A80EA23EF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5339DB5-2D44-4E86-9B80-5C46FA6641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037B0A7-9290-4C12-8223-4AC34D954E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ounded Rectangle 38">
            <a:extLst>
              <a:ext uri="{FF2B5EF4-FFF2-40B4-BE49-F238E27FC236}">
                <a16:creationId xmlns:a16="http://schemas.microsoft.com/office/drawing/2014/main" id="{BFE97D82-F23F-47B0-BDA4-F2AE527D13E5}"/>
              </a:ext>
            </a:extLst>
          </p:cNvPr>
          <p:cNvSpPr/>
          <p:nvPr/>
        </p:nvSpPr>
        <p:spPr>
          <a:xfrm>
            <a:off x="2673804" y="2699528"/>
            <a:ext cx="4098471" cy="90845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r>
              <a:rPr lang="en-US" sz="3600" b="1" dirty="0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 </a:t>
            </a:r>
            <a:r>
              <a:rPr lang="en-US" sz="3600" b="1" dirty="0" err="1">
                <a:ln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oogle Shape;94;p2">
            <a:extLst>
              <a:ext uri="{FF2B5EF4-FFF2-40B4-BE49-F238E27FC236}">
                <a16:creationId xmlns:a16="http://schemas.microsoft.com/office/drawing/2014/main" id="{ECD9EC40-BA5A-429C-B62B-5B3C0E98B251}"/>
              </a:ext>
            </a:extLst>
          </p:cNvPr>
          <p:cNvGrpSpPr/>
          <p:nvPr/>
        </p:nvGrpSpPr>
        <p:grpSpPr>
          <a:xfrm>
            <a:off x="400050" y="835272"/>
            <a:ext cx="8139113" cy="1846403"/>
            <a:chOff x="935980" y="-48871"/>
            <a:chExt cx="10265420" cy="2461871"/>
          </a:xfrm>
        </p:grpSpPr>
        <p:sp>
          <p:nvSpPr>
            <p:cNvPr id="25" name="Google Shape;95;p2">
              <a:extLst>
                <a:ext uri="{FF2B5EF4-FFF2-40B4-BE49-F238E27FC236}">
                  <a16:creationId xmlns:a16="http://schemas.microsoft.com/office/drawing/2014/main" id="{C4D85255-67C9-45AE-8BF3-AA8ACDEB2C19}"/>
                </a:ext>
              </a:extLst>
            </p:cNvPr>
            <p:cNvSpPr/>
            <p:nvPr/>
          </p:nvSpPr>
          <p:spPr>
            <a:xfrm>
              <a:off x="1041400" y="821136"/>
              <a:ext cx="10160000" cy="1441831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oogle Shape;96;p2">
              <a:extLst>
                <a:ext uri="{FF2B5EF4-FFF2-40B4-BE49-F238E27FC236}">
                  <a16:creationId xmlns:a16="http://schemas.microsoft.com/office/drawing/2014/main" id="{3524173D-9E7A-4722-B580-DB357531EEA3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97;p2">
            <a:extLst>
              <a:ext uri="{FF2B5EF4-FFF2-40B4-BE49-F238E27FC236}">
                <a16:creationId xmlns:a16="http://schemas.microsoft.com/office/drawing/2014/main" id="{35812BCB-D9BE-49A8-A315-18BADE4EDD5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17;p2">
            <a:extLst>
              <a:ext uri="{FF2B5EF4-FFF2-40B4-BE49-F238E27FC236}">
                <a16:creationId xmlns:a16="http://schemas.microsoft.com/office/drawing/2014/main" id="{5486E88B-5FB8-4D5E-A708-2936A7B599B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121;p2">
            <a:extLst>
              <a:ext uri="{FF2B5EF4-FFF2-40B4-BE49-F238E27FC236}">
                <a16:creationId xmlns:a16="http://schemas.microsoft.com/office/drawing/2014/main" id="{4CAC1FC2-1906-4572-9CAC-4C98406D32CE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buClr>
                <a:srgbClr val="000000"/>
              </a:buClr>
              <a:defRPr/>
            </a:pPr>
            <a:endParaRPr sz="105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8F743F-A529-4F78-86D2-E1D279375149}"/>
              </a:ext>
            </a:extLst>
          </p:cNvPr>
          <p:cNvSpPr txBox="1"/>
          <p:nvPr/>
        </p:nvSpPr>
        <p:spPr>
          <a:xfrm>
            <a:off x="2187274" y="1606252"/>
            <a:ext cx="57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1" name="Google Shape;84;p1">
            <a:extLst>
              <a:ext uri="{FF2B5EF4-FFF2-40B4-BE49-F238E27FC236}">
                <a16:creationId xmlns:a16="http://schemas.microsoft.com/office/drawing/2014/main" id="{E1CBDD95-F231-4A95-A486-50267AB7F3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12919CB4-B42A-4198-AEFC-1A739B95F0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3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76D9C06-4246-4E04-9745-43229ED53D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3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D81DEFD-262F-4150-9A65-5CD9044D1CC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4C3ADA8F-24F0-4626-B49C-3889480DDCF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11D5D5D-C681-4AA7-83DF-2A02DE4A14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4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Brown Basket Clip Art Image - ClipSafari">
            <a:extLst>
              <a:ext uri="{FF2B5EF4-FFF2-40B4-BE49-F238E27FC236}">
                <a16:creationId xmlns:a16="http://schemas.microsoft.com/office/drawing/2014/main" id="{9A04A152-EE12-47F4-96FA-648E7777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35" y="4597044"/>
            <a:ext cx="1905028" cy="153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B025E10E-DA55-41EB-A4A4-95F0A8AB388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6447" y="4321001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859A73BE-6019-4ABC-8A15-B92A351935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74190" y="4352420"/>
            <a:ext cx="89154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D707B53-A7E3-4540-9305-EFD98F14489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57224" y="4397731"/>
            <a:ext cx="891540" cy="82296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Rounded Rectangle 38">
            <a:extLst>
              <a:ext uri="{FF2B5EF4-FFF2-40B4-BE49-F238E27FC236}">
                <a16:creationId xmlns:a16="http://schemas.microsoft.com/office/drawing/2014/main" id="{DF5F622D-4E91-412C-816A-C971162346CD}"/>
              </a:ext>
            </a:extLst>
          </p:cNvPr>
          <p:cNvSpPr/>
          <p:nvPr/>
        </p:nvSpPr>
        <p:spPr>
          <a:xfrm>
            <a:off x="1691094" y="3207523"/>
            <a:ext cx="5392697" cy="99536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oogle Shape;94;p2">
            <a:extLst>
              <a:ext uri="{FF2B5EF4-FFF2-40B4-BE49-F238E27FC236}">
                <a16:creationId xmlns:a16="http://schemas.microsoft.com/office/drawing/2014/main" id="{3B445730-9ECB-45C9-B11A-F38C9592B629}"/>
              </a:ext>
            </a:extLst>
          </p:cNvPr>
          <p:cNvGrpSpPr/>
          <p:nvPr/>
        </p:nvGrpSpPr>
        <p:grpSpPr>
          <a:xfrm>
            <a:off x="400050" y="835272"/>
            <a:ext cx="8139113" cy="2497458"/>
            <a:chOff x="935980" y="-48871"/>
            <a:chExt cx="10265420" cy="2461871"/>
          </a:xfrm>
        </p:grpSpPr>
        <p:sp>
          <p:nvSpPr>
            <p:cNvPr id="43" name="Google Shape;95;p2">
              <a:extLst>
                <a:ext uri="{FF2B5EF4-FFF2-40B4-BE49-F238E27FC236}">
                  <a16:creationId xmlns:a16="http://schemas.microsoft.com/office/drawing/2014/main" id="{88BD49C5-CF35-4A6F-A026-C15EF446E23D}"/>
                </a:ext>
              </a:extLst>
            </p:cNvPr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C55A11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4" name="Google Shape;96;p2">
              <a:extLst>
                <a:ext uri="{FF2B5EF4-FFF2-40B4-BE49-F238E27FC236}">
                  <a16:creationId xmlns:a16="http://schemas.microsoft.com/office/drawing/2014/main" id="{A7826DDD-9CA1-4C56-BD00-4D425187A272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Google Shape;97;p2">
            <a:extLst>
              <a:ext uri="{FF2B5EF4-FFF2-40B4-BE49-F238E27FC236}">
                <a16:creationId xmlns:a16="http://schemas.microsoft.com/office/drawing/2014/main" id="{5E3BE73E-FC21-4484-AF1C-9C73AAEA58E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86600" y="609600"/>
            <a:ext cx="2200275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17;p2">
            <a:extLst>
              <a:ext uri="{FF2B5EF4-FFF2-40B4-BE49-F238E27FC236}">
                <a16:creationId xmlns:a16="http://schemas.microsoft.com/office/drawing/2014/main" id="{90178F32-EC2E-4628-A197-AC9BAD7BA22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50" y="-590990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121;p2">
            <a:extLst>
              <a:ext uri="{FF2B5EF4-FFF2-40B4-BE49-F238E27FC236}">
                <a16:creationId xmlns:a16="http://schemas.microsoft.com/office/drawing/2014/main" id="{CA902F18-FCBE-41E9-9E82-C887617EF147}"/>
              </a:ext>
            </a:extLst>
          </p:cNvPr>
          <p:cNvSpPr txBox="1"/>
          <p:nvPr/>
        </p:nvSpPr>
        <p:spPr>
          <a:xfrm>
            <a:off x="1756800" y="5064487"/>
            <a:ext cx="5116950" cy="30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A288DE-9A49-4AF2-A94B-60D98B119635}"/>
              </a:ext>
            </a:extLst>
          </p:cNvPr>
          <p:cNvSpPr txBox="1"/>
          <p:nvPr/>
        </p:nvSpPr>
        <p:spPr>
          <a:xfrm>
            <a:off x="2262665" y="1640276"/>
            <a:ext cx="57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Google Shape;84;p1">
            <a:extLst>
              <a:ext uri="{FF2B5EF4-FFF2-40B4-BE49-F238E27FC236}">
                <a16:creationId xmlns:a16="http://schemas.microsoft.com/office/drawing/2014/main" id="{6FF71D8B-426E-4D5C-B639-AC4360339A79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2999803" y="3180621"/>
            <a:ext cx="2999803" cy="299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Tieng-yeah-tre-con-">
            <a:hlinkClick r:id="" action="ppaction://media"/>
            <a:extLst>
              <a:ext uri="{FF2B5EF4-FFF2-40B4-BE49-F238E27FC236}">
                <a16:creationId xmlns:a16="http://schemas.microsoft.com/office/drawing/2014/main" id="{C7E8FE43-B515-4B48-AC51-B69A633CDF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88.693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-848333"/>
            <a:ext cx="457200" cy="457200"/>
          </a:xfrm>
          <a:prstGeom prst="rect">
            <a:avLst/>
          </a:prstGeom>
        </p:spPr>
      </p:pic>
      <p:pic>
        <p:nvPicPr>
          <p:cNvPr id="51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5CEBE7D-A360-4F7A-955E-336C21ACD4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757.833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499674"/>
            <a:ext cx="457200" cy="457200"/>
          </a:xfrm>
          <a:prstGeom prst="rect">
            <a:avLst/>
          </a:prstGeom>
        </p:spPr>
      </p:pic>
      <p:pic>
        <p:nvPicPr>
          <p:cNvPr id="52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DCEF7E08-E9C1-426D-AA1A-6656F76C3F1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6740050" y="3995314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C93267BC-96A1-4A62-A9E3-A5942822C0E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160676" y="3949026"/>
            <a:ext cx="1027686" cy="76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02;p2">
            <a:hlinkClick r:id="" action="ppaction://noaction"/>
            <a:extLst>
              <a:ext uri="{FF2B5EF4-FFF2-40B4-BE49-F238E27FC236}">
                <a16:creationId xmlns:a16="http://schemas.microsoft.com/office/drawing/2014/main" id="{E3599B92-82FC-45A2-BA43-F07C71AD0CC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950667">
            <a:off x="7568476" y="4041602"/>
            <a:ext cx="1027686" cy="761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2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76406 -0.02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3" y="-134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3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193" y="4547978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-137377" y="5260631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703" y="289965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3" y="1078844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2" y="4569288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5" y="2467122"/>
            <a:ext cx="572486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2C8815D3-767B-4E6F-ABEE-43E3F9D90AD8}"/>
              </a:ext>
            </a:extLst>
          </p:cNvPr>
          <p:cNvSpPr/>
          <p:nvPr/>
        </p:nvSpPr>
        <p:spPr>
          <a:xfrm>
            <a:off x="5242560" y="2738717"/>
            <a:ext cx="3298450" cy="21259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07A2907B-641A-41C1-ADC7-12E9E5D5C730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Calibri" panose="020F0502020204030204"/>
              </a:rPr>
              <a:t>về</a:t>
            </a:r>
            <a:endParaRPr lang="en-US" sz="21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98A6E136-F19D-4738-9581-70CB7C2659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91696A2F-4B94-4D3C-AB54-ABE2E32D1C8C}"/>
              </a:ext>
            </a:extLst>
          </p:cNvPr>
          <p:cNvSpPr/>
          <p:nvPr/>
        </p:nvSpPr>
        <p:spPr>
          <a:xfrm>
            <a:off x="588751" y="948690"/>
            <a:ext cx="8730308" cy="1230689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custGeom>
                    <a:avLst/>
                    <a:gdLst>
                      <a:gd name="connsiteX0" fmla="*/ 0 w 8730308"/>
                      <a:gd name="connsiteY0" fmla="*/ 205119 h 1230689"/>
                      <a:gd name="connsiteX1" fmla="*/ 305707 w 8730308"/>
                      <a:gd name="connsiteY1" fmla="*/ 0 h 1230689"/>
                      <a:gd name="connsiteX2" fmla="*/ 1279974 w 8730308"/>
                      <a:gd name="connsiteY2" fmla="*/ 0 h 1230689"/>
                      <a:gd name="connsiteX3" fmla="*/ 1929485 w 8730308"/>
                      <a:gd name="connsiteY3" fmla="*/ 0 h 1230689"/>
                      <a:gd name="connsiteX4" fmla="*/ 2822564 w 8730308"/>
                      <a:gd name="connsiteY4" fmla="*/ 0 h 1230689"/>
                      <a:gd name="connsiteX5" fmla="*/ 3472075 w 8730308"/>
                      <a:gd name="connsiteY5" fmla="*/ 0 h 1230689"/>
                      <a:gd name="connsiteX6" fmla="*/ 4121587 w 8730308"/>
                      <a:gd name="connsiteY6" fmla="*/ 0 h 1230689"/>
                      <a:gd name="connsiteX7" fmla="*/ 5095853 w 8730308"/>
                      <a:gd name="connsiteY7" fmla="*/ 0 h 1230689"/>
                      <a:gd name="connsiteX8" fmla="*/ 5988932 w 8730308"/>
                      <a:gd name="connsiteY8" fmla="*/ 0 h 1230689"/>
                      <a:gd name="connsiteX9" fmla="*/ 6557255 w 8730308"/>
                      <a:gd name="connsiteY9" fmla="*/ 0 h 1230689"/>
                      <a:gd name="connsiteX10" fmla="*/ 7287955 w 8730308"/>
                      <a:gd name="connsiteY10" fmla="*/ 0 h 1230689"/>
                      <a:gd name="connsiteX11" fmla="*/ 8424600 w 8730308"/>
                      <a:gd name="connsiteY11" fmla="*/ 0 h 1230689"/>
                      <a:gd name="connsiteX12" fmla="*/ 8730308 w 8730308"/>
                      <a:gd name="connsiteY12" fmla="*/ 205119 h 1230689"/>
                      <a:gd name="connsiteX13" fmla="*/ 8730308 w 8730308"/>
                      <a:gd name="connsiteY13" fmla="*/ 598935 h 1230689"/>
                      <a:gd name="connsiteX14" fmla="*/ 8730308 w 8730308"/>
                      <a:gd name="connsiteY14" fmla="*/ 1025569 h 1230689"/>
                      <a:gd name="connsiteX15" fmla="*/ 8424600 w 8730308"/>
                      <a:gd name="connsiteY15" fmla="*/ 1230689 h 1230689"/>
                      <a:gd name="connsiteX16" fmla="*/ 7856277 w 8730308"/>
                      <a:gd name="connsiteY16" fmla="*/ 1230689 h 1230689"/>
                      <a:gd name="connsiteX17" fmla="*/ 7125577 w 8730308"/>
                      <a:gd name="connsiteY17" fmla="*/ 1230689 h 1230689"/>
                      <a:gd name="connsiteX18" fmla="*/ 6476065 w 8730308"/>
                      <a:gd name="connsiteY18" fmla="*/ 1230689 h 1230689"/>
                      <a:gd name="connsiteX19" fmla="*/ 5745365 w 8730308"/>
                      <a:gd name="connsiteY19" fmla="*/ 1230689 h 1230689"/>
                      <a:gd name="connsiteX20" fmla="*/ 5095853 w 8730308"/>
                      <a:gd name="connsiteY20" fmla="*/ 1230689 h 1230689"/>
                      <a:gd name="connsiteX21" fmla="*/ 4283965 w 8730308"/>
                      <a:gd name="connsiteY21" fmla="*/ 1230689 h 1230689"/>
                      <a:gd name="connsiteX22" fmla="*/ 3634454 w 8730308"/>
                      <a:gd name="connsiteY22" fmla="*/ 1230689 h 1230689"/>
                      <a:gd name="connsiteX23" fmla="*/ 2903753 w 8730308"/>
                      <a:gd name="connsiteY23" fmla="*/ 1230689 h 1230689"/>
                      <a:gd name="connsiteX24" fmla="*/ 2091863 w 8730308"/>
                      <a:gd name="connsiteY24" fmla="*/ 1230689 h 1230689"/>
                      <a:gd name="connsiteX25" fmla="*/ 1279974 w 8730308"/>
                      <a:gd name="connsiteY25" fmla="*/ 1230689 h 1230689"/>
                      <a:gd name="connsiteX26" fmla="*/ 305707 w 8730308"/>
                      <a:gd name="connsiteY26" fmla="*/ 1230689 h 1230689"/>
                      <a:gd name="connsiteX27" fmla="*/ 0 w 8730308"/>
                      <a:gd name="connsiteY27" fmla="*/ 1025569 h 1230689"/>
                      <a:gd name="connsiteX28" fmla="*/ 0 w 8730308"/>
                      <a:gd name="connsiteY28" fmla="*/ 639958 h 1230689"/>
                      <a:gd name="connsiteX29" fmla="*/ 0 w 8730308"/>
                      <a:gd name="connsiteY29" fmla="*/ 205119 h 1230689"/>
                      <a:gd name="connsiteX0" fmla="*/ 0 w 8730308"/>
                      <a:gd name="connsiteY0" fmla="*/ 205119 h 1230689"/>
                      <a:gd name="connsiteX1" fmla="*/ 305707 w 8730308"/>
                      <a:gd name="connsiteY1" fmla="*/ 0 h 1230689"/>
                      <a:gd name="connsiteX2" fmla="*/ 1198786 w 8730308"/>
                      <a:gd name="connsiteY2" fmla="*/ 0 h 1230689"/>
                      <a:gd name="connsiteX3" fmla="*/ 2091863 w 8730308"/>
                      <a:gd name="connsiteY3" fmla="*/ 0 h 1230689"/>
                      <a:gd name="connsiteX4" fmla="*/ 2984942 w 8730308"/>
                      <a:gd name="connsiteY4" fmla="*/ 0 h 1230689"/>
                      <a:gd name="connsiteX5" fmla="*/ 3959209 w 8730308"/>
                      <a:gd name="connsiteY5" fmla="*/ 0 h 1230689"/>
                      <a:gd name="connsiteX6" fmla="*/ 4608720 w 8730308"/>
                      <a:gd name="connsiteY6" fmla="*/ 0 h 1230689"/>
                      <a:gd name="connsiteX7" fmla="*/ 5420610 w 8730308"/>
                      <a:gd name="connsiteY7" fmla="*/ 0 h 1230689"/>
                      <a:gd name="connsiteX8" fmla="*/ 6151310 w 8730308"/>
                      <a:gd name="connsiteY8" fmla="*/ 0 h 1230689"/>
                      <a:gd name="connsiteX9" fmla="*/ 6800822 w 8730308"/>
                      <a:gd name="connsiteY9" fmla="*/ 0 h 1230689"/>
                      <a:gd name="connsiteX10" fmla="*/ 7693899 w 8730308"/>
                      <a:gd name="connsiteY10" fmla="*/ 0 h 1230689"/>
                      <a:gd name="connsiteX11" fmla="*/ 8424600 w 8730308"/>
                      <a:gd name="connsiteY11" fmla="*/ 0 h 1230689"/>
                      <a:gd name="connsiteX12" fmla="*/ 8730308 w 8730308"/>
                      <a:gd name="connsiteY12" fmla="*/ 205119 h 1230689"/>
                      <a:gd name="connsiteX13" fmla="*/ 8730308 w 8730308"/>
                      <a:gd name="connsiteY13" fmla="*/ 631753 h 1230689"/>
                      <a:gd name="connsiteX14" fmla="*/ 8730308 w 8730308"/>
                      <a:gd name="connsiteY14" fmla="*/ 1025569 h 1230689"/>
                      <a:gd name="connsiteX15" fmla="*/ 8424600 w 8730308"/>
                      <a:gd name="connsiteY15" fmla="*/ 1230689 h 1230689"/>
                      <a:gd name="connsiteX16" fmla="*/ 7856277 w 8730308"/>
                      <a:gd name="connsiteY16" fmla="*/ 1230689 h 1230689"/>
                      <a:gd name="connsiteX17" fmla="*/ 6882010 w 8730308"/>
                      <a:gd name="connsiteY17" fmla="*/ 1230689 h 1230689"/>
                      <a:gd name="connsiteX18" fmla="*/ 6151310 w 8730308"/>
                      <a:gd name="connsiteY18" fmla="*/ 1230689 h 1230689"/>
                      <a:gd name="connsiteX19" fmla="*/ 5258232 w 8730308"/>
                      <a:gd name="connsiteY19" fmla="*/ 1230689 h 1230689"/>
                      <a:gd name="connsiteX20" fmla="*/ 4608720 w 8730308"/>
                      <a:gd name="connsiteY20" fmla="*/ 1230689 h 1230689"/>
                      <a:gd name="connsiteX21" fmla="*/ 3959209 w 8730308"/>
                      <a:gd name="connsiteY21" fmla="*/ 1230689 h 1230689"/>
                      <a:gd name="connsiteX22" fmla="*/ 3147319 w 8730308"/>
                      <a:gd name="connsiteY22" fmla="*/ 1230689 h 1230689"/>
                      <a:gd name="connsiteX23" fmla="*/ 2335431 w 8730308"/>
                      <a:gd name="connsiteY23" fmla="*/ 1230689 h 1230689"/>
                      <a:gd name="connsiteX24" fmla="*/ 1767108 w 8730308"/>
                      <a:gd name="connsiteY24" fmla="*/ 1230689 h 1230689"/>
                      <a:gd name="connsiteX25" fmla="*/ 1117597 w 8730308"/>
                      <a:gd name="connsiteY25" fmla="*/ 1230689 h 1230689"/>
                      <a:gd name="connsiteX26" fmla="*/ 305707 w 8730308"/>
                      <a:gd name="connsiteY26" fmla="*/ 1230689 h 1230689"/>
                      <a:gd name="connsiteX27" fmla="*/ 0 w 8730308"/>
                      <a:gd name="connsiteY27" fmla="*/ 1025569 h 1230689"/>
                      <a:gd name="connsiteX28" fmla="*/ 0 w 8730308"/>
                      <a:gd name="connsiteY28" fmla="*/ 623549 h 1230689"/>
                      <a:gd name="connsiteX29" fmla="*/ 0 w 8730308"/>
                      <a:gd name="connsiteY29" fmla="*/ 205119 h 1230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8730308" h="1230689" fill="none" extrusionOk="0">
                        <a:moveTo>
                          <a:pt x="0" y="205119"/>
                        </a:moveTo>
                        <a:cubicBezTo>
                          <a:pt x="3569" y="83336"/>
                          <a:pt x="136571" y="20316"/>
                          <a:pt x="305707" y="0"/>
                        </a:cubicBezTo>
                        <a:cubicBezTo>
                          <a:pt x="558841" y="-22168"/>
                          <a:pt x="1060223" y="96466"/>
                          <a:pt x="1279974" y="0"/>
                        </a:cubicBezTo>
                        <a:cubicBezTo>
                          <a:pt x="1515757" y="-32761"/>
                          <a:pt x="1717100" y="16571"/>
                          <a:pt x="1929485" y="0"/>
                        </a:cubicBezTo>
                        <a:cubicBezTo>
                          <a:pt x="2128722" y="-73846"/>
                          <a:pt x="2572593" y="-28070"/>
                          <a:pt x="2822564" y="0"/>
                        </a:cubicBezTo>
                        <a:cubicBezTo>
                          <a:pt x="3089858" y="-3491"/>
                          <a:pt x="3320160" y="50703"/>
                          <a:pt x="3472075" y="0"/>
                        </a:cubicBezTo>
                        <a:cubicBezTo>
                          <a:pt x="3663749" y="-44553"/>
                          <a:pt x="3986350" y="57046"/>
                          <a:pt x="4121587" y="0"/>
                        </a:cubicBezTo>
                        <a:cubicBezTo>
                          <a:pt x="4296735" y="-40337"/>
                          <a:pt x="4720903" y="91391"/>
                          <a:pt x="5095853" y="0"/>
                        </a:cubicBezTo>
                        <a:cubicBezTo>
                          <a:pt x="5408577" y="-74467"/>
                          <a:pt x="5656859" y="72443"/>
                          <a:pt x="5988932" y="0"/>
                        </a:cubicBezTo>
                        <a:cubicBezTo>
                          <a:pt x="6308673" y="-58913"/>
                          <a:pt x="6294082" y="32492"/>
                          <a:pt x="6557255" y="0"/>
                        </a:cubicBezTo>
                        <a:cubicBezTo>
                          <a:pt x="6821643" y="-43805"/>
                          <a:pt x="6908075" y="43024"/>
                          <a:pt x="7287955" y="0"/>
                        </a:cubicBezTo>
                        <a:cubicBezTo>
                          <a:pt x="7609119" y="-25493"/>
                          <a:pt x="8000760" y="84520"/>
                          <a:pt x="8424600" y="0"/>
                        </a:cubicBezTo>
                        <a:cubicBezTo>
                          <a:pt x="8577148" y="-9795"/>
                          <a:pt x="8740388" y="106062"/>
                          <a:pt x="8730308" y="205119"/>
                        </a:cubicBezTo>
                        <a:cubicBezTo>
                          <a:pt x="8773139" y="329088"/>
                          <a:pt x="8711723" y="463157"/>
                          <a:pt x="8730308" y="598935"/>
                        </a:cubicBezTo>
                        <a:cubicBezTo>
                          <a:pt x="8737222" y="732284"/>
                          <a:pt x="8717613" y="814649"/>
                          <a:pt x="8730308" y="1025569"/>
                        </a:cubicBezTo>
                        <a:cubicBezTo>
                          <a:pt x="8712875" y="1125519"/>
                          <a:pt x="8586486" y="1228520"/>
                          <a:pt x="8424600" y="1230689"/>
                        </a:cubicBezTo>
                        <a:cubicBezTo>
                          <a:pt x="8181428" y="1239025"/>
                          <a:pt x="8013631" y="1215924"/>
                          <a:pt x="7856277" y="1230689"/>
                        </a:cubicBezTo>
                        <a:cubicBezTo>
                          <a:pt x="7726856" y="1221443"/>
                          <a:pt x="7433044" y="1176367"/>
                          <a:pt x="7125577" y="1230689"/>
                        </a:cubicBezTo>
                        <a:cubicBezTo>
                          <a:pt x="6813440" y="1307284"/>
                          <a:pt x="6631633" y="1225360"/>
                          <a:pt x="6476065" y="1230689"/>
                        </a:cubicBezTo>
                        <a:cubicBezTo>
                          <a:pt x="6325744" y="1261901"/>
                          <a:pt x="5915123" y="1150172"/>
                          <a:pt x="5745365" y="1230689"/>
                        </a:cubicBezTo>
                        <a:cubicBezTo>
                          <a:pt x="5610017" y="1293001"/>
                          <a:pt x="5289521" y="1205652"/>
                          <a:pt x="5095853" y="1230689"/>
                        </a:cubicBezTo>
                        <a:cubicBezTo>
                          <a:pt x="4976304" y="1248630"/>
                          <a:pt x="4456247" y="1216741"/>
                          <a:pt x="4283965" y="1230689"/>
                        </a:cubicBezTo>
                        <a:cubicBezTo>
                          <a:pt x="4026469" y="1292634"/>
                          <a:pt x="3865625" y="1194978"/>
                          <a:pt x="3634454" y="1230689"/>
                        </a:cubicBezTo>
                        <a:cubicBezTo>
                          <a:pt x="3385530" y="1259714"/>
                          <a:pt x="3183397" y="1238686"/>
                          <a:pt x="2903753" y="1230689"/>
                        </a:cubicBezTo>
                        <a:cubicBezTo>
                          <a:pt x="2596083" y="1225245"/>
                          <a:pt x="2478262" y="1217383"/>
                          <a:pt x="2091863" y="1230689"/>
                        </a:cubicBezTo>
                        <a:cubicBezTo>
                          <a:pt x="1691721" y="1254858"/>
                          <a:pt x="1511151" y="1204044"/>
                          <a:pt x="1279974" y="1230689"/>
                        </a:cubicBezTo>
                        <a:cubicBezTo>
                          <a:pt x="964677" y="1226735"/>
                          <a:pt x="595184" y="1183562"/>
                          <a:pt x="305707" y="1230689"/>
                        </a:cubicBezTo>
                        <a:cubicBezTo>
                          <a:pt x="147971" y="1221463"/>
                          <a:pt x="24083" y="1148974"/>
                          <a:pt x="0" y="1025569"/>
                        </a:cubicBezTo>
                        <a:cubicBezTo>
                          <a:pt x="-26111" y="877209"/>
                          <a:pt x="35536" y="791405"/>
                          <a:pt x="0" y="639958"/>
                        </a:cubicBezTo>
                        <a:cubicBezTo>
                          <a:pt x="-35475" y="487171"/>
                          <a:pt x="25149" y="327655"/>
                          <a:pt x="0" y="205119"/>
                        </a:cubicBezTo>
                        <a:close/>
                      </a:path>
                      <a:path w="8730308" h="1230689" stroke="0" extrusionOk="0">
                        <a:moveTo>
                          <a:pt x="0" y="205119"/>
                        </a:moveTo>
                        <a:cubicBezTo>
                          <a:pt x="-24552" y="83867"/>
                          <a:pt x="150474" y="-4428"/>
                          <a:pt x="305707" y="0"/>
                        </a:cubicBezTo>
                        <a:cubicBezTo>
                          <a:pt x="612712" y="-49641"/>
                          <a:pt x="953685" y="133788"/>
                          <a:pt x="1198786" y="0"/>
                        </a:cubicBezTo>
                        <a:cubicBezTo>
                          <a:pt x="1378517" y="-75903"/>
                          <a:pt x="1776365" y="86293"/>
                          <a:pt x="2091863" y="0"/>
                        </a:cubicBezTo>
                        <a:cubicBezTo>
                          <a:pt x="2396174" y="-67190"/>
                          <a:pt x="2585680" y="-21351"/>
                          <a:pt x="2984942" y="0"/>
                        </a:cubicBezTo>
                        <a:cubicBezTo>
                          <a:pt x="3454169" y="29102"/>
                          <a:pt x="3762163" y="64460"/>
                          <a:pt x="3959209" y="0"/>
                        </a:cubicBezTo>
                        <a:cubicBezTo>
                          <a:pt x="4178344" y="-84777"/>
                          <a:pt x="4363257" y="23324"/>
                          <a:pt x="4608720" y="0"/>
                        </a:cubicBezTo>
                        <a:cubicBezTo>
                          <a:pt x="4869404" y="45346"/>
                          <a:pt x="5252386" y="47618"/>
                          <a:pt x="5420610" y="0"/>
                        </a:cubicBezTo>
                        <a:cubicBezTo>
                          <a:pt x="5613390" y="-15141"/>
                          <a:pt x="5761100" y="14571"/>
                          <a:pt x="6151310" y="0"/>
                        </a:cubicBezTo>
                        <a:cubicBezTo>
                          <a:pt x="6504744" y="-47636"/>
                          <a:pt x="6651011" y="29400"/>
                          <a:pt x="6800822" y="0"/>
                        </a:cubicBezTo>
                        <a:cubicBezTo>
                          <a:pt x="6960284" y="-7191"/>
                          <a:pt x="7298050" y="-29715"/>
                          <a:pt x="7693899" y="0"/>
                        </a:cubicBezTo>
                        <a:cubicBezTo>
                          <a:pt x="8064833" y="-67123"/>
                          <a:pt x="8274914" y="64923"/>
                          <a:pt x="8424600" y="0"/>
                        </a:cubicBezTo>
                        <a:cubicBezTo>
                          <a:pt x="8594640" y="21964"/>
                          <a:pt x="8733727" y="125619"/>
                          <a:pt x="8730308" y="205119"/>
                        </a:cubicBezTo>
                        <a:cubicBezTo>
                          <a:pt x="8769186" y="334856"/>
                          <a:pt x="8638313" y="469092"/>
                          <a:pt x="8730308" y="631753"/>
                        </a:cubicBezTo>
                        <a:cubicBezTo>
                          <a:pt x="8789700" y="800031"/>
                          <a:pt x="8723293" y="873779"/>
                          <a:pt x="8730308" y="1025569"/>
                        </a:cubicBezTo>
                        <a:cubicBezTo>
                          <a:pt x="8758454" y="1163460"/>
                          <a:pt x="8610605" y="1231683"/>
                          <a:pt x="8424600" y="1230689"/>
                        </a:cubicBezTo>
                        <a:cubicBezTo>
                          <a:pt x="8214035" y="1263994"/>
                          <a:pt x="8108627" y="1225936"/>
                          <a:pt x="7856277" y="1230689"/>
                        </a:cubicBezTo>
                        <a:cubicBezTo>
                          <a:pt x="7638914" y="1205818"/>
                          <a:pt x="7239238" y="1216712"/>
                          <a:pt x="6882010" y="1230689"/>
                        </a:cubicBezTo>
                        <a:cubicBezTo>
                          <a:pt x="6571924" y="1333167"/>
                          <a:pt x="6315802" y="1156748"/>
                          <a:pt x="6151310" y="1230689"/>
                        </a:cubicBezTo>
                        <a:cubicBezTo>
                          <a:pt x="5986924" y="1253847"/>
                          <a:pt x="5488855" y="1228213"/>
                          <a:pt x="5258232" y="1230689"/>
                        </a:cubicBezTo>
                        <a:cubicBezTo>
                          <a:pt x="4969416" y="1298667"/>
                          <a:pt x="4793768" y="1220067"/>
                          <a:pt x="4608720" y="1230689"/>
                        </a:cubicBezTo>
                        <a:cubicBezTo>
                          <a:pt x="4429601" y="1302115"/>
                          <a:pt x="4202437" y="1267008"/>
                          <a:pt x="3959209" y="1230689"/>
                        </a:cubicBezTo>
                        <a:cubicBezTo>
                          <a:pt x="3718629" y="1244119"/>
                          <a:pt x="3485171" y="1215386"/>
                          <a:pt x="3147319" y="1230689"/>
                        </a:cubicBezTo>
                        <a:cubicBezTo>
                          <a:pt x="2758854" y="1294768"/>
                          <a:pt x="2595782" y="1180589"/>
                          <a:pt x="2335431" y="1230689"/>
                        </a:cubicBezTo>
                        <a:cubicBezTo>
                          <a:pt x="2067008" y="1276776"/>
                          <a:pt x="1993680" y="1243525"/>
                          <a:pt x="1767108" y="1230689"/>
                        </a:cubicBezTo>
                        <a:cubicBezTo>
                          <a:pt x="1571821" y="1212686"/>
                          <a:pt x="1379919" y="1247118"/>
                          <a:pt x="1117597" y="1230689"/>
                        </a:cubicBezTo>
                        <a:cubicBezTo>
                          <a:pt x="839200" y="1219200"/>
                          <a:pt x="553665" y="1152936"/>
                          <a:pt x="305707" y="1230689"/>
                        </a:cubicBezTo>
                        <a:cubicBezTo>
                          <a:pt x="124324" y="1246937"/>
                          <a:pt x="50137" y="1156743"/>
                          <a:pt x="0" y="1025569"/>
                        </a:cubicBezTo>
                        <a:cubicBezTo>
                          <a:pt x="-72838" y="853046"/>
                          <a:pt x="32148" y="773277"/>
                          <a:pt x="0" y="623549"/>
                        </a:cubicBezTo>
                        <a:cubicBezTo>
                          <a:pt x="-20738" y="480936"/>
                          <a:pt x="-17612" y="368422"/>
                          <a:pt x="0" y="205119"/>
                        </a:cubicBezTo>
                        <a:close/>
                      </a:path>
                      <a:path w="8730308" h="1230689" fill="none" stroke="0" extrusionOk="0">
                        <a:moveTo>
                          <a:pt x="0" y="205119"/>
                        </a:moveTo>
                        <a:cubicBezTo>
                          <a:pt x="-24634" y="86466"/>
                          <a:pt x="167950" y="-1467"/>
                          <a:pt x="305707" y="0"/>
                        </a:cubicBezTo>
                        <a:cubicBezTo>
                          <a:pt x="621110" y="-33704"/>
                          <a:pt x="1071792" y="32396"/>
                          <a:pt x="1279974" y="0"/>
                        </a:cubicBezTo>
                        <a:cubicBezTo>
                          <a:pt x="1477162" y="-11045"/>
                          <a:pt x="1743938" y="54282"/>
                          <a:pt x="1929485" y="0"/>
                        </a:cubicBezTo>
                        <a:cubicBezTo>
                          <a:pt x="2143316" y="-7817"/>
                          <a:pt x="2517171" y="8306"/>
                          <a:pt x="2822564" y="0"/>
                        </a:cubicBezTo>
                        <a:cubicBezTo>
                          <a:pt x="3062422" y="-35598"/>
                          <a:pt x="3292234" y="4279"/>
                          <a:pt x="3472075" y="0"/>
                        </a:cubicBezTo>
                        <a:cubicBezTo>
                          <a:pt x="3673456" y="-20284"/>
                          <a:pt x="3950285" y="12289"/>
                          <a:pt x="4121587" y="0"/>
                        </a:cubicBezTo>
                        <a:cubicBezTo>
                          <a:pt x="4379939" y="-5544"/>
                          <a:pt x="4729979" y="67351"/>
                          <a:pt x="5095853" y="0"/>
                        </a:cubicBezTo>
                        <a:cubicBezTo>
                          <a:pt x="5481445" y="-143378"/>
                          <a:pt x="5704494" y="-24581"/>
                          <a:pt x="5988932" y="0"/>
                        </a:cubicBezTo>
                        <a:cubicBezTo>
                          <a:pt x="6277157" y="-32508"/>
                          <a:pt x="6300118" y="24674"/>
                          <a:pt x="6557255" y="0"/>
                        </a:cubicBezTo>
                        <a:cubicBezTo>
                          <a:pt x="6829617" y="2844"/>
                          <a:pt x="6921533" y="84093"/>
                          <a:pt x="7287955" y="0"/>
                        </a:cubicBezTo>
                        <a:cubicBezTo>
                          <a:pt x="7695277" y="-127019"/>
                          <a:pt x="7949103" y="57530"/>
                          <a:pt x="8424600" y="0"/>
                        </a:cubicBezTo>
                        <a:cubicBezTo>
                          <a:pt x="8589210" y="-7536"/>
                          <a:pt x="8732524" y="107631"/>
                          <a:pt x="8730308" y="205119"/>
                        </a:cubicBezTo>
                        <a:cubicBezTo>
                          <a:pt x="8778306" y="350740"/>
                          <a:pt x="8755867" y="446770"/>
                          <a:pt x="8730308" y="598935"/>
                        </a:cubicBezTo>
                        <a:cubicBezTo>
                          <a:pt x="8759669" y="721976"/>
                          <a:pt x="8718871" y="857325"/>
                          <a:pt x="8730308" y="1025569"/>
                        </a:cubicBezTo>
                        <a:cubicBezTo>
                          <a:pt x="8712817" y="1110307"/>
                          <a:pt x="8602177" y="1220569"/>
                          <a:pt x="8424600" y="1230689"/>
                        </a:cubicBezTo>
                        <a:cubicBezTo>
                          <a:pt x="8189414" y="1244530"/>
                          <a:pt x="8031664" y="1181649"/>
                          <a:pt x="7856277" y="1230689"/>
                        </a:cubicBezTo>
                        <a:cubicBezTo>
                          <a:pt x="7693141" y="1297731"/>
                          <a:pt x="7452702" y="1135811"/>
                          <a:pt x="7125577" y="1230689"/>
                        </a:cubicBezTo>
                        <a:cubicBezTo>
                          <a:pt x="6774353" y="1262518"/>
                          <a:pt x="6643731" y="1202205"/>
                          <a:pt x="6476065" y="1230689"/>
                        </a:cubicBezTo>
                        <a:cubicBezTo>
                          <a:pt x="6295269" y="1245369"/>
                          <a:pt x="5892064" y="1188939"/>
                          <a:pt x="5745365" y="1230689"/>
                        </a:cubicBezTo>
                        <a:cubicBezTo>
                          <a:pt x="5591670" y="1306591"/>
                          <a:pt x="5223370" y="1230298"/>
                          <a:pt x="5095853" y="1230689"/>
                        </a:cubicBezTo>
                        <a:cubicBezTo>
                          <a:pt x="4961270" y="1230194"/>
                          <a:pt x="4495849" y="1195713"/>
                          <a:pt x="4283965" y="1230689"/>
                        </a:cubicBezTo>
                        <a:cubicBezTo>
                          <a:pt x="4063155" y="1271317"/>
                          <a:pt x="3897556" y="1193985"/>
                          <a:pt x="3634454" y="1230689"/>
                        </a:cubicBezTo>
                        <a:cubicBezTo>
                          <a:pt x="3377899" y="1253800"/>
                          <a:pt x="3201281" y="1222146"/>
                          <a:pt x="2903753" y="1230689"/>
                        </a:cubicBezTo>
                        <a:cubicBezTo>
                          <a:pt x="2590833" y="1219092"/>
                          <a:pt x="2478681" y="1205266"/>
                          <a:pt x="2091863" y="1230689"/>
                        </a:cubicBezTo>
                        <a:cubicBezTo>
                          <a:pt x="1719180" y="1227996"/>
                          <a:pt x="1529033" y="1204266"/>
                          <a:pt x="1279974" y="1230689"/>
                        </a:cubicBezTo>
                        <a:cubicBezTo>
                          <a:pt x="1045668" y="1227121"/>
                          <a:pt x="630645" y="1173257"/>
                          <a:pt x="305707" y="1230689"/>
                        </a:cubicBezTo>
                        <a:cubicBezTo>
                          <a:pt x="92923" y="1247669"/>
                          <a:pt x="46989" y="1146112"/>
                          <a:pt x="0" y="1025569"/>
                        </a:cubicBezTo>
                        <a:cubicBezTo>
                          <a:pt x="-64985" y="886252"/>
                          <a:pt x="69698" y="817417"/>
                          <a:pt x="0" y="639958"/>
                        </a:cubicBezTo>
                        <a:cubicBezTo>
                          <a:pt x="-64544" y="492520"/>
                          <a:pt x="28845" y="326478"/>
                          <a:pt x="0" y="2051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7D8C-47D5-4EB7-91FE-066BE2AD2570}"/>
              </a:ext>
            </a:extLst>
          </p:cNvPr>
          <p:cNvSpPr txBox="1"/>
          <p:nvPr/>
        </p:nvSpPr>
        <p:spPr>
          <a:xfrm>
            <a:off x="588751" y="1135625"/>
            <a:ext cx="812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1.Trong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3DB615-23A7-4006-9130-9DA2F7864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090" y="2738717"/>
            <a:ext cx="4625684" cy="170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5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5A1B0B67-3A7C-49AB-997D-5FAF4A939228}"/>
              </a:ext>
            </a:extLst>
          </p:cNvPr>
          <p:cNvSpPr/>
          <p:nvPr/>
        </p:nvSpPr>
        <p:spPr>
          <a:xfrm>
            <a:off x="1815855" y="2610109"/>
            <a:ext cx="6476807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F7970CA-8319-4BFE-BD99-97EF021622A4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5063B5A-63F6-47F9-A29C-3D8A5D8AEE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3046A573-B123-45D7-A7CB-8170ADB2D165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F3A66-D7C5-4402-B34C-F1A172152BBF}"/>
              </a:ext>
            </a:extLst>
          </p:cNvPr>
          <p:cNvSpPr txBox="1"/>
          <p:nvPr/>
        </p:nvSpPr>
        <p:spPr>
          <a:xfrm>
            <a:off x="1884687" y="1170061"/>
            <a:ext cx="58236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3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00299D60-19D2-4158-8A95-C92E858E0A62}"/>
              </a:ext>
            </a:extLst>
          </p:cNvPr>
          <p:cNvSpPr/>
          <p:nvPr/>
        </p:nvSpPr>
        <p:spPr>
          <a:xfrm>
            <a:off x="930169" y="2738717"/>
            <a:ext cx="8036513" cy="1252442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F8BA26BE-F117-42B1-B855-AD45A9EF4A45}"/>
              </a:ext>
            </a:extLst>
          </p:cNvPr>
          <p:cNvSpPr/>
          <p:nvPr/>
        </p:nvSpPr>
        <p:spPr>
          <a:xfrm>
            <a:off x="251460" y="5280660"/>
            <a:ext cx="1097280" cy="62865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1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5DFCA759-AF7E-44CF-B5BE-47A14BE0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-1071563"/>
            <a:ext cx="814388" cy="814388"/>
          </a:xfrm>
          <a:prstGeom prst="rect">
            <a:avLst/>
          </a:prstGeom>
        </p:spPr>
      </p:pic>
      <p:sp>
        <p:nvSpPr>
          <p:cNvPr id="7" name="Rectangle: Rounded Corners 43">
            <a:extLst>
              <a:ext uri="{FF2B5EF4-FFF2-40B4-BE49-F238E27FC236}">
                <a16:creationId xmlns:a16="http://schemas.microsoft.com/office/drawing/2014/main" id="{8BC72424-090C-426C-A0EC-C74F9AD96F48}"/>
              </a:ext>
            </a:extLst>
          </p:cNvPr>
          <p:cNvSpPr/>
          <p:nvPr/>
        </p:nvSpPr>
        <p:spPr>
          <a:xfrm>
            <a:off x="1815855" y="1040131"/>
            <a:ext cx="5961277" cy="1252442"/>
          </a:xfrm>
          <a:custGeom>
            <a:avLst/>
            <a:gdLst>
              <a:gd name="connsiteX0" fmla="*/ 0 w 5961277"/>
              <a:gd name="connsiteY0" fmla="*/ 208745 h 1252442"/>
              <a:gd name="connsiteX1" fmla="*/ 208745 w 5961277"/>
              <a:gd name="connsiteY1" fmla="*/ 0 h 1252442"/>
              <a:gd name="connsiteX2" fmla="*/ 873999 w 5961277"/>
              <a:gd name="connsiteY2" fmla="*/ 0 h 1252442"/>
              <a:gd name="connsiteX3" fmla="*/ 1317502 w 5961277"/>
              <a:gd name="connsiteY3" fmla="*/ 0 h 1252442"/>
              <a:gd name="connsiteX4" fmla="*/ 1927319 w 5961277"/>
              <a:gd name="connsiteY4" fmla="*/ 0 h 1252442"/>
              <a:gd name="connsiteX5" fmla="*/ 2370822 w 5961277"/>
              <a:gd name="connsiteY5" fmla="*/ 0 h 1252442"/>
              <a:gd name="connsiteX6" fmla="*/ 2814325 w 5961277"/>
              <a:gd name="connsiteY6" fmla="*/ 0 h 1252442"/>
              <a:gd name="connsiteX7" fmla="*/ 3479579 w 5961277"/>
              <a:gd name="connsiteY7" fmla="*/ 0 h 1252442"/>
              <a:gd name="connsiteX8" fmla="*/ 4089396 w 5961277"/>
              <a:gd name="connsiteY8" fmla="*/ 0 h 1252442"/>
              <a:gd name="connsiteX9" fmla="*/ 4477461 w 5961277"/>
              <a:gd name="connsiteY9" fmla="*/ 0 h 1252442"/>
              <a:gd name="connsiteX10" fmla="*/ 4976402 w 5961277"/>
              <a:gd name="connsiteY10" fmla="*/ 0 h 1252442"/>
              <a:gd name="connsiteX11" fmla="*/ 5752532 w 5961277"/>
              <a:gd name="connsiteY11" fmla="*/ 0 h 1252442"/>
              <a:gd name="connsiteX12" fmla="*/ 5961277 w 5961277"/>
              <a:gd name="connsiteY12" fmla="*/ 208745 h 1252442"/>
              <a:gd name="connsiteX13" fmla="*/ 5961277 w 5961277"/>
              <a:gd name="connsiteY13" fmla="*/ 609522 h 1252442"/>
              <a:gd name="connsiteX14" fmla="*/ 5961277 w 5961277"/>
              <a:gd name="connsiteY14" fmla="*/ 1043697 h 1252442"/>
              <a:gd name="connsiteX15" fmla="*/ 5752532 w 5961277"/>
              <a:gd name="connsiteY15" fmla="*/ 1252442 h 1252442"/>
              <a:gd name="connsiteX16" fmla="*/ 5364467 w 5961277"/>
              <a:gd name="connsiteY16" fmla="*/ 1252442 h 1252442"/>
              <a:gd name="connsiteX17" fmla="*/ 4865526 w 5961277"/>
              <a:gd name="connsiteY17" fmla="*/ 1252442 h 1252442"/>
              <a:gd name="connsiteX18" fmla="*/ 4422023 w 5961277"/>
              <a:gd name="connsiteY18" fmla="*/ 1252442 h 1252442"/>
              <a:gd name="connsiteX19" fmla="*/ 3923082 w 5961277"/>
              <a:gd name="connsiteY19" fmla="*/ 1252442 h 1252442"/>
              <a:gd name="connsiteX20" fmla="*/ 3479579 w 5961277"/>
              <a:gd name="connsiteY20" fmla="*/ 1252442 h 1252442"/>
              <a:gd name="connsiteX21" fmla="*/ 2925201 w 5961277"/>
              <a:gd name="connsiteY21" fmla="*/ 1252442 h 1252442"/>
              <a:gd name="connsiteX22" fmla="*/ 2481698 w 5961277"/>
              <a:gd name="connsiteY22" fmla="*/ 1252442 h 1252442"/>
              <a:gd name="connsiteX23" fmla="*/ 1982757 w 5961277"/>
              <a:gd name="connsiteY23" fmla="*/ 1252442 h 1252442"/>
              <a:gd name="connsiteX24" fmla="*/ 1428378 w 5961277"/>
              <a:gd name="connsiteY24" fmla="*/ 1252442 h 1252442"/>
              <a:gd name="connsiteX25" fmla="*/ 873999 w 5961277"/>
              <a:gd name="connsiteY25" fmla="*/ 1252442 h 1252442"/>
              <a:gd name="connsiteX26" fmla="*/ 208745 w 5961277"/>
              <a:gd name="connsiteY26" fmla="*/ 1252442 h 1252442"/>
              <a:gd name="connsiteX27" fmla="*/ 0 w 5961277"/>
              <a:gd name="connsiteY27" fmla="*/ 1043697 h 1252442"/>
              <a:gd name="connsiteX28" fmla="*/ 0 w 5961277"/>
              <a:gd name="connsiteY28" fmla="*/ 651270 h 1252442"/>
              <a:gd name="connsiteX29" fmla="*/ 0 w 5961277"/>
              <a:gd name="connsiteY29" fmla="*/ 208745 h 1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961277" h="1252442" fill="none" extrusionOk="0">
                <a:moveTo>
                  <a:pt x="0" y="208745"/>
                </a:moveTo>
                <a:cubicBezTo>
                  <a:pt x="-12474" y="89908"/>
                  <a:pt x="104088" y="-13511"/>
                  <a:pt x="208745" y="0"/>
                </a:cubicBezTo>
                <a:cubicBezTo>
                  <a:pt x="390891" y="-25448"/>
                  <a:pt x="724900" y="34641"/>
                  <a:pt x="873999" y="0"/>
                </a:cubicBezTo>
                <a:cubicBezTo>
                  <a:pt x="1023098" y="-34641"/>
                  <a:pt x="1188196" y="35124"/>
                  <a:pt x="1317502" y="0"/>
                </a:cubicBezTo>
                <a:cubicBezTo>
                  <a:pt x="1446808" y="-35124"/>
                  <a:pt x="1747985" y="21702"/>
                  <a:pt x="1927319" y="0"/>
                </a:cubicBezTo>
                <a:cubicBezTo>
                  <a:pt x="2106653" y="-21702"/>
                  <a:pt x="2262057" y="9319"/>
                  <a:pt x="2370822" y="0"/>
                </a:cubicBezTo>
                <a:cubicBezTo>
                  <a:pt x="2479587" y="-9319"/>
                  <a:pt x="2694746" y="22936"/>
                  <a:pt x="2814325" y="0"/>
                </a:cubicBezTo>
                <a:cubicBezTo>
                  <a:pt x="2933904" y="-22936"/>
                  <a:pt x="3239486" y="75743"/>
                  <a:pt x="3479579" y="0"/>
                </a:cubicBezTo>
                <a:cubicBezTo>
                  <a:pt x="3719672" y="-75743"/>
                  <a:pt x="3879983" y="42313"/>
                  <a:pt x="4089396" y="0"/>
                </a:cubicBezTo>
                <a:cubicBezTo>
                  <a:pt x="4298809" y="-42313"/>
                  <a:pt x="4301965" y="35745"/>
                  <a:pt x="4477461" y="0"/>
                </a:cubicBezTo>
                <a:cubicBezTo>
                  <a:pt x="4652957" y="-35745"/>
                  <a:pt x="4730921" y="49284"/>
                  <a:pt x="4976402" y="0"/>
                </a:cubicBezTo>
                <a:cubicBezTo>
                  <a:pt x="5221883" y="-49284"/>
                  <a:pt x="5417649" y="76271"/>
                  <a:pt x="5752532" y="0"/>
                </a:cubicBezTo>
                <a:cubicBezTo>
                  <a:pt x="5854595" y="-10829"/>
                  <a:pt x="5966794" y="104576"/>
                  <a:pt x="5961277" y="208745"/>
                </a:cubicBezTo>
                <a:cubicBezTo>
                  <a:pt x="5982100" y="332740"/>
                  <a:pt x="5952400" y="463433"/>
                  <a:pt x="5961277" y="609522"/>
                </a:cubicBezTo>
                <a:cubicBezTo>
                  <a:pt x="5970154" y="755611"/>
                  <a:pt x="5948042" y="855870"/>
                  <a:pt x="5961277" y="1043697"/>
                </a:cubicBezTo>
                <a:cubicBezTo>
                  <a:pt x="5972426" y="1153689"/>
                  <a:pt x="5868377" y="1255482"/>
                  <a:pt x="5752532" y="1252442"/>
                </a:cubicBezTo>
                <a:cubicBezTo>
                  <a:pt x="5584219" y="1272397"/>
                  <a:pt x="5484807" y="1216562"/>
                  <a:pt x="5364467" y="1252442"/>
                </a:cubicBezTo>
                <a:cubicBezTo>
                  <a:pt x="5244127" y="1288322"/>
                  <a:pt x="5082106" y="1198162"/>
                  <a:pt x="4865526" y="1252442"/>
                </a:cubicBezTo>
                <a:cubicBezTo>
                  <a:pt x="4648946" y="1306722"/>
                  <a:pt x="4541649" y="1249881"/>
                  <a:pt x="4422023" y="1252442"/>
                </a:cubicBezTo>
                <a:cubicBezTo>
                  <a:pt x="4302397" y="1255003"/>
                  <a:pt x="4029413" y="1214034"/>
                  <a:pt x="3923082" y="1252442"/>
                </a:cubicBezTo>
                <a:cubicBezTo>
                  <a:pt x="3816751" y="1290850"/>
                  <a:pt x="3591417" y="1233773"/>
                  <a:pt x="3479579" y="1252442"/>
                </a:cubicBezTo>
                <a:cubicBezTo>
                  <a:pt x="3367741" y="1271111"/>
                  <a:pt x="3065958" y="1218913"/>
                  <a:pt x="2925201" y="1252442"/>
                </a:cubicBezTo>
                <a:cubicBezTo>
                  <a:pt x="2784444" y="1285971"/>
                  <a:pt x="2653983" y="1230463"/>
                  <a:pt x="2481698" y="1252442"/>
                </a:cubicBezTo>
                <a:cubicBezTo>
                  <a:pt x="2309413" y="1274421"/>
                  <a:pt x="2198722" y="1235854"/>
                  <a:pt x="1982757" y="1252442"/>
                </a:cubicBezTo>
                <a:cubicBezTo>
                  <a:pt x="1766792" y="1269030"/>
                  <a:pt x="1700045" y="1236921"/>
                  <a:pt x="1428378" y="1252442"/>
                </a:cubicBezTo>
                <a:cubicBezTo>
                  <a:pt x="1156711" y="1267963"/>
                  <a:pt x="1037472" y="1232252"/>
                  <a:pt x="873999" y="1252442"/>
                </a:cubicBezTo>
                <a:cubicBezTo>
                  <a:pt x="710526" y="1272632"/>
                  <a:pt x="395070" y="1200730"/>
                  <a:pt x="208745" y="1252442"/>
                </a:cubicBezTo>
                <a:cubicBezTo>
                  <a:pt x="76463" y="1250007"/>
                  <a:pt x="9355" y="1169778"/>
                  <a:pt x="0" y="1043697"/>
                </a:cubicBezTo>
                <a:cubicBezTo>
                  <a:pt x="-38365" y="918641"/>
                  <a:pt x="31255" y="816783"/>
                  <a:pt x="0" y="651270"/>
                </a:cubicBezTo>
                <a:cubicBezTo>
                  <a:pt x="-31255" y="485757"/>
                  <a:pt x="17627" y="330577"/>
                  <a:pt x="0" y="208745"/>
                </a:cubicBezTo>
                <a:close/>
              </a:path>
              <a:path w="5961277" h="1252442" stroke="0" extrusionOk="0">
                <a:moveTo>
                  <a:pt x="0" y="208745"/>
                </a:moveTo>
                <a:cubicBezTo>
                  <a:pt x="-25015" y="86068"/>
                  <a:pt x="112006" y="14121"/>
                  <a:pt x="208745" y="0"/>
                </a:cubicBezTo>
                <a:cubicBezTo>
                  <a:pt x="440114" y="-36414"/>
                  <a:pt x="658410" y="69019"/>
                  <a:pt x="818562" y="0"/>
                </a:cubicBezTo>
                <a:cubicBezTo>
                  <a:pt x="978714" y="-69019"/>
                  <a:pt x="1223579" y="63695"/>
                  <a:pt x="1428378" y="0"/>
                </a:cubicBezTo>
                <a:cubicBezTo>
                  <a:pt x="1633177" y="-63695"/>
                  <a:pt x="1746040" y="3191"/>
                  <a:pt x="2038195" y="0"/>
                </a:cubicBezTo>
                <a:cubicBezTo>
                  <a:pt x="2330350" y="-3191"/>
                  <a:pt x="2547231" y="66120"/>
                  <a:pt x="2703449" y="0"/>
                </a:cubicBezTo>
                <a:cubicBezTo>
                  <a:pt x="2859667" y="-66120"/>
                  <a:pt x="2969206" y="1295"/>
                  <a:pt x="3146952" y="0"/>
                </a:cubicBezTo>
                <a:cubicBezTo>
                  <a:pt x="3324698" y="-1295"/>
                  <a:pt x="3547714" y="14555"/>
                  <a:pt x="3701331" y="0"/>
                </a:cubicBezTo>
                <a:cubicBezTo>
                  <a:pt x="3854948" y="-14555"/>
                  <a:pt x="3960440" y="15364"/>
                  <a:pt x="4200272" y="0"/>
                </a:cubicBezTo>
                <a:cubicBezTo>
                  <a:pt x="4440104" y="-15364"/>
                  <a:pt x="4541768" y="20380"/>
                  <a:pt x="4643775" y="0"/>
                </a:cubicBezTo>
                <a:cubicBezTo>
                  <a:pt x="4745782" y="-20380"/>
                  <a:pt x="5017623" y="48320"/>
                  <a:pt x="5253591" y="0"/>
                </a:cubicBezTo>
                <a:cubicBezTo>
                  <a:pt x="5489559" y="-48320"/>
                  <a:pt x="5626998" y="41421"/>
                  <a:pt x="5752532" y="0"/>
                </a:cubicBezTo>
                <a:cubicBezTo>
                  <a:pt x="5871862" y="10003"/>
                  <a:pt x="5957574" y="112557"/>
                  <a:pt x="5961277" y="208745"/>
                </a:cubicBezTo>
                <a:cubicBezTo>
                  <a:pt x="5972337" y="359038"/>
                  <a:pt x="5913223" y="501003"/>
                  <a:pt x="5961277" y="642920"/>
                </a:cubicBezTo>
                <a:cubicBezTo>
                  <a:pt x="6009331" y="784837"/>
                  <a:pt x="5948547" y="890702"/>
                  <a:pt x="5961277" y="1043697"/>
                </a:cubicBezTo>
                <a:cubicBezTo>
                  <a:pt x="5978363" y="1182198"/>
                  <a:pt x="5876538" y="1250494"/>
                  <a:pt x="5752532" y="1252442"/>
                </a:cubicBezTo>
                <a:cubicBezTo>
                  <a:pt x="5617226" y="1259601"/>
                  <a:pt x="5541458" y="1243721"/>
                  <a:pt x="5364467" y="1252442"/>
                </a:cubicBezTo>
                <a:cubicBezTo>
                  <a:pt x="5187476" y="1261163"/>
                  <a:pt x="4908319" y="1190666"/>
                  <a:pt x="4699212" y="1252442"/>
                </a:cubicBezTo>
                <a:cubicBezTo>
                  <a:pt x="4490106" y="1314218"/>
                  <a:pt x="4314681" y="1200142"/>
                  <a:pt x="4200272" y="1252442"/>
                </a:cubicBezTo>
                <a:cubicBezTo>
                  <a:pt x="4085863" y="1304742"/>
                  <a:pt x="3779757" y="1202375"/>
                  <a:pt x="3590455" y="1252442"/>
                </a:cubicBezTo>
                <a:cubicBezTo>
                  <a:pt x="3401153" y="1302509"/>
                  <a:pt x="3268681" y="1205160"/>
                  <a:pt x="3146952" y="1252442"/>
                </a:cubicBezTo>
                <a:cubicBezTo>
                  <a:pt x="3025223" y="1299724"/>
                  <a:pt x="2866164" y="1249058"/>
                  <a:pt x="2703449" y="1252442"/>
                </a:cubicBezTo>
                <a:cubicBezTo>
                  <a:pt x="2540734" y="1255826"/>
                  <a:pt x="2408765" y="1196155"/>
                  <a:pt x="2149070" y="1252442"/>
                </a:cubicBezTo>
                <a:cubicBezTo>
                  <a:pt x="1889375" y="1308729"/>
                  <a:pt x="1782758" y="1205078"/>
                  <a:pt x="1594692" y="1252442"/>
                </a:cubicBezTo>
                <a:cubicBezTo>
                  <a:pt x="1406626" y="1299806"/>
                  <a:pt x="1359087" y="1247406"/>
                  <a:pt x="1206627" y="1252442"/>
                </a:cubicBezTo>
                <a:cubicBezTo>
                  <a:pt x="1054167" y="1257478"/>
                  <a:pt x="942946" y="1242100"/>
                  <a:pt x="763124" y="1252442"/>
                </a:cubicBezTo>
                <a:cubicBezTo>
                  <a:pt x="583302" y="1262784"/>
                  <a:pt x="387932" y="1207916"/>
                  <a:pt x="208745" y="1252442"/>
                </a:cubicBezTo>
                <a:cubicBezTo>
                  <a:pt x="81960" y="1271217"/>
                  <a:pt x="14159" y="1174334"/>
                  <a:pt x="0" y="1043697"/>
                </a:cubicBezTo>
                <a:cubicBezTo>
                  <a:pt x="-38620" y="853315"/>
                  <a:pt x="19309" y="790267"/>
                  <a:pt x="0" y="634571"/>
                </a:cubicBezTo>
                <a:cubicBezTo>
                  <a:pt x="-19309" y="478875"/>
                  <a:pt x="4996" y="386353"/>
                  <a:pt x="0" y="208745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9B089-6E78-47B9-BA8B-D2DD7744B69C}"/>
              </a:ext>
            </a:extLst>
          </p:cNvPr>
          <p:cNvSpPr txBox="1"/>
          <p:nvPr/>
        </p:nvSpPr>
        <p:spPr>
          <a:xfrm>
            <a:off x="1884687" y="1170061"/>
            <a:ext cx="582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2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342074"/>
            <a:ext cx="9144000" cy="2167145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/>
          <p:cNvGrpSpPr/>
          <p:nvPr/>
        </p:nvGrpSpPr>
        <p:grpSpPr>
          <a:xfrm>
            <a:off x="415076" y="2377906"/>
            <a:ext cx="8081295" cy="3091761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" y="1880931"/>
            <a:ext cx="2269558" cy="118180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7451" y="1819041"/>
              <a:ext cx="230460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3858" y="3417663"/>
            <a:ext cx="74946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TAM GIÁC, HÌNH TỨ GIÁC, HÌNH CHỮ NHẬT, HÌNH VUÔNG</a:t>
            </a:r>
          </a:p>
          <a:p>
            <a:pPr algn="ctr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ện tập)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68836FCE-7952-4700-85C3-6555FA748795}"/>
              </a:ext>
            </a:extLst>
          </p:cNvPr>
          <p:cNvSpPr/>
          <p:nvPr/>
        </p:nvSpPr>
        <p:spPr>
          <a:xfrm>
            <a:off x="5573358" y="5469667"/>
            <a:ext cx="2427642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</a:t>
            </a:r>
          </a:p>
        </p:txBody>
      </p:sp>
    </p:spTree>
    <p:extLst>
      <p:ext uri="{BB962C8B-B14F-4D97-AF65-F5344CB8AC3E}">
        <p14:creationId xmlns:p14="http://schemas.microsoft.com/office/powerpoint/2010/main" val="518084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8E55-DAEB-4272-9E59-FE7D880686B8}"/>
              </a:ext>
            </a:extLst>
          </p:cNvPr>
          <p:cNvSpPr txBox="1">
            <a:spLocks/>
          </p:cNvSpPr>
          <p:nvPr/>
        </p:nvSpPr>
        <p:spPr>
          <a:xfrm>
            <a:off x="2118479" y="1138584"/>
            <a:ext cx="4585421" cy="533100"/>
          </a:xfrm>
          <a:prstGeom prst="rect">
            <a:avLst/>
          </a:prstGeom>
        </p:spPr>
        <p:txBody>
          <a:bodyPr/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95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7379DF-249D-48FD-B0F9-26708875A969}"/>
              </a:ext>
            </a:extLst>
          </p:cNvPr>
          <p:cNvGrpSpPr/>
          <p:nvPr/>
        </p:nvGrpSpPr>
        <p:grpSpPr>
          <a:xfrm>
            <a:off x="0" y="1726974"/>
            <a:ext cx="3279787" cy="3473675"/>
            <a:chOff x="554038" y="1159628"/>
            <a:chExt cx="3819011" cy="4631567"/>
          </a:xfrm>
        </p:grpSpPr>
        <p:pic>
          <p:nvPicPr>
            <p:cNvPr id="4" name="Picture 4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6B11EBED-DF70-4613-9CE1-0544CB431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74" t="52880" r="12208" b="15570"/>
            <a:stretch/>
          </p:blipFill>
          <p:spPr bwMode="auto">
            <a:xfrm>
              <a:off x="554038" y="1159628"/>
              <a:ext cx="3819011" cy="4631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05B300-F99F-434E-B55F-C3B00C19139D}"/>
                </a:ext>
              </a:extLst>
            </p:cNvPr>
            <p:cNvSpPr txBox="1"/>
            <p:nvPr/>
          </p:nvSpPr>
          <p:spPr>
            <a:xfrm>
              <a:off x="859010" y="3127967"/>
              <a:ext cx="3276428" cy="2174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4F06B53-EB7F-49DD-81EF-BF6EA04D62D9}"/>
              </a:ext>
            </a:extLst>
          </p:cNvPr>
          <p:cNvGrpSpPr/>
          <p:nvPr/>
        </p:nvGrpSpPr>
        <p:grpSpPr>
          <a:xfrm>
            <a:off x="3229934" y="1971765"/>
            <a:ext cx="3279787" cy="3473676"/>
            <a:chOff x="4306579" y="1486018"/>
            <a:chExt cx="4008434" cy="4631570"/>
          </a:xfrm>
        </p:grpSpPr>
        <p:pic>
          <p:nvPicPr>
            <p:cNvPr id="7" name="Picture 2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F69E16D7-FC49-462F-A4C1-50455A85F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97" t="69444" r="37844"/>
            <a:stretch/>
          </p:blipFill>
          <p:spPr bwMode="auto">
            <a:xfrm>
              <a:off x="4306579" y="1486018"/>
              <a:ext cx="4008434" cy="4631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616616-C9D6-4FCA-B713-4D2DD01C2292}"/>
                </a:ext>
              </a:extLst>
            </p:cNvPr>
            <p:cNvSpPr txBox="1"/>
            <p:nvPr/>
          </p:nvSpPr>
          <p:spPr>
            <a:xfrm>
              <a:off x="4555975" y="3039823"/>
              <a:ext cx="3332866" cy="2585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rtl="0"/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ủng cố kiến thức về đơn vị đo độ</a:t>
              </a:r>
              <a:r>
                <a:rPr lang="en-US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vi-VN" sz="24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và và phép toán với đơn vị đo ki – lô – mét 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C48BC-9E8C-4212-AE89-6ADEEB66ED8C}"/>
              </a:ext>
            </a:extLst>
          </p:cNvPr>
          <p:cNvGrpSpPr/>
          <p:nvPr/>
        </p:nvGrpSpPr>
        <p:grpSpPr>
          <a:xfrm>
            <a:off x="6130193" y="1869633"/>
            <a:ext cx="3279787" cy="3473675"/>
            <a:chOff x="7885423" y="1638012"/>
            <a:chExt cx="3834296" cy="4153187"/>
          </a:xfrm>
        </p:grpSpPr>
        <p:pic>
          <p:nvPicPr>
            <p:cNvPr id="10" name="Picture 6" descr="Sticker giấy note hình pin Pao và các bạn trang trí planner | Shopee Việt  Nam">
              <a:extLst>
                <a:ext uri="{FF2B5EF4-FFF2-40B4-BE49-F238E27FC236}">
                  <a16:creationId xmlns:a16="http://schemas.microsoft.com/office/drawing/2014/main" id="{33A528B5-1E28-48AA-A85C-893626D923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ED6D6"/>
                </a:clrFrom>
                <a:clrTo>
                  <a:srgbClr val="FE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1" t="21528" r="9654" b="48437"/>
            <a:stretch/>
          </p:blipFill>
          <p:spPr bwMode="auto">
            <a:xfrm>
              <a:off x="7885423" y="1638012"/>
              <a:ext cx="3834296" cy="415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690D44-0DA4-44C8-984D-CEEFF31A6117}"/>
                </a:ext>
              </a:extLst>
            </p:cNvPr>
            <p:cNvSpPr txBox="1"/>
            <p:nvPr/>
          </p:nvSpPr>
          <p:spPr>
            <a:xfrm>
              <a:off x="8386204" y="3153439"/>
              <a:ext cx="2925857" cy="143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rtl="0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13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1001" y="790700"/>
            <a:ext cx="72584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trũi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4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ABCD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BC = 13 dm, CD = 20 dm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50642"/>
            <a:ext cx="9152792" cy="507358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9935" y="103854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796463D-EC5D-478A-99D0-9FB71B5A544A}"/>
              </a:ext>
            </a:extLst>
          </p:cNvPr>
          <p:cNvSpPr txBox="1"/>
          <p:nvPr/>
        </p:nvSpPr>
        <p:spPr>
          <a:xfrm>
            <a:off x="509900" y="513033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tóc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BE9478-9A3E-4792-8834-1517733C85BF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4" t="30028" r="38877" b="44723"/>
          <a:stretch/>
        </p:blipFill>
        <p:spPr bwMode="auto">
          <a:xfrm>
            <a:off x="663075" y="2119617"/>
            <a:ext cx="7263442" cy="2907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B21CE34-7848-4527-BE12-736F50777B44}"/>
              </a:ext>
            </a:extLst>
          </p:cNvPr>
          <p:cNvSpPr txBox="1"/>
          <p:nvPr/>
        </p:nvSpPr>
        <p:spPr>
          <a:xfrm>
            <a:off x="509900" y="5523792"/>
            <a:ext cx="426160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mèn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trũi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3A6585-E5E0-49EF-89EF-1C36CE783B98}"/>
              </a:ext>
            </a:extLst>
          </p:cNvPr>
          <p:cNvSpPr txBox="1"/>
          <p:nvPr/>
        </p:nvSpPr>
        <p:spPr>
          <a:xfrm>
            <a:off x="4247992" y="5532738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xi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E23519-FDFF-45CD-B62F-9134515A4887}"/>
              </a:ext>
            </a:extLst>
          </p:cNvPr>
          <p:cNvSpPr txBox="1"/>
          <p:nvPr/>
        </p:nvSpPr>
        <p:spPr>
          <a:xfrm>
            <a:off x="4227216" y="5140790"/>
            <a:ext cx="3594455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xi - </a:t>
            </a:r>
            <a:r>
              <a:rPr kumimoji="0" lang="en-US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4CF9B8-AAE3-4214-86FE-645AEC695016}"/>
              </a:ext>
            </a:extLst>
          </p:cNvPr>
          <p:cNvSpPr txBox="1"/>
          <p:nvPr/>
        </p:nvSpPr>
        <p:spPr>
          <a:xfrm>
            <a:off x="4247992" y="5139678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13 dm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437F9A-314F-4603-91A0-32089902F11F}"/>
              </a:ext>
            </a:extLst>
          </p:cNvPr>
          <p:cNvSpPr txBox="1"/>
          <p:nvPr/>
        </p:nvSpPr>
        <p:spPr>
          <a:xfrm>
            <a:off x="4224204" y="5532738"/>
            <a:ext cx="1244137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dm</a:t>
            </a:r>
          </a:p>
        </p:txBody>
      </p:sp>
    </p:spTree>
    <p:extLst>
      <p:ext uri="{BB962C8B-B14F-4D97-AF65-F5344CB8AC3E}">
        <p14:creationId xmlns:p14="http://schemas.microsoft.com/office/powerpoint/2010/main" val="396444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0" y="165901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7086"/>
            <a:ext cx="9144000" cy="51435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391" y="787688"/>
            <a:ext cx="8182808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B.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CD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CMND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kích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CDNM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3" y="6422958"/>
            <a:ext cx="9237991" cy="435042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00126" y="824158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1454" y="19446"/>
            <a:ext cx="2275691" cy="8781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3FC75C-EA6C-4354-82A8-D6203D080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8" t="55674" r="42545" b="26323"/>
          <a:stretch/>
        </p:blipFill>
        <p:spPr>
          <a:xfrm>
            <a:off x="177153" y="2003510"/>
            <a:ext cx="8789693" cy="179237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9A77A52-4D7A-46BC-BB39-053207C004B7}"/>
              </a:ext>
            </a:extLst>
          </p:cNvPr>
          <p:cNvSpPr txBox="1"/>
          <p:nvPr/>
        </p:nvSpPr>
        <p:spPr>
          <a:xfrm>
            <a:off x="216129" y="4624696"/>
            <a:ext cx="8514915" cy="11155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địa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bao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ki 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lô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mét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C8D6FA-649D-46BC-A638-E16D827B8AF4}"/>
              </a:ext>
            </a:extLst>
          </p:cNvPr>
          <p:cNvSpPr txBox="1"/>
          <p:nvPr/>
        </p:nvSpPr>
        <p:spPr>
          <a:xfrm>
            <a:off x="2141762" y="5866154"/>
            <a:ext cx="5239940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km  	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 km	              </a:t>
            </a:r>
            <a:r>
              <a:rPr lang="en-US" sz="2200" dirty="0">
                <a:solidFill>
                  <a:srgbClr val="FF0066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km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02274D-66E6-4D30-9B27-D9D3A1E65BB0}"/>
              </a:ext>
            </a:extLst>
          </p:cNvPr>
          <p:cNvGrpSpPr/>
          <p:nvPr/>
        </p:nvGrpSpPr>
        <p:grpSpPr>
          <a:xfrm>
            <a:off x="0" y="3626578"/>
            <a:ext cx="7202867" cy="690091"/>
            <a:chOff x="1991006" y="3645105"/>
            <a:chExt cx="7202867" cy="69009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B3B494C-7A6E-4C49-A8E8-CE8B586C50AD}"/>
                </a:ext>
              </a:extLst>
            </p:cNvPr>
            <p:cNvSpPr txBox="1"/>
            <p:nvPr/>
          </p:nvSpPr>
          <p:spPr>
            <a:xfrm>
              <a:off x="1991006" y="3645105"/>
              <a:ext cx="52399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a) 	   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4BADFDD-D095-401E-A8BB-68079E961256}"/>
                </a:ext>
              </a:extLst>
            </p:cNvPr>
            <p:cNvSpPr txBox="1"/>
            <p:nvPr/>
          </p:nvSpPr>
          <p:spPr>
            <a:xfrm>
              <a:off x="2410688" y="3904309"/>
              <a:ext cx="67831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2"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đường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CD </a:t>
              </a: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	km.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1B9A12-D065-4742-8564-05DCFAFC0DAC}"/>
                </a:ext>
              </a:extLst>
            </p:cNvPr>
            <p:cNvSpPr txBox="1"/>
            <p:nvPr/>
          </p:nvSpPr>
          <p:spPr>
            <a:xfrm>
              <a:off x="2513924" y="3646437"/>
              <a:ext cx="581891" cy="47672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Số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BCCB830-E5D4-4CBA-A674-F9C5D6C3A8C5}"/>
              </a:ext>
            </a:extLst>
          </p:cNvPr>
          <p:cNvSpPr txBox="1"/>
          <p:nvPr/>
        </p:nvSpPr>
        <p:spPr>
          <a:xfrm>
            <a:off x="4425339" y="3899712"/>
            <a:ext cx="581891" cy="476726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40F74B6-DDE6-45B3-ADD2-CF9D00782848}"/>
              </a:ext>
            </a:extLst>
          </p:cNvPr>
          <p:cNvSpPr txBox="1"/>
          <p:nvPr/>
        </p:nvSpPr>
        <p:spPr>
          <a:xfrm>
            <a:off x="4425338" y="3890496"/>
            <a:ext cx="581891" cy="476726"/>
          </a:xfrm>
          <a:prstGeom prst="roundRect">
            <a:avLst>
              <a:gd name="adj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DC258A-A830-4371-8FFE-F8E31F0BBD92}"/>
              </a:ext>
            </a:extLst>
          </p:cNvPr>
          <p:cNvSpPr/>
          <p:nvPr/>
        </p:nvSpPr>
        <p:spPr>
          <a:xfrm>
            <a:off x="5785656" y="5839427"/>
            <a:ext cx="438089" cy="4922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9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AC4C8-F70F-4B61-AE35-EBE22AB59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156" t="72024" r="34280" b="12736"/>
          <a:stretch/>
        </p:blipFill>
        <p:spPr>
          <a:xfrm>
            <a:off x="4323679" y="1281505"/>
            <a:ext cx="4720438" cy="1582149"/>
          </a:xfrm>
          <a:prstGeom prst="rect">
            <a:avLst/>
          </a:prstGeom>
        </p:spPr>
      </p:pic>
      <p:sp>
        <p:nvSpPr>
          <p:cNvPr id="28" name="Flowchart: Document 27">
            <a:extLst>
              <a:ext uri="{FF2B5EF4-FFF2-40B4-BE49-F238E27FC236}">
                <a16:creationId xmlns:a16="http://schemas.microsoft.com/office/drawing/2014/main" id="{4AFFD5F8-5032-49F0-8BB0-924966BFA763}"/>
              </a:ext>
            </a:extLst>
          </p:cNvPr>
          <p:cNvSpPr/>
          <p:nvPr/>
        </p:nvSpPr>
        <p:spPr>
          <a:xfrm>
            <a:off x="-8792" y="-43645"/>
            <a:ext cx="9144000" cy="464859"/>
          </a:xfrm>
          <a:prstGeom prst="flowChartDocumen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Flowchart: Document 28">
            <a:extLst>
              <a:ext uri="{FF2B5EF4-FFF2-40B4-BE49-F238E27FC236}">
                <a16:creationId xmlns:a16="http://schemas.microsoft.com/office/drawing/2014/main" id="{3673FFB0-FCD3-4C59-BAEC-46E14FC5C787}"/>
              </a:ext>
            </a:extLst>
          </p:cNvPr>
          <p:cNvSpPr/>
          <p:nvPr/>
        </p:nvSpPr>
        <p:spPr>
          <a:xfrm>
            <a:off x="0" y="-12178"/>
            <a:ext cx="9144000" cy="336673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397" y="811719"/>
            <a:ext cx="489900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 que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Rô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617448"/>
            <a:ext cx="9144000" cy="13335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1" tIns="45696" rIns="91391" bIns="45696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组合 23"/>
          <p:cNvGrpSpPr/>
          <p:nvPr/>
        </p:nvGrpSpPr>
        <p:grpSpPr>
          <a:xfrm>
            <a:off x="-8792" y="6393141"/>
            <a:ext cx="9032871" cy="464859"/>
            <a:chOff x="-17585" y="5729324"/>
            <a:chExt cx="12203723" cy="1123362"/>
          </a:xfrm>
        </p:grpSpPr>
        <p:pic>
          <p:nvPicPr>
            <p:cNvPr id="16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7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20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9883" y="816362"/>
            <a:ext cx="461066" cy="4611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264944F6-461D-49FF-AEB7-AE08EB83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91454" y="-55504"/>
            <a:ext cx="2275691" cy="878120"/>
          </a:xfrm>
          <a:prstGeom prst="rect">
            <a:avLst/>
          </a:prstGeom>
          <a:noFill/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B57C14C-3A3E-448D-BCAB-D16FC881D955}"/>
              </a:ext>
            </a:extLst>
          </p:cNvPr>
          <p:cNvSpPr txBox="1"/>
          <p:nvPr/>
        </p:nvSpPr>
        <p:spPr>
          <a:xfrm>
            <a:off x="506654" y="1558884"/>
            <a:ext cx="414847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que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nhật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6FD3C8CE-E95B-4758-8C69-FE60D9CF035A}"/>
              </a:ext>
            </a:extLst>
          </p:cNvPr>
          <p:cNvSpPr/>
          <p:nvPr/>
        </p:nvSpPr>
        <p:spPr>
          <a:xfrm>
            <a:off x="587397" y="35910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60B306EE-A9F2-45D6-B3E1-FF66F5FB0052}"/>
              </a:ext>
            </a:extLst>
          </p:cNvPr>
          <p:cNvSpPr/>
          <p:nvPr/>
        </p:nvSpPr>
        <p:spPr>
          <a:xfrm rot="16200000">
            <a:off x="144991" y="406699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5071BB75-3C96-48D3-AA3D-1D2FFF951B13}"/>
              </a:ext>
            </a:extLst>
          </p:cNvPr>
          <p:cNvSpPr/>
          <p:nvPr/>
        </p:nvSpPr>
        <p:spPr>
          <a:xfrm>
            <a:off x="619554" y="446971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4CE99273-389F-45B5-8054-85871077705C}"/>
              </a:ext>
            </a:extLst>
          </p:cNvPr>
          <p:cNvSpPr/>
          <p:nvPr/>
        </p:nvSpPr>
        <p:spPr>
          <a:xfrm>
            <a:off x="6580711" y="3213598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625CA960-5615-4B13-BD2D-58133E32CF5C}"/>
              </a:ext>
            </a:extLst>
          </p:cNvPr>
          <p:cNvSpPr/>
          <p:nvPr/>
        </p:nvSpPr>
        <p:spPr>
          <a:xfrm rot="16200000">
            <a:off x="7075764" y="3648525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1AFD76AD-1A9B-43BB-8E55-9561024D25A5}"/>
              </a:ext>
            </a:extLst>
          </p:cNvPr>
          <p:cNvSpPr/>
          <p:nvPr/>
        </p:nvSpPr>
        <p:spPr>
          <a:xfrm>
            <a:off x="1469702" y="359525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B2D9612B-3A50-43A6-BBE1-9DEAEF83E2B9}"/>
              </a:ext>
            </a:extLst>
          </p:cNvPr>
          <p:cNvSpPr/>
          <p:nvPr/>
        </p:nvSpPr>
        <p:spPr>
          <a:xfrm>
            <a:off x="2415580" y="4494510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CF693063-37A7-4531-A9F7-2E33D909425A}"/>
              </a:ext>
            </a:extLst>
          </p:cNvPr>
          <p:cNvSpPr/>
          <p:nvPr/>
        </p:nvSpPr>
        <p:spPr>
          <a:xfrm>
            <a:off x="2415924" y="360614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60C3E6FA-EB28-459C-B01A-2A344A876B7D}"/>
              </a:ext>
            </a:extLst>
          </p:cNvPr>
          <p:cNvSpPr/>
          <p:nvPr/>
        </p:nvSpPr>
        <p:spPr>
          <a:xfrm>
            <a:off x="1487943" y="448211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6C2B23B4-34C2-4125-84E3-07F5FF3CB242}"/>
              </a:ext>
            </a:extLst>
          </p:cNvPr>
          <p:cNvSpPr/>
          <p:nvPr/>
        </p:nvSpPr>
        <p:spPr>
          <a:xfrm>
            <a:off x="5660937" y="3211484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89B86098-E424-4ACE-B41D-2ACBA76CA16A}"/>
              </a:ext>
            </a:extLst>
          </p:cNvPr>
          <p:cNvSpPr/>
          <p:nvPr/>
        </p:nvSpPr>
        <p:spPr>
          <a:xfrm rot="16200000">
            <a:off x="5218531" y="368737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D7E2937-0B7F-4C04-9420-BC54E7F03D3A}"/>
              </a:ext>
            </a:extLst>
          </p:cNvPr>
          <p:cNvGrpSpPr/>
          <p:nvPr/>
        </p:nvGrpSpPr>
        <p:grpSpPr>
          <a:xfrm>
            <a:off x="5693094" y="4083451"/>
            <a:ext cx="2045893" cy="316387"/>
            <a:chOff x="5693094" y="4083451"/>
            <a:chExt cx="2045893" cy="316387"/>
          </a:xfrm>
        </p:grpSpPr>
        <p:sp>
          <p:nvSpPr>
            <p:cNvPr id="24" name="Minus Sign 23">
              <a:extLst>
                <a:ext uri="{FF2B5EF4-FFF2-40B4-BE49-F238E27FC236}">
                  <a16:creationId xmlns:a16="http://schemas.microsoft.com/office/drawing/2014/main" id="{6FC8DEB5-09CF-422C-8C54-010D73719A6D}"/>
                </a:ext>
              </a:extLst>
            </p:cNvPr>
            <p:cNvSpPr/>
            <p:nvPr/>
          </p:nvSpPr>
          <p:spPr>
            <a:xfrm>
              <a:off x="6597337" y="4083451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1D76D85B-1136-4880-9A24-FD141331837A}"/>
                </a:ext>
              </a:extLst>
            </p:cNvPr>
            <p:cNvSpPr/>
            <p:nvPr/>
          </p:nvSpPr>
          <p:spPr>
            <a:xfrm>
              <a:off x="5693094" y="4090104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EC68DE6-3CE1-467C-8255-5833DFE9CBB3}"/>
              </a:ext>
            </a:extLst>
          </p:cNvPr>
          <p:cNvGrpSpPr/>
          <p:nvPr/>
        </p:nvGrpSpPr>
        <p:grpSpPr>
          <a:xfrm>
            <a:off x="1487943" y="3600355"/>
            <a:ext cx="1220745" cy="1179587"/>
            <a:chOff x="1487943" y="3598540"/>
            <a:chExt cx="1220745" cy="1179587"/>
          </a:xfrm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DF09701E-5FBB-4B76-9029-AB04F7FCB402}"/>
                </a:ext>
              </a:extLst>
            </p:cNvPr>
            <p:cNvSpPr/>
            <p:nvPr/>
          </p:nvSpPr>
          <p:spPr>
            <a:xfrm>
              <a:off x="1487943" y="3598540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6A216B8B-3DA9-4375-80A2-A75E0B5AB2C1}"/>
                </a:ext>
              </a:extLst>
            </p:cNvPr>
            <p:cNvSpPr/>
            <p:nvPr/>
          </p:nvSpPr>
          <p:spPr>
            <a:xfrm>
              <a:off x="1504569" y="4468393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Minus Sign 43">
              <a:extLst>
                <a:ext uri="{FF2B5EF4-FFF2-40B4-BE49-F238E27FC236}">
                  <a16:creationId xmlns:a16="http://schemas.microsoft.com/office/drawing/2014/main" id="{2167A1E6-A6E3-4CFA-9E59-96740D2836F3}"/>
                </a:ext>
              </a:extLst>
            </p:cNvPr>
            <p:cNvSpPr/>
            <p:nvPr/>
          </p:nvSpPr>
          <p:spPr>
            <a:xfrm rot="16200000">
              <a:off x="1982996" y="4033467"/>
              <a:ext cx="1141650" cy="309734"/>
            </a:xfrm>
            <a:prstGeom prst="mathMinus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Minus Sign 44">
            <a:extLst>
              <a:ext uri="{FF2B5EF4-FFF2-40B4-BE49-F238E27FC236}">
                <a16:creationId xmlns:a16="http://schemas.microsoft.com/office/drawing/2014/main" id="{0D0A15C1-ACFF-4351-8D25-7C2290A82242}"/>
              </a:ext>
            </a:extLst>
          </p:cNvPr>
          <p:cNvSpPr/>
          <p:nvPr/>
        </p:nvSpPr>
        <p:spPr>
          <a:xfrm rot="16200000">
            <a:off x="7075764" y="458826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95B88A9D-8323-4C6B-BB67-929B23B67367}"/>
              </a:ext>
            </a:extLst>
          </p:cNvPr>
          <p:cNvSpPr/>
          <p:nvPr/>
        </p:nvSpPr>
        <p:spPr>
          <a:xfrm rot="16200000">
            <a:off x="7075764" y="5507882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inus Sign 46">
            <a:extLst>
              <a:ext uri="{FF2B5EF4-FFF2-40B4-BE49-F238E27FC236}">
                <a16:creationId xmlns:a16="http://schemas.microsoft.com/office/drawing/2014/main" id="{139E2BE5-0C50-4515-9168-783BE02B2A74}"/>
              </a:ext>
            </a:extLst>
          </p:cNvPr>
          <p:cNvSpPr/>
          <p:nvPr/>
        </p:nvSpPr>
        <p:spPr>
          <a:xfrm rot="16200000">
            <a:off x="5220833" y="4588261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inus Sign 47">
            <a:extLst>
              <a:ext uri="{FF2B5EF4-FFF2-40B4-BE49-F238E27FC236}">
                <a16:creationId xmlns:a16="http://schemas.microsoft.com/office/drawing/2014/main" id="{6AB6782C-34A8-45EE-A3B3-9662D1B47D49}"/>
              </a:ext>
            </a:extLst>
          </p:cNvPr>
          <p:cNvSpPr/>
          <p:nvPr/>
        </p:nvSpPr>
        <p:spPr>
          <a:xfrm rot="16200000">
            <a:off x="5244979" y="5506967"/>
            <a:ext cx="1141650" cy="309734"/>
          </a:xfrm>
          <a:prstGeom prst="mathMinu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20295 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0.00556 0.2807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4" grpId="0" animBg="1"/>
      <p:bldP spid="35" grpId="0" animBg="1"/>
      <p:bldP spid="45" grpId="0" animBg="1"/>
      <p:bldP spid="46" grpId="0" animBg="1"/>
      <p:bldP spid="47" grpId="0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500</Words>
  <Application>Microsoft Office PowerPoint</Application>
  <PresentationFormat>On-screen Show (4:3)</PresentationFormat>
  <Paragraphs>54</Paragraphs>
  <Slides>15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ITC Avant Garde Std Bk</vt:lpstr>
      <vt:lpstr>Times New Roman</vt:lpstr>
      <vt:lpstr>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91</cp:revision>
  <dcterms:created xsi:type="dcterms:W3CDTF">2021-06-03T14:58:56Z</dcterms:created>
  <dcterms:modified xsi:type="dcterms:W3CDTF">2023-10-24T04:46:21Z</dcterms:modified>
</cp:coreProperties>
</file>