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8" r:id="rId2"/>
    <p:sldId id="283" r:id="rId3"/>
    <p:sldId id="284" r:id="rId4"/>
    <p:sldId id="282" r:id="rId5"/>
    <p:sldId id="285" r:id="rId6"/>
    <p:sldId id="281" r:id="rId7"/>
    <p:sldId id="286" r:id="rId8"/>
    <p:sldId id="280" r:id="rId9"/>
    <p:sldId id="287" r:id="rId10"/>
    <p:sldId id="257" r:id="rId11"/>
    <p:sldId id="288" r:id="rId12"/>
    <p:sldId id="259" r:id="rId13"/>
    <p:sldId id="260" r:id="rId14"/>
    <p:sldId id="261" r:id="rId15"/>
    <p:sldId id="277" r:id="rId16"/>
    <p:sldId id="264" r:id="rId17"/>
    <p:sldId id="278" r:id="rId18"/>
    <p:sldId id="279" r:id="rId19"/>
    <p:sldId id="273" r:id="rId20"/>
    <p:sldId id="265" r:id="rId21"/>
    <p:sldId id="289" r:id="rId22"/>
    <p:sldId id="274" r:id="rId23"/>
    <p:sldId id="2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F7D3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>
      <p:cViewPr varScale="1">
        <p:scale>
          <a:sx n="70" d="100"/>
          <a:sy n="70" d="100"/>
        </p:scale>
        <p:origin x="30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19A917-90AB-4670-8AD0-9A280ECC630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1143B8E4-27EF-449F-9F03-9A6DEC288D52}">
      <dgm:prSet phldrT="[Text]" phldr="1"/>
      <dgm:spPr/>
      <dgm:t>
        <a:bodyPr/>
        <a:lstStyle/>
        <a:p>
          <a:endParaRPr lang="en-US"/>
        </a:p>
      </dgm:t>
    </dgm:pt>
    <dgm:pt modelId="{30C19AB5-B7A2-42AD-9C59-9026D297EEE8}" type="parTrans" cxnId="{149A3667-429C-4F6E-9C90-62A479006DB7}">
      <dgm:prSet/>
      <dgm:spPr/>
      <dgm:t>
        <a:bodyPr/>
        <a:lstStyle/>
        <a:p>
          <a:endParaRPr lang="en-US"/>
        </a:p>
      </dgm:t>
    </dgm:pt>
    <dgm:pt modelId="{EB153F43-D691-4501-A508-725C9AD83782}" type="sibTrans" cxnId="{149A3667-429C-4F6E-9C90-62A479006DB7}">
      <dgm:prSet/>
      <dgm:spPr/>
      <dgm:t>
        <a:bodyPr/>
        <a:lstStyle/>
        <a:p>
          <a:endParaRPr lang="en-US"/>
        </a:p>
      </dgm:t>
    </dgm:pt>
    <dgm:pt modelId="{B7220181-CA53-4251-A7B0-2A23997550E8}">
      <dgm:prSet phldrT="[Text]" phldr="1"/>
      <dgm:spPr/>
      <dgm:t>
        <a:bodyPr/>
        <a:lstStyle/>
        <a:p>
          <a:endParaRPr lang="en-US"/>
        </a:p>
      </dgm:t>
    </dgm:pt>
    <dgm:pt modelId="{8704F61D-E571-41E5-B23E-1B631E71B6E9}" type="parTrans" cxnId="{2BAF6E4A-EBF5-4876-A9F1-44B2BAC93CFC}">
      <dgm:prSet/>
      <dgm:spPr/>
      <dgm:t>
        <a:bodyPr/>
        <a:lstStyle/>
        <a:p>
          <a:endParaRPr lang="en-US"/>
        </a:p>
      </dgm:t>
    </dgm:pt>
    <dgm:pt modelId="{86C1A4FC-F481-423A-826B-9B42E6697886}" type="sibTrans" cxnId="{2BAF6E4A-EBF5-4876-A9F1-44B2BAC93CFC}">
      <dgm:prSet/>
      <dgm:spPr/>
      <dgm:t>
        <a:bodyPr/>
        <a:lstStyle/>
        <a:p>
          <a:endParaRPr lang="en-US"/>
        </a:p>
      </dgm:t>
    </dgm:pt>
    <dgm:pt modelId="{1ACABCC4-78DB-4AC3-88CC-FA389466A4E9}">
      <dgm:prSet phldrT="[Text]" phldr="1"/>
      <dgm:spPr/>
      <dgm:t>
        <a:bodyPr/>
        <a:lstStyle/>
        <a:p>
          <a:endParaRPr lang="en-US"/>
        </a:p>
      </dgm:t>
    </dgm:pt>
    <dgm:pt modelId="{E179BB22-59E0-434C-BCAD-06E18FA1E94E}" type="parTrans" cxnId="{1F42FE02-F967-484E-B67F-A4871E0D1441}">
      <dgm:prSet/>
      <dgm:spPr/>
      <dgm:t>
        <a:bodyPr/>
        <a:lstStyle/>
        <a:p>
          <a:endParaRPr lang="en-US"/>
        </a:p>
      </dgm:t>
    </dgm:pt>
    <dgm:pt modelId="{06AB4902-808D-47B7-AD16-8471F516D92A}" type="sibTrans" cxnId="{1F42FE02-F967-484E-B67F-A4871E0D1441}">
      <dgm:prSet/>
      <dgm:spPr/>
      <dgm:t>
        <a:bodyPr/>
        <a:lstStyle/>
        <a:p>
          <a:endParaRPr lang="en-US"/>
        </a:p>
      </dgm:t>
    </dgm:pt>
    <dgm:pt modelId="{C2ECC24E-C9D4-4B59-BF20-17406E76A9B3}" type="pres">
      <dgm:prSet presAssocID="{7419A917-90AB-4670-8AD0-9A280ECC630A}" presName="Name0" presStyleCnt="0">
        <dgm:presLayoutVars>
          <dgm:chMax val="7"/>
          <dgm:chPref val="7"/>
          <dgm:dir/>
        </dgm:presLayoutVars>
      </dgm:prSet>
      <dgm:spPr/>
    </dgm:pt>
    <dgm:pt modelId="{6708B9DA-58C4-4758-A4D6-D41FEFF8762B}" type="pres">
      <dgm:prSet presAssocID="{7419A917-90AB-4670-8AD0-9A280ECC630A}" presName="Name1" presStyleCnt="0"/>
      <dgm:spPr/>
    </dgm:pt>
    <dgm:pt modelId="{09EBB4EF-9035-421A-9606-EDA5E6AAAD49}" type="pres">
      <dgm:prSet presAssocID="{7419A917-90AB-4670-8AD0-9A280ECC630A}" presName="cycle" presStyleCnt="0"/>
      <dgm:spPr/>
    </dgm:pt>
    <dgm:pt modelId="{C4C0561D-B82A-47E4-9B7C-62AD8FE6A024}" type="pres">
      <dgm:prSet presAssocID="{7419A917-90AB-4670-8AD0-9A280ECC630A}" presName="srcNode" presStyleLbl="node1" presStyleIdx="0" presStyleCnt="3"/>
      <dgm:spPr/>
    </dgm:pt>
    <dgm:pt modelId="{67D7C285-0C4A-46E7-AF7F-8952855A340F}" type="pres">
      <dgm:prSet presAssocID="{7419A917-90AB-4670-8AD0-9A280ECC630A}" presName="conn" presStyleLbl="parChTrans1D2" presStyleIdx="0" presStyleCnt="1"/>
      <dgm:spPr/>
    </dgm:pt>
    <dgm:pt modelId="{82DDEF8B-A269-4327-BA59-780E6F9963F8}" type="pres">
      <dgm:prSet presAssocID="{7419A917-90AB-4670-8AD0-9A280ECC630A}" presName="extraNode" presStyleLbl="node1" presStyleIdx="0" presStyleCnt="3"/>
      <dgm:spPr/>
    </dgm:pt>
    <dgm:pt modelId="{24FF30C8-92CA-4274-A746-0766C6F49DEE}" type="pres">
      <dgm:prSet presAssocID="{7419A917-90AB-4670-8AD0-9A280ECC630A}" presName="dstNode" presStyleLbl="node1" presStyleIdx="0" presStyleCnt="3"/>
      <dgm:spPr/>
    </dgm:pt>
    <dgm:pt modelId="{634859C4-DF50-4B46-8E0D-8C472E9D0B11}" type="pres">
      <dgm:prSet presAssocID="{1143B8E4-27EF-449F-9F03-9A6DEC288D52}" presName="text_1" presStyleLbl="node1" presStyleIdx="0" presStyleCnt="3">
        <dgm:presLayoutVars>
          <dgm:bulletEnabled val="1"/>
        </dgm:presLayoutVars>
      </dgm:prSet>
      <dgm:spPr/>
    </dgm:pt>
    <dgm:pt modelId="{56E428A4-3F39-4AA6-9D25-8E8BC9648CB0}" type="pres">
      <dgm:prSet presAssocID="{1143B8E4-27EF-449F-9F03-9A6DEC288D52}" presName="accent_1" presStyleCnt="0"/>
      <dgm:spPr/>
    </dgm:pt>
    <dgm:pt modelId="{580C39FE-5355-406D-8334-2ACB4E6110D4}" type="pres">
      <dgm:prSet presAssocID="{1143B8E4-27EF-449F-9F03-9A6DEC288D52}" presName="accentRepeatNode" presStyleLbl="solidFgAcc1" presStyleIdx="0" presStyleCnt="3"/>
      <dgm:spPr/>
    </dgm:pt>
    <dgm:pt modelId="{70EFE134-0104-4D57-B672-FBBE7A4ACD27}" type="pres">
      <dgm:prSet presAssocID="{B7220181-CA53-4251-A7B0-2A23997550E8}" presName="text_2" presStyleLbl="node1" presStyleIdx="1" presStyleCnt="3">
        <dgm:presLayoutVars>
          <dgm:bulletEnabled val="1"/>
        </dgm:presLayoutVars>
      </dgm:prSet>
      <dgm:spPr/>
    </dgm:pt>
    <dgm:pt modelId="{2FA6BD7F-FC81-46D4-9E79-0D3C4F50C401}" type="pres">
      <dgm:prSet presAssocID="{B7220181-CA53-4251-A7B0-2A23997550E8}" presName="accent_2" presStyleCnt="0"/>
      <dgm:spPr/>
    </dgm:pt>
    <dgm:pt modelId="{06BD7460-E0F7-40EA-81A0-0E127C646530}" type="pres">
      <dgm:prSet presAssocID="{B7220181-CA53-4251-A7B0-2A23997550E8}" presName="accentRepeatNode" presStyleLbl="solidFgAcc1" presStyleIdx="1" presStyleCnt="3"/>
      <dgm:spPr/>
    </dgm:pt>
    <dgm:pt modelId="{54F19519-0C7B-42E4-9AA6-84A572864E8C}" type="pres">
      <dgm:prSet presAssocID="{1ACABCC4-78DB-4AC3-88CC-FA389466A4E9}" presName="text_3" presStyleLbl="node1" presStyleIdx="2" presStyleCnt="3">
        <dgm:presLayoutVars>
          <dgm:bulletEnabled val="1"/>
        </dgm:presLayoutVars>
      </dgm:prSet>
      <dgm:spPr/>
    </dgm:pt>
    <dgm:pt modelId="{0D1A2922-A32F-4150-98F5-EE561A7D24D3}" type="pres">
      <dgm:prSet presAssocID="{1ACABCC4-78DB-4AC3-88CC-FA389466A4E9}" presName="accent_3" presStyleCnt="0"/>
      <dgm:spPr/>
    </dgm:pt>
    <dgm:pt modelId="{29E471A3-7DE6-477D-8B05-BC7882B4F32D}" type="pres">
      <dgm:prSet presAssocID="{1ACABCC4-78DB-4AC3-88CC-FA389466A4E9}" presName="accentRepeatNode" presStyleLbl="solidFgAcc1" presStyleIdx="2" presStyleCnt="3"/>
      <dgm:spPr/>
    </dgm:pt>
  </dgm:ptLst>
  <dgm:cxnLst>
    <dgm:cxn modelId="{1F42FE02-F967-484E-B67F-A4871E0D1441}" srcId="{7419A917-90AB-4670-8AD0-9A280ECC630A}" destId="{1ACABCC4-78DB-4AC3-88CC-FA389466A4E9}" srcOrd="2" destOrd="0" parTransId="{E179BB22-59E0-434C-BCAD-06E18FA1E94E}" sibTransId="{06AB4902-808D-47B7-AD16-8471F516D92A}"/>
    <dgm:cxn modelId="{32F9440A-D822-4FD6-B030-5AC9BC7287AA}" type="presOf" srcId="{1ACABCC4-78DB-4AC3-88CC-FA389466A4E9}" destId="{54F19519-0C7B-42E4-9AA6-84A572864E8C}" srcOrd="0" destOrd="0" presId="urn:microsoft.com/office/officeart/2008/layout/VerticalCurvedList"/>
    <dgm:cxn modelId="{149A3667-429C-4F6E-9C90-62A479006DB7}" srcId="{7419A917-90AB-4670-8AD0-9A280ECC630A}" destId="{1143B8E4-27EF-449F-9F03-9A6DEC288D52}" srcOrd="0" destOrd="0" parTransId="{30C19AB5-B7A2-42AD-9C59-9026D297EEE8}" sibTransId="{EB153F43-D691-4501-A508-725C9AD83782}"/>
    <dgm:cxn modelId="{2BAF6E4A-EBF5-4876-A9F1-44B2BAC93CFC}" srcId="{7419A917-90AB-4670-8AD0-9A280ECC630A}" destId="{B7220181-CA53-4251-A7B0-2A23997550E8}" srcOrd="1" destOrd="0" parTransId="{8704F61D-E571-41E5-B23E-1B631E71B6E9}" sibTransId="{86C1A4FC-F481-423A-826B-9B42E6697886}"/>
    <dgm:cxn modelId="{13D7EE4A-8D45-46BB-B62C-2AE2B3C6CB0C}" type="presOf" srcId="{EB153F43-D691-4501-A508-725C9AD83782}" destId="{67D7C285-0C4A-46E7-AF7F-8952855A340F}" srcOrd="0" destOrd="0" presId="urn:microsoft.com/office/officeart/2008/layout/VerticalCurvedList"/>
    <dgm:cxn modelId="{06058895-0CA9-4C24-B3D5-01233E485817}" type="presOf" srcId="{B7220181-CA53-4251-A7B0-2A23997550E8}" destId="{70EFE134-0104-4D57-B672-FBBE7A4ACD27}" srcOrd="0" destOrd="0" presId="urn:microsoft.com/office/officeart/2008/layout/VerticalCurvedList"/>
    <dgm:cxn modelId="{6AB905A5-CACD-493C-852B-1816E02277F8}" type="presOf" srcId="{1143B8E4-27EF-449F-9F03-9A6DEC288D52}" destId="{634859C4-DF50-4B46-8E0D-8C472E9D0B11}" srcOrd="0" destOrd="0" presId="urn:microsoft.com/office/officeart/2008/layout/VerticalCurvedList"/>
    <dgm:cxn modelId="{C56989DC-C4ED-4917-8526-5026986D0903}" type="presOf" srcId="{7419A917-90AB-4670-8AD0-9A280ECC630A}" destId="{C2ECC24E-C9D4-4B59-BF20-17406E76A9B3}" srcOrd="0" destOrd="0" presId="urn:microsoft.com/office/officeart/2008/layout/VerticalCurvedList"/>
    <dgm:cxn modelId="{93377ADE-0DE7-4636-84F1-4763D9C1C23C}" type="presParOf" srcId="{C2ECC24E-C9D4-4B59-BF20-17406E76A9B3}" destId="{6708B9DA-58C4-4758-A4D6-D41FEFF8762B}" srcOrd="0" destOrd="0" presId="urn:microsoft.com/office/officeart/2008/layout/VerticalCurvedList"/>
    <dgm:cxn modelId="{545EC482-892E-45D0-A887-D45891782316}" type="presParOf" srcId="{6708B9DA-58C4-4758-A4D6-D41FEFF8762B}" destId="{09EBB4EF-9035-421A-9606-EDA5E6AAAD49}" srcOrd="0" destOrd="0" presId="urn:microsoft.com/office/officeart/2008/layout/VerticalCurvedList"/>
    <dgm:cxn modelId="{A2E9023C-3A1F-42EA-A51D-6686DF25E9BC}" type="presParOf" srcId="{09EBB4EF-9035-421A-9606-EDA5E6AAAD49}" destId="{C4C0561D-B82A-47E4-9B7C-62AD8FE6A024}" srcOrd="0" destOrd="0" presId="urn:microsoft.com/office/officeart/2008/layout/VerticalCurvedList"/>
    <dgm:cxn modelId="{5806C18A-4CA4-47F6-A205-33F1A2F4C7D9}" type="presParOf" srcId="{09EBB4EF-9035-421A-9606-EDA5E6AAAD49}" destId="{67D7C285-0C4A-46E7-AF7F-8952855A340F}" srcOrd="1" destOrd="0" presId="urn:microsoft.com/office/officeart/2008/layout/VerticalCurvedList"/>
    <dgm:cxn modelId="{9EF68CCE-0BB9-4477-9469-3EF88C1737A4}" type="presParOf" srcId="{09EBB4EF-9035-421A-9606-EDA5E6AAAD49}" destId="{82DDEF8B-A269-4327-BA59-780E6F9963F8}" srcOrd="2" destOrd="0" presId="urn:microsoft.com/office/officeart/2008/layout/VerticalCurvedList"/>
    <dgm:cxn modelId="{3FB4FF86-CB19-4E4D-B3DE-793AE98C7457}" type="presParOf" srcId="{09EBB4EF-9035-421A-9606-EDA5E6AAAD49}" destId="{24FF30C8-92CA-4274-A746-0766C6F49DEE}" srcOrd="3" destOrd="0" presId="urn:microsoft.com/office/officeart/2008/layout/VerticalCurvedList"/>
    <dgm:cxn modelId="{E34D9EC3-4A29-432B-8AB0-8E07E0B5E87C}" type="presParOf" srcId="{6708B9DA-58C4-4758-A4D6-D41FEFF8762B}" destId="{634859C4-DF50-4B46-8E0D-8C472E9D0B11}" srcOrd="1" destOrd="0" presId="urn:microsoft.com/office/officeart/2008/layout/VerticalCurvedList"/>
    <dgm:cxn modelId="{D137661E-5F9E-419C-8F48-FABCCE78C5C9}" type="presParOf" srcId="{6708B9DA-58C4-4758-A4D6-D41FEFF8762B}" destId="{56E428A4-3F39-4AA6-9D25-8E8BC9648CB0}" srcOrd="2" destOrd="0" presId="urn:microsoft.com/office/officeart/2008/layout/VerticalCurvedList"/>
    <dgm:cxn modelId="{0F22C01B-A071-4585-8C9D-F2770D4426C5}" type="presParOf" srcId="{56E428A4-3F39-4AA6-9D25-8E8BC9648CB0}" destId="{580C39FE-5355-406D-8334-2ACB4E6110D4}" srcOrd="0" destOrd="0" presId="urn:microsoft.com/office/officeart/2008/layout/VerticalCurvedList"/>
    <dgm:cxn modelId="{7FEE206C-E492-40C1-9269-CE7164858C05}" type="presParOf" srcId="{6708B9DA-58C4-4758-A4D6-D41FEFF8762B}" destId="{70EFE134-0104-4D57-B672-FBBE7A4ACD27}" srcOrd="3" destOrd="0" presId="urn:microsoft.com/office/officeart/2008/layout/VerticalCurvedList"/>
    <dgm:cxn modelId="{16FE0FE5-A25B-4616-B806-2AC16CBDBE2D}" type="presParOf" srcId="{6708B9DA-58C4-4758-A4D6-D41FEFF8762B}" destId="{2FA6BD7F-FC81-46D4-9E79-0D3C4F50C401}" srcOrd="4" destOrd="0" presId="urn:microsoft.com/office/officeart/2008/layout/VerticalCurvedList"/>
    <dgm:cxn modelId="{DAEB3F2F-2254-4303-975F-035F0ADA79DF}" type="presParOf" srcId="{2FA6BD7F-FC81-46D4-9E79-0D3C4F50C401}" destId="{06BD7460-E0F7-40EA-81A0-0E127C646530}" srcOrd="0" destOrd="0" presId="urn:microsoft.com/office/officeart/2008/layout/VerticalCurvedList"/>
    <dgm:cxn modelId="{A4D01B50-1B31-4594-A40D-65DA677B3301}" type="presParOf" srcId="{6708B9DA-58C4-4758-A4D6-D41FEFF8762B}" destId="{54F19519-0C7B-42E4-9AA6-84A572864E8C}" srcOrd="5" destOrd="0" presId="urn:microsoft.com/office/officeart/2008/layout/VerticalCurvedList"/>
    <dgm:cxn modelId="{95970257-7D0A-4BD2-8E11-397494B5C9F1}" type="presParOf" srcId="{6708B9DA-58C4-4758-A4D6-D41FEFF8762B}" destId="{0D1A2922-A32F-4150-98F5-EE561A7D24D3}" srcOrd="6" destOrd="0" presId="urn:microsoft.com/office/officeart/2008/layout/VerticalCurvedList"/>
    <dgm:cxn modelId="{6BC4CE44-6238-4576-86BE-82F01D3AB611}" type="presParOf" srcId="{0D1A2922-A32F-4150-98F5-EE561A7D24D3}" destId="{29E471A3-7DE6-477D-8B05-BC7882B4F32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E250D3-C828-437A-B30D-1403BB60745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E91648-0F00-42D7-B394-23FF96B5F56E}">
      <dgm:prSet phldrT="[Text]" custT="1"/>
      <dgm:spPr>
        <a:solidFill>
          <a:schemeClr val="accent2"/>
        </a:solidFill>
      </dgm:spPr>
      <dgm:t>
        <a:bodyPr/>
        <a:lstStyle/>
        <a:p>
          <a:r>
            <a:rPr lang="nl-NL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nl-NL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Nhận biết được các yếu tố của hình tròn: tâm, bán kính, đường kính.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51A755-9664-4F49-BF7A-DBD62CB72F94}" type="parTrans" cxnId="{0E818173-00C8-4ED7-B8CC-166BB58CD288}">
      <dgm:prSet/>
      <dgm:spPr/>
      <dgm:t>
        <a:bodyPr/>
        <a:lstStyle/>
        <a:p>
          <a:endParaRPr lang="en-US"/>
        </a:p>
      </dgm:t>
    </dgm:pt>
    <dgm:pt modelId="{39A0B77F-00C3-42DF-B553-D6E6FE5D7398}" type="sibTrans" cxnId="{0E818173-00C8-4ED7-B8CC-166BB58CD288}">
      <dgm:prSet/>
      <dgm:spPr/>
      <dgm:t>
        <a:bodyPr/>
        <a:lstStyle/>
        <a:p>
          <a:endParaRPr lang="en-US"/>
        </a:p>
      </dgm:t>
    </dgm:pt>
    <dgm:pt modelId="{9CF330EA-793A-4780-9C7E-B6482D7B0D58}">
      <dgm:prSet phldrT="[Text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nl-NL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Vận</a:t>
          </a:r>
          <a:r>
            <a:rPr lang="vi-VN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dụng được cách </a:t>
          </a:r>
          <a:r>
            <a:rPr lang="nl-NL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xác định tâm, bán kính, đường kính của hình tròn</a:t>
          </a:r>
          <a:r>
            <a:rPr lang="vi-VN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vào giải các bài toán thực tế. 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E174A9-3C50-41E7-BEB8-EC394B269CC3}" type="parTrans" cxnId="{36305B97-FE65-4AD3-9C61-660B033189A7}">
      <dgm:prSet/>
      <dgm:spPr/>
      <dgm:t>
        <a:bodyPr/>
        <a:lstStyle/>
        <a:p>
          <a:endParaRPr lang="en-US"/>
        </a:p>
      </dgm:t>
    </dgm:pt>
    <dgm:pt modelId="{D81FDB4D-BFE6-4377-A682-6257FDBCAAAC}" type="sibTrans" cxnId="{36305B97-FE65-4AD3-9C61-660B033189A7}">
      <dgm:prSet/>
      <dgm:spPr/>
      <dgm:t>
        <a:bodyPr/>
        <a:lstStyle/>
        <a:p>
          <a:endParaRPr lang="en-US"/>
        </a:p>
      </dgm:t>
    </dgm:pt>
    <dgm:pt modelId="{B8F78D66-72F9-455D-895E-9C698CFBA39F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nl-NL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Sử dụng com pa vẽ được đường tròn.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020FBA-D36F-4216-98E8-B823DAF1CB9B}" type="sibTrans" cxnId="{75EC2EC3-5173-4EF7-8A86-879F16F53D54}">
      <dgm:prSet/>
      <dgm:spPr/>
      <dgm:t>
        <a:bodyPr/>
        <a:lstStyle/>
        <a:p>
          <a:endParaRPr lang="en-US"/>
        </a:p>
      </dgm:t>
    </dgm:pt>
    <dgm:pt modelId="{BA9390D2-905E-475E-8E68-5F77BFE14D4F}" type="parTrans" cxnId="{75EC2EC3-5173-4EF7-8A86-879F16F53D54}">
      <dgm:prSet/>
      <dgm:spPr/>
      <dgm:t>
        <a:bodyPr/>
        <a:lstStyle/>
        <a:p>
          <a:endParaRPr lang="en-US"/>
        </a:p>
      </dgm:t>
    </dgm:pt>
    <dgm:pt modelId="{AB37E93A-89E0-4952-ADEB-08DDB5E15EAC}" type="pres">
      <dgm:prSet presAssocID="{11E250D3-C828-437A-B30D-1403BB607455}" presName="Name0" presStyleCnt="0">
        <dgm:presLayoutVars>
          <dgm:chMax val="7"/>
          <dgm:chPref val="7"/>
          <dgm:dir/>
        </dgm:presLayoutVars>
      </dgm:prSet>
      <dgm:spPr/>
    </dgm:pt>
    <dgm:pt modelId="{DE5E38E3-3C1C-41B1-8563-787905C3619D}" type="pres">
      <dgm:prSet presAssocID="{11E250D3-C828-437A-B30D-1403BB607455}" presName="Name1" presStyleCnt="0"/>
      <dgm:spPr/>
    </dgm:pt>
    <dgm:pt modelId="{0ABA4D05-11F3-43AD-9125-3966FAF228F9}" type="pres">
      <dgm:prSet presAssocID="{11E250D3-C828-437A-B30D-1403BB607455}" presName="cycle" presStyleCnt="0"/>
      <dgm:spPr/>
    </dgm:pt>
    <dgm:pt modelId="{C79F3546-98EA-4C37-9D6B-5138F2C6214C}" type="pres">
      <dgm:prSet presAssocID="{11E250D3-C828-437A-B30D-1403BB607455}" presName="srcNode" presStyleLbl="node1" presStyleIdx="0" presStyleCnt="3"/>
      <dgm:spPr/>
    </dgm:pt>
    <dgm:pt modelId="{31B937C1-DB41-4FBF-8F88-8FFEC8F06104}" type="pres">
      <dgm:prSet presAssocID="{11E250D3-C828-437A-B30D-1403BB607455}" presName="conn" presStyleLbl="parChTrans1D2" presStyleIdx="0" presStyleCnt="1"/>
      <dgm:spPr/>
    </dgm:pt>
    <dgm:pt modelId="{15FFC484-F537-46A9-9CED-C4F696FF99ED}" type="pres">
      <dgm:prSet presAssocID="{11E250D3-C828-437A-B30D-1403BB607455}" presName="extraNode" presStyleLbl="node1" presStyleIdx="0" presStyleCnt="3"/>
      <dgm:spPr/>
    </dgm:pt>
    <dgm:pt modelId="{814201D8-FF37-4C8B-BFF1-96AB8AE0F892}" type="pres">
      <dgm:prSet presAssocID="{11E250D3-C828-437A-B30D-1403BB607455}" presName="dstNode" presStyleLbl="node1" presStyleIdx="0" presStyleCnt="3"/>
      <dgm:spPr/>
    </dgm:pt>
    <dgm:pt modelId="{4B64C587-06EA-4128-AF33-418BC1836EC0}" type="pres">
      <dgm:prSet presAssocID="{5DE91648-0F00-42D7-B394-23FF96B5F56E}" presName="text_1" presStyleLbl="node1" presStyleIdx="0" presStyleCnt="3" custLinFactNeighborY="-4406">
        <dgm:presLayoutVars>
          <dgm:bulletEnabled val="1"/>
        </dgm:presLayoutVars>
      </dgm:prSet>
      <dgm:spPr/>
    </dgm:pt>
    <dgm:pt modelId="{893E25DA-C418-432B-82C8-E260B2AD4D6F}" type="pres">
      <dgm:prSet presAssocID="{5DE91648-0F00-42D7-B394-23FF96B5F56E}" presName="accent_1" presStyleCnt="0"/>
      <dgm:spPr/>
    </dgm:pt>
    <dgm:pt modelId="{0BEA901A-AAEA-457A-B868-A68730050F29}" type="pres">
      <dgm:prSet presAssocID="{5DE91648-0F00-42D7-B394-23FF96B5F56E}" presName="accentRepeatNode" presStyleLbl="solidFgAcc1" presStyleIdx="0" presStyleCnt="3"/>
      <dgm:spPr/>
    </dgm:pt>
    <dgm:pt modelId="{D8AA32DC-B80D-4671-A7B3-D7B6461AEA9B}" type="pres">
      <dgm:prSet presAssocID="{B8F78D66-72F9-455D-895E-9C698CFBA39F}" presName="text_2" presStyleLbl="node1" presStyleIdx="1" presStyleCnt="3" custLinFactNeighborX="917" custLinFactNeighborY="2963">
        <dgm:presLayoutVars>
          <dgm:bulletEnabled val="1"/>
        </dgm:presLayoutVars>
      </dgm:prSet>
      <dgm:spPr/>
    </dgm:pt>
    <dgm:pt modelId="{809DB9BE-009D-49FC-9D10-AEFE7C6FA07C}" type="pres">
      <dgm:prSet presAssocID="{B8F78D66-72F9-455D-895E-9C698CFBA39F}" presName="accent_2" presStyleCnt="0"/>
      <dgm:spPr/>
    </dgm:pt>
    <dgm:pt modelId="{0CC293D5-6A71-424B-9049-C47312221138}" type="pres">
      <dgm:prSet presAssocID="{B8F78D66-72F9-455D-895E-9C698CFBA39F}" presName="accentRepeatNode" presStyleLbl="solidFgAcc1" presStyleIdx="1" presStyleCnt="3"/>
      <dgm:spPr/>
    </dgm:pt>
    <dgm:pt modelId="{89DCA3BC-9D81-48DF-AA65-4D3DCF05EC2B}" type="pres">
      <dgm:prSet presAssocID="{9CF330EA-793A-4780-9C7E-B6482D7B0D58}" presName="text_3" presStyleLbl="node1" presStyleIdx="2" presStyleCnt="3" custLinFactNeighborX="336" custLinFactNeighborY="1934">
        <dgm:presLayoutVars>
          <dgm:bulletEnabled val="1"/>
        </dgm:presLayoutVars>
      </dgm:prSet>
      <dgm:spPr/>
    </dgm:pt>
    <dgm:pt modelId="{00928D8D-82D9-45C4-905E-C4B65EF91582}" type="pres">
      <dgm:prSet presAssocID="{9CF330EA-793A-4780-9C7E-B6482D7B0D58}" presName="accent_3" presStyleCnt="0"/>
      <dgm:spPr/>
    </dgm:pt>
    <dgm:pt modelId="{5779E205-2958-458D-9DB0-5F72BC4D11D6}" type="pres">
      <dgm:prSet presAssocID="{9CF330EA-793A-4780-9C7E-B6482D7B0D58}" presName="accentRepeatNode" presStyleLbl="solidFgAcc1" presStyleIdx="2" presStyleCnt="3" custLinFactNeighborX="-7225" custLinFactNeighborY="9891"/>
      <dgm:spPr/>
    </dgm:pt>
  </dgm:ptLst>
  <dgm:cxnLst>
    <dgm:cxn modelId="{899FAD1F-7B81-4CE3-9D88-6330939763E0}" type="presOf" srcId="{39A0B77F-00C3-42DF-B553-D6E6FE5D7398}" destId="{31B937C1-DB41-4FBF-8F88-8FFEC8F06104}" srcOrd="0" destOrd="0" presId="urn:microsoft.com/office/officeart/2008/layout/VerticalCurvedList"/>
    <dgm:cxn modelId="{0B982B5D-4578-46DD-8AA9-F576DC5F92CB}" type="presOf" srcId="{11E250D3-C828-437A-B30D-1403BB607455}" destId="{AB37E93A-89E0-4952-ADEB-08DDB5E15EAC}" srcOrd="0" destOrd="0" presId="urn:microsoft.com/office/officeart/2008/layout/VerticalCurvedList"/>
    <dgm:cxn modelId="{916E7448-59D2-40A3-8CA2-6A12BA3DFFC6}" type="presOf" srcId="{B8F78D66-72F9-455D-895E-9C698CFBA39F}" destId="{D8AA32DC-B80D-4671-A7B3-D7B6461AEA9B}" srcOrd="0" destOrd="0" presId="urn:microsoft.com/office/officeart/2008/layout/VerticalCurvedList"/>
    <dgm:cxn modelId="{0E818173-00C8-4ED7-B8CC-166BB58CD288}" srcId="{11E250D3-C828-437A-B30D-1403BB607455}" destId="{5DE91648-0F00-42D7-B394-23FF96B5F56E}" srcOrd="0" destOrd="0" parTransId="{4551A755-9664-4F49-BF7A-DBD62CB72F94}" sibTransId="{39A0B77F-00C3-42DF-B553-D6E6FE5D7398}"/>
    <dgm:cxn modelId="{36305B97-FE65-4AD3-9C61-660B033189A7}" srcId="{11E250D3-C828-437A-B30D-1403BB607455}" destId="{9CF330EA-793A-4780-9C7E-B6482D7B0D58}" srcOrd="2" destOrd="0" parTransId="{81E174A9-3C50-41E7-BEB8-EC394B269CC3}" sibTransId="{D81FDB4D-BFE6-4377-A682-6257FDBCAAAC}"/>
    <dgm:cxn modelId="{76A985A9-2A01-454F-95D4-1C89A9530189}" type="presOf" srcId="{9CF330EA-793A-4780-9C7E-B6482D7B0D58}" destId="{89DCA3BC-9D81-48DF-AA65-4D3DCF05EC2B}" srcOrd="0" destOrd="0" presId="urn:microsoft.com/office/officeart/2008/layout/VerticalCurvedList"/>
    <dgm:cxn modelId="{7B3469B6-1CFA-44F1-AA5D-E8B81750779D}" type="presOf" srcId="{5DE91648-0F00-42D7-B394-23FF96B5F56E}" destId="{4B64C587-06EA-4128-AF33-418BC1836EC0}" srcOrd="0" destOrd="0" presId="urn:microsoft.com/office/officeart/2008/layout/VerticalCurvedList"/>
    <dgm:cxn modelId="{75EC2EC3-5173-4EF7-8A86-879F16F53D54}" srcId="{11E250D3-C828-437A-B30D-1403BB607455}" destId="{B8F78D66-72F9-455D-895E-9C698CFBA39F}" srcOrd="1" destOrd="0" parTransId="{BA9390D2-905E-475E-8E68-5F77BFE14D4F}" sibTransId="{54020FBA-D36F-4216-98E8-B823DAF1CB9B}"/>
    <dgm:cxn modelId="{FCED114C-1386-49C6-BE74-52C6010A63F6}" type="presParOf" srcId="{AB37E93A-89E0-4952-ADEB-08DDB5E15EAC}" destId="{DE5E38E3-3C1C-41B1-8563-787905C3619D}" srcOrd="0" destOrd="0" presId="urn:microsoft.com/office/officeart/2008/layout/VerticalCurvedList"/>
    <dgm:cxn modelId="{11DC24ED-109B-4FE3-B992-EFD9818240F9}" type="presParOf" srcId="{DE5E38E3-3C1C-41B1-8563-787905C3619D}" destId="{0ABA4D05-11F3-43AD-9125-3966FAF228F9}" srcOrd="0" destOrd="0" presId="urn:microsoft.com/office/officeart/2008/layout/VerticalCurvedList"/>
    <dgm:cxn modelId="{8BDF874E-5EB1-4738-9CC0-DDA08FC18880}" type="presParOf" srcId="{0ABA4D05-11F3-43AD-9125-3966FAF228F9}" destId="{C79F3546-98EA-4C37-9D6B-5138F2C6214C}" srcOrd="0" destOrd="0" presId="urn:microsoft.com/office/officeart/2008/layout/VerticalCurvedList"/>
    <dgm:cxn modelId="{F12BCB17-DA6C-4400-8FA6-7DC254163093}" type="presParOf" srcId="{0ABA4D05-11F3-43AD-9125-3966FAF228F9}" destId="{31B937C1-DB41-4FBF-8F88-8FFEC8F06104}" srcOrd="1" destOrd="0" presId="urn:microsoft.com/office/officeart/2008/layout/VerticalCurvedList"/>
    <dgm:cxn modelId="{661C3631-74CF-44B9-A7F3-6F0A9C0BC0FB}" type="presParOf" srcId="{0ABA4D05-11F3-43AD-9125-3966FAF228F9}" destId="{15FFC484-F537-46A9-9CED-C4F696FF99ED}" srcOrd="2" destOrd="0" presId="urn:microsoft.com/office/officeart/2008/layout/VerticalCurvedList"/>
    <dgm:cxn modelId="{2EE42E5E-C0EF-4752-B375-D0B2580458E8}" type="presParOf" srcId="{0ABA4D05-11F3-43AD-9125-3966FAF228F9}" destId="{814201D8-FF37-4C8B-BFF1-96AB8AE0F892}" srcOrd="3" destOrd="0" presId="urn:microsoft.com/office/officeart/2008/layout/VerticalCurvedList"/>
    <dgm:cxn modelId="{A446ACEC-5C88-4027-8D55-726209A0C0AD}" type="presParOf" srcId="{DE5E38E3-3C1C-41B1-8563-787905C3619D}" destId="{4B64C587-06EA-4128-AF33-418BC1836EC0}" srcOrd="1" destOrd="0" presId="urn:microsoft.com/office/officeart/2008/layout/VerticalCurvedList"/>
    <dgm:cxn modelId="{624567EB-5FB4-4A30-934A-EE25860E273C}" type="presParOf" srcId="{DE5E38E3-3C1C-41B1-8563-787905C3619D}" destId="{893E25DA-C418-432B-82C8-E260B2AD4D6F}" srcOrd="2" destOrd="0" presId="urn:microsoft.com/office/officeart/2008/layout/VerticalCurvedList"/>
    <dgm:cxn modelId="{C5E5375D-40D0-4FC8-B019-12434A3E9454}" type="presParOf" srcId="{893E25DA-C418-432B-82C8-E260B2AD4D6F}" destId="{0BEA901A-AAEA-457A-B868-A68730050F29}" srcOrd="0" destOrd="0" presId="urn:microsoft.com/office/officeart/2008/layout/VerticalCurvedList"/>
    <dgm:cxn modelId="{FFC2445B-4065-4126-80B3-8DB6A0163B30}" type="presParOf" srcId="{DE5E38E3-3C1C-41B1-8563-787905C3619D}" destId="{D8AA32DC-B80D-4671-A7B3-D7B6461AEA9B}" srcOrd="3" destOrd="0" presId="urn:microsoft.com/office/officeart/2008/layout/VerticalCurvedList"/>
    <dgm:cxn modelId="{97CF4500-D9E4-4481-8260-151559094335}" type="presParOf" srcId="{DE5E38E3-3C1C-41B1-8563-787905C3619D}" destId="{809DB9BE-009D-49FC-9D10-AEFE7C6FA07C}" srcOrd="4" destOrd="0" presId="urn:microsoft.com/office/officeart/2008/layout/VerticalCurvedList"/>
    <dgm:cxn modelId="{B8EEAF86-F5DF-4CB2-A642-4A9CE66EB17B}" type="presParOf" srcId="{809DB9BE-009D-49FC-9D10-AEFE7C6FA07C}" destId="{0CC293D5-6A71-424B-9049-C47312221138}" srcOrd="0" destOrd="0" presId="urn:microsoft.com/office/officeart/2008/layout/VerticalCurvedList"/>
    <dgm:cxn modelId="{829EBB34-A836-4A40-BDB5-03EE1359E0DC}" type="presParOf" srcId="{DE5E38E3-3C1C-41B1-8563-787905C3619D}" destId="{89DCA3BC-9D81-48DF-AA65-4D3DCF05EC2B}" srcOrd="5" destOrd="0" presId="urn:microsoft.com/office/officeart/2008/layout/VerticalCurvedList"/>
    <dgm:cxn modelId="{D375E9C1-CF18-4877-A988-59850FFB2B52}" type="presParOf" srcId="{DE5E38E3-3C1C-41B1-8563-787905C3619D}" destId="{00928D8D-82D9-45C4-905E-C4B65EF91582}" srcOrd="6" destOrd="0" presId="urn:microsoft.com/office/officeart/2008/layout/VerticalCurvedList"/>
    <dgm:cxn modelId="{35E6B7FA-7242-4AC9-85B6-14118FCE4E9D}" type="presParOf" srcId="{00928D8D-82D9-45C4-905E-C4B65EF91582}" destId="{5779E205-2958-458D-9DB0-5F72BC4D11D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D7C285-0C4A-46E7-AF7F-8952855A340F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4859C4-DF50-4B46-8E0D-8C472E9D0B11}">
      <dsp:nvSpPr>
        <dsp:cNvPr id="0" name=""/>
        <dsp:cNvSpPr/>
      </dsp:nvSpPr>
      <dsp:spPr>
        <a:xfrm>
          <a:off x="604289" y="435133"/>
          <a:ext cx="9851585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119380" rIns="119380" bIns="11938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700" kern="1200"/>
        </a:p>
      </dsp:txBody>
      <dsp:txXfrm>
        <a:off x="604289" y="435133"/>
        <a:ext cx="9851585" cy="870267"/>
      </dsp:txXfrm>
    </dsp:sp>
    <dsp:sp modelId="{580C39FE-5355-406D-8334-2ACB4E6110D4}">
      <dsp:nvSpPr>
        <dsp:cNvPr id="0" name=""/>
        <dsp:cNvSpPr/>
      </dsp:nvSpPr>
      <dsp:spPr>
        <a:xfrm>
          <a:off x="60372" y="326350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EFE134-0104-4D57-B672-FBBE7A4ACD27}">
      <dsp:nvSpPr>
        <dsp:cNvPr id="0" name=""/>
        <dsp:cNvSpPr/>
      </dsp:nvSpPr>
      <dsp:spPr>
        <a:xfrm>
          <a:off x="920631" y="1740535"/>
          <a:ext cx="9535243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119380" rIns="119380" bIns="11938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700" kern="1200"/>
        </a:p>
      </dsp:txBody>
      <dsp:txXfrm>
        <a:off x="920631" y="1740535"/>
        <a:ext cx="9535243" cy="870267"/>
      </dsp:txXfrm>
    </dsp:sp>
    <dsp:sp modelId="{06BD7460-E0F7-40EA-81A0-0E127C646530}">
      <dsp:nvSpPr>
        <dsp:cNvPr id="0" name=""/>
        <dsp:cNvSpPr/>
      </dsp:nvSpPr>
      <dsp:spPr>
        <a:xfrm>
          <a:off x="376714" y="1631751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F19519-0C7B-42E4-9AA6-84A572864E8C}">
      <dsp:nvSpPr>
        <dsp:cNvPr id="0" name=""/>
        <dsp:cNvSpPr/>
      </dsp:nvSpPr>
      <dsp:spPr>
        <a:xfrm>
          <a:off x="604289" y="3045936"/>
          <a:ext cx="9851585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119380" rIns="119380" bIns="11938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700" kern="1200"/>
        </a:p>
      </dsp:txBody>
      <dsp:txXfrm>
        <a:off x="604289" y="3045936"/>
        <a:ext cx="9851585" cy="870267"/>
      </dsp:txXfrm>
    </dsp:sp>
    <dsp:sp modelId="{29E471A3-7DE6-477D-8B05-BC7882B4F32D}">
      <dsp:nvSpPr>
        <dsp:cNvPr id="0" name=""/>
        <dsp:cNvSpPr/>
      </dsp:nvSpPr>
      <dsp:spPr>
        <a:xfrm>
          <a:off x="60372" y="2937153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B937C1-DB41-4FBF-8F88-8FFEC8F06104}">
      <dsp:nvSpPr>
        <dsp:cNvPr id="0" name=""/>
        <dsp:cNvSpPr/>
      </dsp:nvSpPr>
      <dsp:spPr>
        <a:xfrm>
          <a:off x="-5898491" y="-902887"/>
          <a:ext cx="7023727" cy="7023727"/>
        </a:xfrm>
        <a:prstGeom prst="blockArc">
          <a:avLst>
            <a:gd name="adj1" fmla="val 18900000"/>
            <a:gd name="adj2" fmla="val 2700000"/>
            <a:gd name="adj3" fmla="val 308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64C587-06EA-4128-AF33-418BC1836EC0}">
      <dsp:nvSpPr>
        <dsp:cNvPr id="0" name=""/>
        <dsp:cNvSpPr/>
      </dsp:nvSpPr>
      <dsp:spPr>
        <a:xfrm>
          <a:off x="724251" y="475814"/>
          <a:ext cx="9600478" cy="1043590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8350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nl-NL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Nhận biết được các yếu tố của hình tròn: tâm, bán kính, đường kính.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4251" y="475814"/>
        <a:ext cx="9600478" cy="1043590"/>
      </dsp:txXfrm>
    </dsp:sp>
    <dsp:sp modelId="{0BEA901A-AAEA-457A-B868-A68730050F29}">
      <dsp:nvSpPr>
        <dsp:cNvPr id="0" name=""/>
        <dsp:cNvSpPr/>
      </dsp:nvSpPr>
      <dsp:spPr>
        <a:xfrm>
          <a:off x="72007" y="391346"/>
          <a:ext cx="1304488" cy="13044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AA32DC-B80D-4671-A7B3-D7B6461AEA9B}">
      <dsp:nvSpPr>
        <dsp:cNvPr id="0" name=""/>
        <dsp:cNvSpPr/>
      </dsp:nvSpPr>
      <dsp:spPr>
        <a:xfrm>
          <a:off x="1175604" y="2118102"/>
          <a:ext cx="9221133" cy="1043590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8350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Sử dụng com pa vẽ được đường tròn.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75604" y="2118102"/>
        <a:ext cx="9221133" cy="1043590"/>
      </dsp:txXfrm>
    </dsp:sp>
    <dsp:sp modelId="{0CC293D5-6A71-424B-9049-C47312221138}">
      <dsp:nvSpPr>
        <dsp:cNvPr id="0" name=""/>
        <dsp:cNvSpPr/>
      </dsp:nvSpPr>
      <dsp:spPr>
        <a:xfrm>
          <a:off x="451352" y="1956732"/>
          <a:ext cx="1304488" cy="13044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DCA3BC-9D81-48DF-AA65-4D3DCF05EC2B}">
      <dsp:nvSpPr>
        <dsp:cNvPr id="0" name=""/>
        <dsp:cNvSpPr/>
      </dsp:nvSpPr>
      <dsp:spPr>
        <a:xfrm>
          <a:off x="756509" y="3672749"/>
          <a:ext cx="9600478" cy="1043590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8350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Vận</a:t>
          </a:r>
          <a:r>
            <a:rPr lang="vi-VN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dụng được cách </a:t>
          </a:r>
          <a:r>
            <a:rPr lang="nl-NL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xác định tâm, bán kính, đường kính của hình tròn</a:t>
          </a:r>
          <a:r>
            <a:rPr lang="vi-VN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vào giải các bài toán thực tế. 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6509" y="3672749"/>
        <a:ext cx="9600478" cy="1043590"/>
      </dsp:txXfrm>
    </dsp:sp>
    <dsp:sp modelId="{5779E205-2958-458D-9DB0-5F72BC4D11D6}">
      <dsp:nvSpPr>
        <dsp:cNvPr id="0" name=""/>
        <dsp:cNvSpPr/>
      </dsp:nvSpPr>
      <dsp:spPr>
        <a:xfrm>
          <a:off x="0" y="3651144"/>
          <a:ext cx="1304488" cy="13044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4577D3-2B28-441D-9CCF-D3003CE2830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76ACF-91F4-4D33-B80C-CA6579566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63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560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782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1618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961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244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20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92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768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294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034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222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437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636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825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59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912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5"/>
          <a:srcRect l="5112" r="5112"/>
          <a:stretch/>
        </p:blipFill>
        <p:spPr>
          <a:xfrm>
            <a:off x="9831" y="0"/>
            <a:ext cx="12172338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9F2C10E0-6CB2-4448-A529-AB7F769D7E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8617" y="-92765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6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4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5.wdp"/><Relationship Id="rId18" Type="http://schemas.openxmlformats.org/officeDocument/2006/relationships/image" Target="../media/image23.png"/><Relationship Id="rId3" Type="http://schemas.openxmlformats.org/officeDocument/2006/relationships/image" Target="../media/image15.png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17" Type="http://schemas.microsoft.com/office/2007/relationships/hdphoto" Target="../media/hdphoto7.wdp"/><Relationship Id="rId25" Type="http://schemas.openxmlformats.org/officeDocument/2006/relationships/image" Target="../media/image27.png"/><Relationship Id="rId2" Type="http://schemas.openxmlformats.org/officeDocument/2006/relationships/image" Target="../media/image14.jpg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24" Type="http://schemas.microsoft.com/office/2007/relationships/hdphoto" Target="../media/hdphoto10.wdp"/><Relationship Id="rId5" Type="http://schemas.openxmlformats.org/officeDocument/2006/relationships/image" Target="../media/image16.png"/><Relationship Id="rId15" Type="http://schemas.microsoft.com/office/2007/relationships/hdphoto" Target="../media/hdphoto6.wdp"/><Relationship Id="rId23" Type="http://schemas.openxmlformats.org/officeDocument/2006/relationships/image" Target="../media/image26.png"/><Relationship Id="rId10" Type="http://schemas.openxmlformats.org/officeDocument/2006/relationships/image" Target="../media/image19.png"/><Relationship Id="rId19" Type="http://schemas.microsoft.com/office/2007/relationships/hdphoto" Target="../media/hdphoto8.wdp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21.png"/><Relationship Id="rId22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3.png"/><Relationship Id="rId5" Type="http://schemas.openxmlformats.org/officeDocument/2006/relationships/image" Target="../media/image28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18" Type="http://schemas.openxmlformats.org/officeDocument/2006/relationships/image" Target="../media/image21.png"/><Relationship Id="rId26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7.wdp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microsoft.com/office/2007/relationships/hdphoto" Target="../media/hdphoto5.wdp"/><Relationship Id="rId25" Type="http://schemas.microsoft.com/office/2007/relationships/hdphoto" Target="../media/hdphoto9.wdp"/><Relationship Id="rId2" Type="http://schemas.microsoft.com/office/2007/relationships/media" Target="../media/media3.mp3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29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24" Type="http://schemas.openxmlformats.org/officeDocument/2006/relationships/image" Target="../media/image24.png"/><Relationship Id="rId5" Type="http://schemas.openxmlformats.org/officeDocument/2006/relationships/image" Target="../media/image14.jpg"/><Relationship Id="rId15" Type="http://schemas.openxmlformats.org/officeDocument/2006/relationships/image" Target="../media/image13.png"/><Relationship Id="rId23" Type="http://schemas.microsoft.com/office/2007/relationships/hdphoto" Target="../media/hdphoto8.wdp"/><Relationship Id="rId28" Type="http://schemas.microsoft.com/office/2007/relationships/hdphoto" Target="../media/hdphoto10.wdp"/><Relationship Id="rId10" Type="http://schemas.microsoft.com/office/2007/relationships/hdphoto" Target="../media/hdphoto2.wdp"/><Relationship Id="rId19" Type="http://schemas.microsoft.com/office/2007/relationships/hdphoto" Target="../media/hdphoto6.wdp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microsoft.com/office/2007/relationships/hdphoto" Target="../media/hdphoto4.wdp"/><Relationship Id="rId22" Type="http://schemas.openxmlformats.org/officeDocument/2006/relationships/image" Target="../media/image23.png"/><Relationship Id="rId27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3.png"/><Relationship Id="rId5" Type="http://schemas.openxmlformats.org/officeDocument/2006/relationships/image" Target="../media/image29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openxmlformats.org/officeDocument/2006/relationships/image" Target="../media/image20.png"/><Relationship Id="rId26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7.wdp"/><Relationship Id="rId7" Type="http://schemas.microsoft.com/office/2007/relationships/hdphoto" Target="../media/hdphoto6.wdp"/><Relationship Id="rId12" Type="http://schemas.microsoft.com/office/2007/relationships/hdphoto" Target="../media/hdphoto2.wdp"/><Relationship Id="rId17" Type="http://schemas.openxmlformats.org/officeDocument/2006/relationships/image" Target="../media/image13.png"/><Relationship Id="rId25" Type="http://schemas.microsoft.com/office/2007/relationships/hdphoto" Target="../media/hdphoto9.wdp"/><Relationship Id="rId2" Type="http://schemas.microsoft.com/office/2007/relationships/media" Target="../media/media3.mp3"/><Relationship Id="rId16" Type="http://schemas.microsoft.com/office/2007/relationships/hdphoto" Target="../media/hdphoto4.wdp"/><Relationship Id="rId20" Type="http://schemas.openxmlformats.org/officeDocument/2006/relationships/image" Target="../media/image22.png"/><Relationship Id="rId29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17.png"/><Relationship Id="rId24" Type="http://schemas.openxmlformats.org/officeDocument/2006/relationships/image" Target="../media/image24.png"/><Relationship Id="rId5" Type="http://schemas.openxmlformats.org/officeDocument/2006/relationships/image" Target="../media/image14.jpg"/><Relationship Id="rId15" Type="http://schemas.openxmlformats.org/officeDocument/2006/relationships/image" Target="../media/image19.png"/><Relationship Id="rId23" Type="http://schemas.microsoft.com/office/2007/relationships/hdphoto" Target="../media/hdphoto8.wdp"/><Relationship Id="rId28" Type="http://schemas.microsoft.com/office/2007/relationships/hdphoto" Target="../media/hdphoto10.wdp"/><Relationship Id="rId10" Type="http://schemas.openxmlformats.org/officeDocument/2006/relationships/image" Target="../media/image16.png"/><Relationship Id="rId19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image" Target="../media/image23.png"/><Relationship Id="rId27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3.png"/><Relationship Id="rId5" Type="http://schemas.openxmlformats.org/officeDocument/2006/relationships/image" Target="../media/image30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18" Type="http://schemas.openxmlformats.org/officeDocument/2006/relationships/image" Target="../media/image21.png"/><Relationship Id="rId26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7.wdp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microsoft.com/office/2007/relationships/hdphoto" Target="../media/hdphoto5.wdp"/><Relationship Id="rId25" Type="http://schemas.microsoft.com/office/2007/relationships/hdphoto" Target="../media/hdphoto9.wdp"/><Relationship Id="rId2" Type="http://schemas.microsoft.com/office/2007/relationships/media" Target="../media/media3.mp3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29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24" Type="http://schemas.openxmlformats.org/officeDocument/2006/relationships/image" Target="../media/image24.png"/><Relationship Id="rId5" Type="http://schemas.openxmlformats.org/officeDocument/2006/relationships/image" Target="../media/image14.jpg"/><Relationship Id="rId15" Type="http://schemas.openxmlformats.org/officeDocument/2006/relationships/image" Target="../media/image13.png"/><Relationship Id="rId23" Type="http://schemas.microsoft.com/office/2007/relationships/hdphoto" Target="../media/hdphoto8.wdp"/><Relationship Id="rId28" Type="http://schemas.microsoft.com/office/2007/relationships/hdphoto" Target="../media/hdphoto10.wdp"/><Relationship Id="rId10" Type="http://schemas.microsoft.com/office/2007/relationships/hdphoto" Target="../media/hdphoto2.wdp"/><Relationship Id="rId19" Type="http://schemas.microsoft.com/office/2007/relationships/hdphoto" Target="../media/hdphoto6.wdp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microsoft.com/office/2007/relationships/hdphoto" Target="../media/hdphoto4.wdp"/><Relationship Id="rId22" Type="http://schemas.openxmlformats.org/officeDocument/2006/relationships/image" Target="../media/image23.png"/><Relationship Id="rId27" Type="http://schemas.openxmlformats.org/officeDocument/2006/relationships/image" Target="../media/image26.png"/><Relationship Id="rId30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389" y="0"/>
            <a:ext cx="6698531" cy="52753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2044807" y="1481443"/>
              <a:ext cx="607859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</a:t>
              </a:r>
              <a:endParaRPr kumimoji="0" lang="en-US" sz="18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AAF8516-BF96-4326-9F31-03A64E3C9C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1324" y="2646086"/>
            <a:ext cx="5883150" cy="192650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81F23B8-B871-1DE0-48F3-1DE7F809FC2F}"/>
              </a:ext>
            </a:extLst>
          </p:cNvPr>
          <p:cNvSpPr/>
          <p:nvPr/>
        </p:nvSpPr>
        <p:spPr>
          <a:xfrm>
            <a:off x="-1908313" y="-185530"/>
            <a:ext cx="1749287" cy="20596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98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62" r="9301" b="52836"/>
          <a:stretch/>
        </p:blipFill>
        <p:spPr>
          <a:xfrm>
            <a:off x="10225258" y="101838"/>
            <a:ext cx="1571945" cy="2191477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56086" r="56081" b="8292"/>
          <a:stretch/>
        </p:blipFill>
        <p:spPr>
          <a:xfrm>
            <a:off x="415552" y="5079242"/>
            <a:ext cx="2068962" cy="1479816"/>
          </a:xfrm>
          <a:prstGeom prst="rect">
            <a:avLst/>
          </a:prstGeom>
        </p:spPr>
      </p:pic>
      <p:pic>
        <p:nvPicPr>
          <p:cNvPr id="7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4" t="55290" r="18342"/>
          <a:stretch/>
        </p:blipFill>
        <p:spPr>
          <a:xfrm>
            <a:off x="9307774" y="4427819"/>
            <a:ext cx="1730694" cy="2430182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" t="10594" r="81150" b="61545"/>
          <a:stretch/>
        </p:blipFill>
        <p:spPr>
          <a:xfrm>
            <a:off x="0" y="627544"/>
            <a:ext cx="1651379" cy="1359960"/>
          </a:xfrm>
          <a:prstGeom prst="rect">
            <a:avLst/>
          </a:prstGeom>
        </p:spPr>
      </p:pic>
      <p:pic>
        <p:nvPicPr>
          <p:cNvPr id="9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8" t="-1152" r="42650" b="77836"/>
          <a:stretch/>
        </p:blipFill>
        <p:spPr>
          <a:xfrm rot="21437302">
            <a:off x="4034613" y="-347056"/>
            <a:ext cx="3084394" cy="1140572"/>
          </a:xfrm>
          <a:prstGeom prst="rect">
            <a:avLst/>
          </a:prstGeom>
        </p:spPr>
      </p:pic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30" t="-9944" r="-25522" b="86628"/>
          <a:stretch/>
        </p:blipFill>
        <p:spPr>
          <a:xfrm>
            <a:off x="11327829" y="-441579"/>
            <a:ext cx="3327779" cy="1230574"/>
          </a:xfrm>
          <a:prstGeom prst="rect">
            <a:avLst/>
          </a:prstGeom>
        </p:spPr>
      </p:pic>
      <p:pic>
        <p:nvPicPr>
          <p:cNvPr id="11" name="图片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3" t="44877" r="-771" b="24588"/>
          <a:stretch/>
        </p:blipFill>
        <p:spPr>
          <a:xfrm>
            <a:off x="11136761" y="2965636"/>
            <a:ext cx="1528362" cy="1445718"/>
          </a:xfrm>
          <a:prstGeom prst="rect">
            <a:avLst/>
          </a:prstGeom>
        </p:spPr>
      </p:pic>
      <p:pic>
        <p:nvPicPr>
          <p:cNvPr id="12" name="图片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65" t="74356" r="243" b="-215"/>
          <a:stretch/>
        </p:blipFill>
        <p:spPr>
          <a:xfrm>
            <a:off x="11402408" y="5950424"/>
            <a:ext cx="789592" cy="907576"/>
          </a:xfrm>
          <a:prstGeom prst="rect">
            <a:avLst/>
          </a:prstGeom>
        </p:spPr>
      </p:pic>
      <p:pic>
        <p:nvPicPr>
          <p:cNvPr id="13" name="图片 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9" t="76683" r="39323" b="-2542"/>
          <a:stretch/>
        </p:blipFill>
        <p:spPr>
          <a:xfrm>
            <a:off x="5268035" y="5415849"/>
            <a:ext cx="3043451" cy="1575559"/>
          </a:xfrm>
          <a:prstGeom prst="rect">
            <a:avLst/>
          </a:prstGeom>
        </p:spPr>
      </p:pic>
      <p:pic>
        <p:nvPicPr>
          <p:cNvPr id="14" name="图片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1" t="39838" r="75913" b="42422"/>
          <a:stretch/>
        </p:blipFill>
        <p:spPr>
          <a:xfrm>
            <a:off x="27917" y="3057099"/>
            <a:ext cx="1037231" cy="7369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44683" y="1053419"/>
            <a:ext cx="2499577" cy="16033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F5AA47-E7CF-442C-9F08-BB9D2A6080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0530" y="2293315"/>
            <a:ext cx="10187299" cy="184724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7B5068-F8DF-280C-0099-61FCE2F5BBB6}"/>
              </a:ext>
            </a:extLst>
          </p:cNvPr>
          <p:cNvSpPr/>
          <p:nvPr/>
        </p:nvSpPr>
        <p:spPr>
          <a:xfrm>
            <a:off x="-1908313" y="-185530"/>
            <a:ext cx="1749287" cy="20596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57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5">
            <a:extLst>
              <a:ext uri="{FF2B5EF4-FFF2-40B4-BE49-F238E27FC236}">
                <a16:creationId xmlns:a16="http://schemas.microsoft.com/office/drawing/2014/main" id="{3539F948-1500-6339-1FDB-68E7A92169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138873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A51154F-1B47-6DF9-0083-50075B49453A}"/>
              </a:ext>
            </a:extLst>
          </p:cNvPr>
          <p:cNvSpPr/>
          <p:nvPr/>
        </p:nvSpPr>
        <p:spPr>
          <a:xfrm>
            <a:off x="1016801" y="1055405"/>
            <a:ext cx="10721130" cy="5217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Học sinh thực hiện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phép nhân, phép chia trong bảng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tính nhẩm phép nhân, phép chia có số 0.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Tính độ dài đường gấp khúc dựa vào phép nhân.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Giải được bài toán thực tế liên quan đến phép nhân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Học sinh vận dụng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Làm được các bài </a:t>
            </a: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tính nhẩm, nối các phép tính có cùng kết quả, giải bài toán có lời văn.  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1AEF1AA-14C1-9264-8DFF-DF1F8EED2FDB}"/>
              </a:ext>
            </a:extLst>
          </p:cNvPr>
          <p:cNvSpPr txBox="1">
            <a:spLocks/>
          </p:cNvSpPr>
          <p:nvPr/>
        </p:nvSpPr>
        <p:spPr>
          <a:xfrm>
            <a:off x="3544435" y="283889"/>
            <a:ext cx="4395418" cy="7587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352DAB-5F65-6784-ABE2-E803252EF983}"/>
              </a:ext>
            </a:extLst>
          </p:cNvPr>
          <p:cNvSpPr/>
          <p:nvPr/>
        </p:nvSpPr>
        <p:spPr>
          <a:xfrm>
            <a:off x="-1887574" y="-172278"/>
            <a:ext cx="1741799" cy="19190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855E5E6-1ED8-3AAE-205E-7889A9ABCC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0075147"/>
              </p:ext>
            </p:extLst>
          </p:nvPr>
        </p:nvGraphicFramePr>
        <p:xfrm>
          <a:off x="897631" y="959011"/>
          <a:ext cx="10396738" cy="5217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8FC039F1-2AB7-C82D-F8A3-3B865B96B403}"/>
              </a:ext>
            </a:extLst>
          </p:cNvPr>
          <p:cNvSpPr/>
          <p:nvPr/>
        </p:nvSpPr>
        <p:spPr>
          <a:xfrm>
            <a:off x="1527636" y="3196352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92FD36E-CEEA-4028-5C6D-536291D39BD0}"/>
              </a:ext>
            </a:extLst>
          </p:cNvPr>
          <p:cNvSpPr/>
          <p:nvPr/>
        </p:nvSpPr>
        <p:spPr>
          <a:xfrm>
            <a:off x="1016801" y="4890760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AAD6B93-E418-135A-49F9-CD4ABF7BFB25}"/>
              </a:ext>
            </a:extLst>
          </p:cNvPr>
          <p:cNvSpPr/>
          <p:nvPr/>
        </p:nvSpPr>
        <p:spPr>
          <a:xfrm>
            <a:off x="1194896" y="1595605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73712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4847" y="153770"/>
            <a:ext cx="844235" cy="5352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9507" y="201376"/>
            <a:ext cx="1129744" cy="558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6629" y="906377"/>
            <a:ext cx="1048563" cy="4064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-193082"/>
            <a:ext cx="2822539" cy="2198918"/>
            <a:chOff x="1953208" y="67717"/>
            <a:chExt cx="2822539" cy="2198918"/>
          </a:xfrm>
        </p:grpSpPr>
        <p:pic>
          <p:nvPicPr>
            <p:cNvPr id="13" name="图片 2">
              <a:extLst>
                <a:ext uri="{FF2B5EF4-FFF2-40B4-BE49-F238E27FC236}">
                  <a16:creationId xmlns:a16="http://schemas.microsoft.com/office/drawing/2014/main" id="{CA2BE855-F9E0-4987-9F1F-4312E7789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46" t="19088" r="19945" b="18632"/>
            <a:stretch/>
          </p:blipFill>
          <p:spPr>
            <a:xfrm>
              <a:off x="1953208" y="67717"/>
              <a:ext cx="2822539" cy="219891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829211" y="682181"/>
              <a:ext cx="167415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phá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488F0E7-2A6E-824D-21C9-39B93EFE05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807" y="1893459"/>
            <a:ext cx="11898385" cy="47631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88C9F7-48B6-0D15-006D-B2DF14E97BDA}"/>
              </a:ext>
            </a:extLst>
          </p:cNvPr>
          <p:cNvSpPr/>
          <p:nvPr/>
        </p:nvSpPr>
        <p:spPr>
          <a:xfrm>
            <a:off x="-1908313" y="-185530"/>
            <a:ext cx="1749287" cy="20596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006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8689" y="0"/>
            <a:ext cx="760071" cy="10163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848292" y="5904086"/>
            <a:ext cx="1627956" cy="1436915"/>
          </a:xfrm>
          <a:prstGeom prst="rect">
            <a:avLst/>
          </a:prstGeom>
        </p:spPr>
      </p:pic>
      <p:pic>
        <p:nvPicPr>
          <p:cNvPr id="35" name="图片 4">
            <a:extLst>
              <a:ext uri="{FF2B5EF4-FFF2-40B4-BE49-F238E27FC236}">
                <a16:creationId xmlns:a16="http://schemas.microsoft.com/office/drawing/2014/main" id="{E42B0CDD-DDE3-4F0D-9600-AD7141A1BC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01375" y="6211484"/>
            <a:ext cx="566191" cy="52355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97A7953-4FAD-4708-81D2-6B4C97CC0807}"/>
              </a:ext>
            </a:extLst>
          </p:cNvPr>
          <p:cNvSpPr/>
          <p:nvPr/>
        </p:nvSpPr>
        <p:spPr>
          <a:xfrm>
            <a:off x="568960" y="1757680"/>
            <a:ext cx="2814320" cy="2814320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97D285F-3A92-491F-9DF8-AB346C4A7A88}"/>
              </a:ext>
            </a:extLst>
          </p:cNvPr>
          <p:cNvCxnSpPr>
            <a:cxnSpLocks/>
            <a:stCxn id="2" idx="2"/>
            <a:endCxn id="2" idx="6"/>
          </p:cNvCxnSpPr>
          <p:nvPr/>
        </p:nvCxnSpPr>
        <p:spPr>
          <a:xfrm>
            <a:off x="568960" y="3164840"/>
            <a:ext cx="281432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4E57148-1634-445C-9E4E-7A1B40942DC4}"/>
              </a:ext>
            </a:extLst>
          </p:cNvPr>
          <p:cNvCxnSpPr>
            <a:cxnSpLocks/>
            <a:stCxn id="2" idx="7"/>
          </p:cNvCxnSpPr>
          <p:nvPr/>
        </p:nvCxnSpPr>
        <p:spPr>
          <a:xfrm flipH="1">
            <a:off x="1899920" y="2169828"/>
            <a:ext cx="1071212" cy="9950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5B6031B-648E-4F1E-BA0A-98916B056F36}"/>
              </a:ext>
            </a:extLst>
          </p:cNvPr>
          <p:cNvSpPr txBox="1"/>
          <p:nvPr/>
        </p:nvSpPr>
        <p:spPr>
          <a:xfrm>
            <a:off x="304800" y="1215119"/>
            <a:ext cx="1033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041D30-0E27-437B-85A7-8AFD433ABDA1}"/>
              </a:ext>
            </a:extLst>
          </p:cNvPr>
          <p:cNvSpPr txBox="1"/>
          <p:nvPr/>
        </p:nvSpPr>
        <p:spPr>
          <a:xfrm>
            <a:off x="109104" y="2951500"/>
            <a:ext cx="55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13C1E0-8A21-457B-ADBA-EA94BBA85010}"/>
              </a:ext>
            </a:extLst>
          </p:cNvPr>
          <p:cNvSpPr txBox="1"/>
          <p:nvPr/>
        </p:nvSpPr>
        <p:spPr>
          <a:xfrm>
            <a:off x="1696720" y="3145137"/>
            <a:ext cx="55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AD0840-1CBD-4A30-B1F7-77799F534411}"/>
              </a:ext>
            </a:extLst>
          </p:cNvPr>
          <p:cNvSpPr txBox="1"/>
          <p:nvPr/>
        </p:nvSpPr>
        <p:spPr>
          <a:xfrm>
            <a:off x="3388360" y="2951500"/>
            <a:ext cx="55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FE2B64-C366-4E2E-B42D-7EA3093E90D5}"/>
              </a:ext>
            </a:extLst>
          </p:cNvPr>
          <p:cNvSpPr txBox="1"/>
          <p:nvPr/>
        </p:nvSpPr>
        <p:spPr>
          <a:xfrm>
            <a:off x="3030554" y="1882504"/>
            <a:ext cx="55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99E30E-657F-4B84-AB52-1CCBDE514D69}"/>
              </a:ext>
            </a:extLst>
          </p:cNvPr>
          <p:cNvSpPr/>
          <p:nvPr/>
        </p:nvSpPr>
        <p:spPr>
          <a:xfrm>
            <a:off x="3947160" y="1882504"/>
            <a:ext cx="8033686" cy="2158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tròn</a:t>
            </a:r>
            <a:r>
              <a:rPr lang="en-US" sz="2800" dirty="0"/>
              <a:t> </a:t>
            </a:r>
            <a:r>
              <a:rPr lang="en-US" sz="2800" dirty="0" err="1"/>
              <a:t>tâm</a:t>
            </a:r>
            <a:r>
              <a:rPr lang="en-US" sz="2800" dirty="0"/>
              <a:t> O, 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/>
              <a:t>Tâm</a:t>
            </a:r>
            <a:r>
              <a:rPr lang="en-US" sz="2800" dirty="0"/>
              <a:t> O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trung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kính</a:t>
            </a:r>
            <a:r>
              <a:rPr lang="en-US" sz="2800" dirty="0"/>
              <a:t> AB.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kính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 </a:t>
            </a:r>
            <a:r>
              <a:rPr lang="en-US" sz="2800" dirty="0" err="1"/>
              <a:t>bán</a:t>
            </a:r>
            <a:r>
              <a:rPr lang="en-US" sz="2800" dirty="0"/>
              <a:t> </a:t>
            </a:r>
            <a:r>
              <a:rPr lang="en-US" sz="2800" dirty="0" err="1"/>
              <a:t>kính</a:t>
            </a:r>
            <a:r>
              <a:rPr lang="en-US" sz="2800" dirty="0"/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CB9E1A4-C1DD-5254-EC6B-68B9962162D9}"/>
              </a:ext>
            </a:extLst>
          </p:cNvPr>
          <p:cNvSpPr/>
          <p:nvPr/>
        </p:nvSpPr>
        <p:spPr>
          <a:xfrm>
            <a:off x="1878597" y="3134359"/>
            <a:ext cx="82667" cy="6232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3B02B9-EE15-4622-5A37-82017B27D700}"/>
              </a:ext>
            </a:extLst>
          </p:cNvPr>
          <p:cNvSpPr txBox="1"/>
          <p:nvPr/>
        </p:nvSpPr>
        <p:spPr>
          <a:xfrm>
            <a:off x="7202465" y="2157366"/>
            <a:ext cx="22827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/>
              <a:t>bán</a:t>
            </a:r>
            <a:r>
              <a:rPr lang="en-US" sz="2800" dirty="0"/>
              <a:t> </a:t>
            </a:r>
            <a:r>
              <a:rPr lang="en-US" sz="2800" dirty="0" err="1"/>
              <a:t>kính</a:t>
            </a:r>
            <a:r>
              <a:rPr lang="en-US" sz="2800" dirty="0"/>
              <a:t> 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73FE83-1286-F85D-E38A-C583F9723B52}"/>
              </a:ext>
            </a:extLst>
          </p:cNvPr>
          <p:cNvSpPr txBox="1"/>
          <p:nvPr/>
        </p:nvSpPr>
        <p:spPr>
          <a:xfrm>
            <a:off x="9245266" y="2135982"/>
            <a:ext cx="31361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,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kính</a:t>
            </a:r>
            <a:r>
              <a:rPr lang="en-US" sz="2800" dirty="0"/>
              <a:t> AB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BA1A542-C3B5-2C58-D300-1596C5CC39A1}"/>
              </a:ext>
            </a:extLst>
          </p:cNvPr>
          <p:cNvSpPr/>
          <p:nvPr/>
        </p:nvSpPr>
        <p:spPr>
          <a:xfrm>
            <a:off x="2946734" y="2135982"/>
            <a:ext cx="45720" cy="457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63A7A15-D48F-159C-F884-7E0C88BC7665}"/>
              </a:ext>
            </a:extLst>
          </p:cNvPr>
          <p:cNvSpPr/>
          <p:nvPr/>
        </p:nvSpPr>
        <p:spPr>
          <a:xfrm>
            <a:off x="3328068" y="3134360"/>
            <a:ext cx="74262" cy="6232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E77ED9E-34EE-4FDE-0803-5D0E90206DA1}"/>
              </a:ext>
            </a:extLst>
          </p:cNvPr>
          <p:cNvSpPr/>
          <p:nvPr/>
        </p:nvSpPr>
        <p:spPr>
          <a:xfrm flipV="1">
            <a:off x="528721" y="3131819"/>
            <a:ext cx="70317" cy="6486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9AA293-EB15-7A5F-CEF8-EF9DC3E03AE1}"/>
              </a:ext>
            </a:extLst>
          </p:cNvPr>
          <p:cNvSpPr/>
          <p:nvPr/>
        </p:nvSpPr>
        <p:spPr>
          <a:xfrm>
            <a:off x="-1908313" y="-185530"/>
            <a:ext cx="1749287" cy="20596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0306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887" y="-8452"/>
            <a:ext cx="1269113" cy="112018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81789" y="259251"/>
            <a:ext cx="7251470" cy="1245666"/>
            <a:chOff x="442151" y="6050999"/>
            <a:chExt cx="6976534" cy="1199221"/>
          </a:xfrm>
        </p:grpSpPr>
        <p:sp>
          <p:nvSpPr>
            <p:cNvPr id="16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656507" y="6050999"/>
              <a:ext cx="6762178" cy="1199221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836501 w 6547824"/>
                <a:gd name="connsiteY2" fmla="*/ 0 h 1321224"/>
                <a:gd name="connsiteX3" fmla="*/ 1269572 w 6547824"/>
                <a:gd name="connsiteY3" fmla="*/ 0 h 1321224"/>
                <a:gd name="connsiteX4" fmla="*/ 1702642 w 6547824"/>
                <a:gd name="connsiteY4" fmla="*/ 0 h 1321224"/>
                <a:gd name="connsiteX5" fmla="*/ 2380010 w 6547824"/>
                <a:gd name="connsiteY5" fmla="*/ 0 h 1321224"/>
                <a:gd name="connsiteX6" fmla="*/ 2996303 w 6547824"/>
                <a:gd name="connsiteY6" fmla="*/ 0 h 1321224"/>
                <a:gd name="connsiteX7" fmla="*/ 3368299 w 6547824"/>
                <a:gd name="connsiteY7" fmla="*/ 0 h 1321224"/>
                <a:gd name="connsiteX8" fmla="*/ 3862444 w 6547824"/>
                <a:gd name="connsiteY8" fmla="*/ 0 h 1321224"/>
                <a:gd name="connsiteX9" fmla="*/ 4478737 w 6547824"/>
                <a:gd name="connsiteY9" fmla="*/ 0 h 1321224"/>
                <a:gd name="connsiteX10" fmla="*/ 5095030 w 6547824"/>
                <a:gd name="connsiteY10" fmla="*/ 0 h 1321224"/>
                <a:gd name="connsiteX11" fmla="*/ 5467027 w 6547824"/>
                <a:gd name="connsiteY11" fmla="*/ 0 h 1321224"/>
                <a:gd name="connsiteX12" fmla="*/ 5839023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634188 h 1321224"/>
                <a:gd name="connsiteX16" fmla="*/ 6547824 w 6547824"/>
                <a:gd name="connsiteY16" fmla="*/ 1101016 h 1321224"/>
                <a:gd name="connsiteX17" fmla="*/ 6327616 w 6547824"/>
                <a:gd name="connsiteY17" fmla="*/ 1321224 h 1321224"/>
                <a:gd name="connsiteX18" fmla="*/ 5894545 w 6547824"/>
                <a:gd name="connsiteY18" fmla="*/ 1321224 h 1321224"/>
                <a:gd name="connsiteX19" fmla="*/ 5339326 w 6547824"/>
                <a:gd name="connsiteY19" fmla="*/ 1321224 h 1321224"/>
                <a:gd name="connsiteX20" fmla="*/ 4906256 w 6547824"/>
                <a:gd name="connsiteY20" fmla="*/ 1321224 h 1321224"/>
                <a:gd name="connsiteX21" fmla="*/ 4412111 w 6547824"/>
                <a:gd name="connsiteY21" fmla="*/ 1321224 h 1321224"/>
                <a:gd name="connsiteX22" fmla="*/ 3856892 w 6547824"/>
                <a:gd name="connsiteY22" fmla="*/ 1321224 h 1321224"/>
                <a:gd name="connsiteX23" fmla="*/ 3301673 w 6547824"/>
                <a:gd name="connsiteY23" fmla="*/ 1321224 h 1321224"/>
                <a:gd name="connsiteX24" fmla="*/ 2624306 w 6547824"/>
                <a:gd name="connsiteY24" fmla="*/ 1321224 h 1321224"/>
                <a:gd name="connsiteX25" fmla="*/ 2008013 w 6547824"/>
                <a:gd name="connsiteY25" fmla="*/ 1321224 h 1321224"/>
                <a:gd name="connsiteX26" fmla="*/ 1636016 w 6547824"/>
                <a:gd name="connsiteY26" fmla="*/ 1321224 h 1321224"/>
                <a:gd name="connsiteX27" fmla="*/ 958649 w 6547824"/>
                <a:gd name="connsiteY27" fmla="*/ 1321224 h 1321224"/>
                <a:gd name="connsiteX28" fmla="*/ 220208 w 6547824"/>
                <a:gd name="connsiteY28" fmla="*/ 1321224 h 1321224"/>
                <a:gd name="connsiteX29" fmla="*/ 0 w 6547824"/>
                <a:gd name="connsiteY29" fmla="*/ 1101016 h 1321224"/>
                <a:gd name="connsiteX30" fmla="*/ 0 w 6547824"/>
                <a:gd name="connsiteY30" fmla="*/ 678228 h 1321224"/>
                <a:gd name="connsiteX31" fmla="*/ 0 w 6547824"/>
                <a:gd name="connsiteY31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23483" y="109139"/>
                    <a:pt x="110596" y="-392"/>
                    <a:pt x="220208" y="0"/>
                  </a:cubicBezTo>
                  <a:cubicBezTo>
                    <a:pt x="371161" y="-23441"/>
                    <a:pt x="701680" y="33568"/>
                    <a:pt x="836501" y="0"/>
                  </a:cubicBezTo>
                  <a:cubicBezTo>
                    <a:pt x="971322" y="-33568"/>
                    <a:pt x="1081096" y="19702"/>
                    <a:pt x="1269572" y="0"/>
                  </a:cubicBezTo>
                  <a:cubicBezTo>
                    <a:pt x="1458048" y="-19702"/>
                    <a:pt x="1533386" y="39069"/>
                    <a:pt x="1702642" y="0"/>
                  </a:cubicBezTo>
                  <a:cubicBezTo>
                    <a:pt x="1871898" y="-39069"/>
                    <a:pt x="2229462" y="70521"/>
                    <a:pt x="2380010" y="0"/>
                  </a:cubicBezTo>
                  <a:cubicBezTo>
                    <a:pt x="2530558" y="-70521"/>
                    <a:pt x="2851311" y="19834"/>
                    <a:pt x="2996303" y="0"/>
                  </a:cubicBezTo>
                  <a:cubicBezTo>
                    <a:pt x="3141295" y="-19834"/>
                    <a:pt x="3264073" y="17818"/>
                    <a:pt x="3368299" y="0"/>
                  </a:cubicBezTo>
                  <a:cubicBezTo>
                    <a:pt x="3472525" y="-17818"/>
                    <a:pt x="3759513" y="22817"/>
                    <a:pt x="3862444" y="0"/>
                  </a:cubicBezTo>
                  <a:cubicBezTo>
                    <a:pt x="3965376" y="-22817"/>
                    <a:pt x="4174949" y="30540"/>
                    <a:pt x="4478737" y="0"/>
                  </a:cubicBezTo>
                  <a:cubicBezTo>
                    <a:pt x="4782525" y="-30540"/>
                    <a:pt x="4875550" y="35980"/>
                    <a:pt x="5095030" y="0"/>
                  </a:cubicBezTo>
                  <a:cubicBezTo>
                    <a:pt x="5314510" y="-35980"/>
                    <a:pt x="5348264" y="25582"/>
                    <a:pt x="5467027" y="0"/>
                  </a:cubicBezTo>
                  <a:cubicBezTo>
                    <a:pt x="5585790" y="-25582"/>
                    <a:pt x="5738217" y="26848"/>
                    <a:pt x="5839023" y="0"/>
                  </a:cubicBezTo>
                  <a:cubicBezTo>
                    <a:pt x="5939829" y="-26848"/>
                    <a:pt x="6151211" y="32150"/>
                    <a:pt x="6327616" y="0"/>
                  </a:cubicBezTo>
                  <a:cubicBezTo>
                    <a:pt x="6469495" y="-9622"/>
                    <a:pt x="6551701" y="119724"/>
                    <a:pt x="6547824" y="220208"/>
                  </a:cubicBezTo>
                  <a:cubicBezTo>
                    <a:pt x="6575582" y="402050"/>
                    <a:pt x="6518794" y="435339"/>
                    <a:pt x="6547824" y="634188"/>
                  </a:cubicBezTo>
                  <a:cubicBezTo>
                    <a:pt x="6576854" y="833037"/>
                    <a:pt x="6520351" y="988816"/>
                    <a:pt x="6547824" y="1101016"/>
                  </a:cubicBezTo>
                  <a:cubicBezTo>
                    <a:pt x="6558806" y="1221884"/>
                    <a:pt x="6445913" y="1295207"/>
                    <a:pt x="6327616" y="1321224"/>
                  </a:cubicBezTo>
                  <a:cubicBezTo>
                    <a:pt x="6130160" y="1341020"/>
                    <a:pt x="5996021" y="1291700"/>
                    <a:pt x="5894545" y="1321224"/>
                  </a:cubicBezTo>
                  <a:cubicBezTo>
                    <a:pt x="5793069" y="1350748"/>
                    <a:pt x="5465480" y="1274718"/>
                    <a:pt x="5339326" y="1321224"/>
                  </a:cubicBezTo>
                  <a:cubicBezTo>
                    <a:pt x="5213172" y="1367730"/>
                    <a:pt x="5046303" y="1294251"/>
                    <a:pt x="4906256" y="1321224"/>
                  </a:cubicBezTo>
                  <a:cubicBezTo>
                    <a:pt x="4766209" y="1348197"/>
                    <a:pt x="4646796" y="1298017"/>
                    <a:pt x="4412111" y="1321224"/>
                  </a:cubicBezTo>
                  <a:cubicBezTo>
                    <a:pt x="4177426" y="1344431"/>
                    <a:pt x="4114490" y="1268102"/>
                    <a:pt x="3856892" y="1321224"/>
                  </a:cubicBezTo>
                  <a:cubicBezTo>
                    <a:pt x="3599294" y="1374346"/>
                    <a:pt x="3433743" y="1287950"/>
                    <a:pt x="3301673" y="1321224"/>
                  </a:cubicBezTo>
                  <a:cubicBezTo>
                    <a:pt x="3169603" y="1354498"/>
                    <a:pt x="2926676" y="1248752"/>
                    <a:pt x="2624306" y="1321224"/>
                  </a:cubicBezTo>
                  <a:cubicBezTo>
                    <a:pt x="2321936" y="1393696"/>
                    <a:pt x="2163187" y="1283709"/>
                    <a:pt x="2008013" y="1321224"/>
                  </a:cubicBezTo>
                  <a:cubicBezTo>
                    <a:pt x="1852839" y="1358739"/>
                    <a:pt x="1777113" y="1308886"/>
                    <a:pt x="1636016" y="1321224"/>
                  </a:cubicBezTo>
                  <a:cubicBezTo>
                    <a:pt x="1494919" y="1333562"/>
                    <a:pt x="1110703" y="1249708"/>
                    <a:pt x="958649" y="1321224"/>
                  </a:cubicBezTo>
                  <a:cubicBezTo>
                    <a:pt x="806595" y="1392740"/>
                    <a:pt x="447857" y="1300261"/>
                    <a:pt x="220208" y="1321224"/>
                  </a:cubicBezTo>
                  <a:cubicBezTo>
                    <a:pt x="71261" y="1336560"/>
                    <a:pt x="-18790" y="1233244"/>
                    <a:pt x="0" y="1101016"/>
                  </a:cubicBezTo>
                  <a:cubicBezTo>
                    <a:pt x="-45844" y="1015518"/>
                    <a:pt x="21136" y="842477"/>
                    <a:pt x="0" y="678228"/>
                  </a:cubicBezTo>
                  <a:cubicBezTo>
                    <a:pt x="-21136" y="513979"/>
                    <a:pt x="31051" y="435955"/>
                    <a:pt x="0" y="220208"/>
                  </a:cubicBez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353321" y="-1618"/>
                    <a:pt x="557339" y="49516"/>
                    <a:pt x="836501" y="0"/>
                  </a:cubicBezTo>
                  <a:cubicBezTo>
                    <a:pt x="1115663" y="-49516"/>
                    <a:pt x="1205364" y="14000"/>
                    <a:pt x="1452794" y="0"/>
                  </a:cubicBezTo>
                  <a:cubicBezTo>
                    <a:pt x="1700224" y="-14000"/>
                    <a:pt x="1903189" y="5749"/>
                    <a:pt x="2069087" y="0"/>
                  </a:cubicBezTo>
                  <a:cubicBezTo>
                    <a:pt x="2234985" y="-5749"/>
                    <a:pt x="2573153" y="21126"/>
                    <a:pt x="2746454" y="0"/>
                  </a:cubicBezTo>
                  <a:cubicBezTo>
                    <a:pt x="2919755" y="-21126"/>
                    <a:pt x="3058496" y="31272"/>
                    <a:pt x="3179525" y="0"/>
                  </a:cubicBezTo>
                  <a:cubicBezTo>
                    <a:pt x="3300554" y="-31272"/>
                    <a:pt x="3589232" y="61206"/>
                    <a:pt x="3734744" y="0"/>
                  </a:cubicBezTo>
                  <a:cubicBezTo>
                    <a:pt x="3880256" y="-61206"/>
                    <a:pt x="4024182" y="54201"/>
                    <a:pt x="4228889" y="0"/>
                  </a:cubicBezTo>
                  <a:cubicBezTo>
                    <a:pt x="4433597" y="-54201"/>
                    <a:pt x="4454762" y="33383"/>
                    <a:pt x="4661959" y="0"/>
                  </a:cubicBezTo>
                  <a:cubicBezTo>
                    <a:pt x="4869156" y="-33383"/>
                    <a:pt x="5105345" y="7376"/>
                    <a:pt x="5278252" y="0"/>
                  </a:cubicBezTo>
                  <a:cubicBezTo>
                    <a:pt x="5451159" y="-7376"/>
                    <a:pt x="5552675" y="6050"/>
                    <a:pt x="5650249" y="0"/>
                  </a:cubicBezTo>
                  <a:cubicBezTo>
                    <a:pt x="5747823" y="-6050"/>
                    <a:pt x="6119178" y="65031"/>
                    <a:pt x="6327616" y="0"/>
                  </a:cubicBezTo>
                  <a:cubicBezTo>
                    <a:pt x="6450126" y="-2960"/>
                    <a:pt x="6561058" y="72005"/>
                    <a:pt x="6547824" y="220208"/>
                  </a:cubicBezTo>
                  <a:cubicBezTo>
                    <a:pt x="6550057" y="430009"/>
                    <a:pt x="6504706" y="496962"/>
                    <a:pt x="6547824" y="660612"/>
                  </a:cubicBezTo>
                  <a:cubicBezTo>
                    <a:pt x="6590942" y="824262"/>
                    <a:pt x="6542989" y="944807"/>
                    <a:pt x="6547824" y="1101016"/>
                  </a:cubicBezTo>
                  <a:cubicBezTo>
                    <a:pt x="6533270" y="1232599"/>
                    <a:pt x="6460145" y="1298261"/>
                    <a:pt x="6327616" y="1321224"/>
                  </a:cubicBezTo>
                  <a:cubicBezTo>
                    <a:pt x="6109351" y="1333270"/>
                    <a:pt x="5926089" y="1300211"/>
                    <a:pt x="5772397" y="1321224"/>
                  </a:cubicBezTo>
                  <a:cubicBezTo>
                    <a:pt x="5618705" y="1342237"/>
                    <a:pt x="5394095" y="1312083"/>
                    <a:pt x="5278252" y="1321224"/>
                  </a:cubicBezTo>
                  <a:cubicBezTo>
                    <a:pt x="5162410" y="1330365"/>
                    <a:pt x="4959152" y="1310079"/>
                    <a:pt x="4661959" y="1321224"/>
                  </a:cubicBezTo>
                  <a:cubicBezTo>
                    <a:pt x="4364766" y="1332369"/>
                    <a:pt x="4355907" y="1270595"/>
                    <a:pt x="4228889" y="1321224"/>
                  </a:cubicBezTo>
                  <a:cubicBezTo>
                    <a:pt x="4101871" y="1371853"/>
                    <a:pt x="3953116" y="1300101"/>
                    <a:pt x="3795818" y="1321224"/>
                  </a:cubicBezTo>
                  <a:cubicBezTo>
                    <a:pt x="3638520" y="1342347"/>
                    <a:pt x="3442545" y="1320531"/>
                    <a:pt x="3240599" y="1321224"/>
                  </a:cubicBezTo>
                  <a:cubicBezTo>
                    <a:pt x="3038653" y="1321917"/>
                    <a:pt x="2881382" y="1298545"/>
                    <a:pt x="2685380" y="1321224"/>
                  </a:cubicBezTo>
                  <a:cubicBezTo>
                    <a:pt x="2489378" y="1343903"/>
                    <a:pt x="2496084" y="1283956"/>
                    <a:pt x="2313383" y="1321224"/>
                  </a:cubicBezTo>
                  <a:cubicBezTo>
                    <a:pt x="2130682" y="1358492"/>
                    <a:pt x="2033231" y="1290752"/>
                    <a:pt x="1880313" y="1321224"/>
                  </a:cubicBezTo>
                  <a:cubicBezTo>
                    <a:pt x="1727395" y="1351696"/>
                    <a:pt x="1664052" y="1283787"/>
                    <a:pt x="1508316" y="1321224"/>
                  </a:cubicBezTo>
                  <a:cubicBezTo>
                    <a:pt x="1352580" y="1358661"/>
                    <a:pt x="1237685" y="1319010"/>
                    <a:pt x="1075245" y="1321224"/>
                  </a:cubicBezTo>
                  <a:cubicBezTo>
                    <a:pt x="912805" y="1323438"/>
                    <a:pt x="508288" y="1247610"/>
                    <a:pt x="220208" y="1321224"/>
                  </a:cubicBezTo>
                  <a:cubicBezTo>
                    <a:pt x="89680" y="1334698"/>
                    <a:pt x="-15873" y="1227688"/>
                    <a:pt x="0" y="1101016"/>
                  </a:cubicBezTo>
                  <a:cubicBezTo>
                    <a:pt x="-4501" y="995851"/>
                    <a:pt x="53095" y="773865"/>
                    <a:pt x="0" y="651804"/>
                  </a:cubicBezTo>
                  <a:cubicBezTo>
                    <a:pt x="-53095" y="529743"/>
                    <a:pt x="45865" y="348649"/>
                    <a:pt x="0" y="220208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custGeom>
                      <a:avLst/>
                      <a:gdLst>
                        <a:gd name="connsiteX0" fmla="*/ 0 w 7028667"/>
                        <a:gd name="connsiteY0" fmla="*/ 207614 h 1245666"/>
                        <a:gd name="connsiteX1" fmla="*/ 236379 w 7028667"/>
                        <a:gd name="connsiteY1" fmla="*/ 0 h 1245666"/>
                        <a:gd name="connsiteX2" fmla="*/ 897929 w 7028667"/>
                        <a:gd name="connsiteY2" fmla="*/ 0 h 1245666"/>
                        <a:gd name="connsiteX3" fmla="*/ 1362803 w 7028667"/>
                        <a:gd name="connsiteY3" fmla="*/ 0 h 1245666"/>
                        <a:gd name="connsiteX4" fmla="*/ 1827676 w 7028667"/>
                        <a:gd name="connsiteY4" fmla="*/ 0 h 1245666"/>
                        <a:gd name="connsiteX5" fmla="*/ 2554787 w 7028667"/>
                        <a:gd name="connsiteY5" fmla="*/ 0 h 1245666"/>
                        <a:gd name="connsiteX6" fmla="*/ 3216338 w 7028667"/>
                        <a:gd name="connsiteY6" fmla="*/ 0 h 1245666"/>
                        <a:gd name="connsiteX7" fmla="*/ 3615651 w 7028667"/>
                        <a:gd name="connsiteY7" fmla="*/ 0 h 1245666"/>
                        <a:gd name="connsiteX8" fmla="*/ 4146084 w 7028667"/>
                        <a:gd name="connsiteY8" fmla="*/ 0 h 1245666"/>
                        <a:gd name="connsiteX9" fmla="*/ 4807635 w 7028667"/>
                        <a:gd name="connsiteY9" fmla="*/ 0 h 1245666"/>
                        <a:gd name="connsiteX10" fmla="*/ 5469186 w 7028667"/>
                        <a:gd name="connsiteY10" fmla="*/ 0 h 1245666"/>
                        <a:gd name="connsiteX11" fmla="*/ 5868501 w 7028667"/>
                        <a:gd name="connsiteY11" fmla="*/ 0 h 1245666"/>
                        <a:gd name="connsiteX12" fmla="*/ 6267814 w 7028667"/>
                        <a:gd name="connsiteY12" fmla="*/ 0 h 1245666"/>
                        <a:gd name="connsiteX13" fmla="*/ 6792287 w 7028667"/>
                        <a:gd name="connsiteY13" fmla="*/ 0 h 1245666"/>
                        <a:gd name="connsiteX14" fmla="*/ 7028667 w 7028667"/>
                        <a:gd name="connsiteY14" fmla="*/ 207614 h 1245666"/>
                        <a:gd name="connsiteX15" fmla="*/ 7028667 w 7028667"/>
                        <a:gd name="connsiteY15" fmla="*/ 597920 h 1245666"/>
                        <a:gd name="connsiteX16" fmla="*/ 7028667 w 7028667"/>
                        <a:gd name="connsiteY16" fmla="*/ 1038051 h 1245666"/>
                        <a:gd name="connsiteX17" fmla="*/ 6792287 w 7028667"/>
                        <a:gd name="connsiteY17" fmla="*/ 1245666 h 1245666"/>
                        <a:gd name="connsiteX18" fmla="*/ 6327414 w 7028667"/>
                        <a:gd name="connsiteY18" fmla="*/ 1245666 h 1245666"/>
                        <a:gd name="connsiteX19" fmla="*/ 5731422 w 7028667"/>
                        <a:gd name="connsiteY19" fmla="*/ 1245666 h 1245666"/>
                        <a:gd name="connsiteX20" fmla="*/ 5266549 w 7028667"/>
                        <a:gd name="connsiteY20" fmla="*/ 1245666 h 1245666"/>
                        <a:gd name="connsiteX21" fmla="*/ 4736116 w 7028667"/>
                        <a:gd name="connsiteY21" fmla="*/ 1245666 h 1245666"/>
                        <a:gd name="connsiteX22" fmla="*/ 4140124 w 7028667"/>
                        <a:gd name="connsiteY22" fmla="*/ 1245666 h 1245666"/>
                        <a:gd name="connsiteX23" fmla="*/ 3544133 w 7028667"/>
                        <a:gd name="connsiteY23" fmla="*/ 1245666 h 1245666"/>
                        <a:gd name="connsiteX24" fmla="*/ 2817023 w 7028667"/>
                        <a:gd name="connsiteY24" fmla="*/ 1245666 h 1245666"/>
                        <a:gd name="connsiteX25" fmla="*/ 2155472 w 7028667"/>
                        <a:gd name="connsiteY25" fmla="*/ 1245666 h 1245666"/>
                        <a:gd name="connsiteX26" fmla="*/ 1756157 w 7028667"/>
                        <a:gd name="connsiteY26" fmla="*/ 1245666 h 1245666"/>
                        <a:gd name="connsiteX27" fmla="*/ 1029047 w 7028667"/>
                        <a:gd name="connsiteY27" fmla="*/ 1245666 h 1245666"/>
                        <a:gd name="connsiteX28" fmla="*/ 236379 w 7028667"/>
                        <a:gd name="connsiteY28" fmla="*/ 1245666 h 1245666"/>
                        <a:gd name="connsiteX29" fmla="*/ 0 w 7028667"/>
                        <a:gd name="connsiteY29" fmla="*/ 1038051 h 1245666"/>
                        <a:gd name="connsiteX30" fmla="*/ 0 w 7028667"/>
                        <a:gd name="connsiteY30" fmla="*/ 639441 h 1245666"/>
                        <a:gd name="connsiteX31" fmla="*/ 0 w 7028667"/>
                        <a:gd name="connsiteY31" fmla="*/ 207614 h 1245666"/>
                        <a:gd name="connsiteX0" fmla="*/ 0 w 7028667"/>
                        <a:gd name="connsiteY0" fmla="*/ 207614 h 1245666"/>
                        <a:gd name="connsiteX1" fmla="*/ 236379 w 7028667"/>
                        <a:gd name="connsiteY1" fmla="*/ 0 h 1245666"/>
                        <a:gd name="connsiteX2" fmla="*/ 897929 w 7028667"/>
                        <a:gd name="connsiteY2" fmla="*/ 0 h 1245666"/>
                        <a:gd name="connsiteX3" fmla="*/ 1559480 w 7028667"/>
                        <a:gd name="connsiteY3" fmla="*/ 0 h 1245666"/>
                        <a:gd name="connsiteX4" fmla="*/ 2221031 w 7028667"/>
                        <a:gd name="connsiteY4" fmla="*/ 0 h 1245666"/>
                        <a:gd name="connsiteX5" fmla="*/ 2948141 w 7028667"/>
                        <a:gd name="connsiteY5" fmla="*/ 0 h 1245666"/>
                        <a:gd name="connsiteX6" fmla="*/ 3413015 w 7028667"/>
                        <a:gd name="connsiteY6" fmla="*/ 0 h 1245666"/>
                        <a:gd name="connsiteX7" fmla="*/ 4009006 w 7028667"/>
                        <a:gd name="connsiteY7" fmla="*/ 0 h 1245666"/>
                        <a:gd name="connsiteX8" fmla="*/ 4539439 w 7028667"/>
                        <a:gd name="connsiteY8" fmla="*/ 0 h 1245666"/>
                        <a:gd name="connsiteX9" fmla="*/ 5004312 w 7028667"/>
                        <a:gd name="connsiteY9" fmla="*/ 0 h 1245666"/>
                        <a:gd name="connsiteX10" fmla="*/ 5665863 w 7028667"/>
                        <a:gd name="connsiteY10" fmla="*/ 0 h 1245666"/>
                        <a:gd name="connsiteX11" fmla="*/ 6065178 w 7028667"/>
                        <a:gd name="connsiteY11" fmla="*/ 0 h 1245666"/>
                        <a:gd name="connsiteX12" fmla="*/ 6792287 w 7028667"/>
                        <a:gd name="connsiteY12" fmla="*/ 0 h 1245666"/>
                        <a:gd name="connsiteX13" fmla="*/ 7028667 w 7028667"/>
                        <a:gd name="connsiteY13" fmla="*/ 207614 h 1245666"/>
                        <a:gd name="connsiteX14" fmla="*/ 7028667 w 7028667"/>
                        <a:gd name="connsiteY14" fmla="*/ 622833 h 1245666"/>
                        <a:gd name="connsiteX15" fmla="*/ 7028667 w 7028667"/>
                        <a:gd name="connsiteY15" fmla="*/ 1038051 h 1245666"/>
                        <a:gd name="connsiteX16" fmla="*/ 6792287 w 7028667"/>
                        <a:gd name="connsiteY16" fmla="*/ 1245666 h 1245666"/>
                        <a:gd name="connsiteX17" fmla="*/ 6196296 w 7028667"/>
                        <a:gd name="connsiteY17" fmla="*/ 1245666 h 1245666"/>
                        <a:gd name="connsiteX18" fmla="*/ 5665863 w 7028667"/>
                        <a:gd name="connsiteY18" fmla="*/ 1245666 h 1245666"/>
                        <a:gd name="connsiteX19" fmla="*/ 5004312 w 7028667"/>
                        <a:gd name="connsiteY19" fmla="*/ 1245666 h 1245666"/>
                        <a:gd name="connsiteX20" fmla="*/ 4539439 w 7028667"/>
                        <a:gd name="connsiteY20" fmla="*/ 1245666 h 1245666"/>
                        <a:gd name="connsiteX21" fmla="*/ 4074565 w 7028667"/>
                        <a:gd name="connsiteY21" fmla="*/ 1245666 h 1245666"/>
                        <a:gd name="connsiteX22" fmla="*/ 3478574 w 7028667"/>
                        <a:gd name="connsiteY22" fmla="*/ 1245666 h 1245666"/>
                        <a:gd name="connsiteX23" fmla="*/ 2882582 w 7028667"/>
                        <a:gd name="connsiteY23" fmla="*/ 1245666 h 1245666"/>
                        <a:gd name="connsiteX24" fmla="*/ 2483267 w 7028667"/>
                        <a:gd name="connsiteY24" fmla="*/ 1245666 h 1245666"/>
                        <a:gd name="connsiteX25" fmla="*/ 2018394 w 7028667"/>
                        <a:gd name="connsiteY25" fmla="*/ 1245666 h 1245666"/>
                        <a:gd name="connsiteX26" fmla="*/ 1619080 w 7028667"/>
                        <a:gd name="connsiteY26" fmla="*/ 1245666 h 1245666"/>
                        <a:gd name="connsiteX27" fmla="*/ 1154206 w 7028667"/>
                        <a:gd name="connsiteY27" fmla="*/ 1245666 h 1245666"/>
                        <a:gd name="connsiteX28" fmla="*/ 236379 w 7028667"/>
                        <a:gd name="connsiteY28" fmla="*/ 1245666 h 1245666"/>
                        <a:gd name="connsiteX29" fmla="*/ 0 w 7028667"/>
                        <a:gd name="connsiteY29" fmla="*/ 1038051 h 1245666"/>
                        <a:gd name="connsiteX30" fmla="*/ 0 w 7028667"/>
                        <a:gd name="connsiteY30" fmla="*/ 614528 h 1245666"/>
                        <a:gd name="connsiteX31" fmla="*/ 0 w 7028667"/>
                        <a:gd name="connsiteY31" fmla="*/ 207614 h 12456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7028667" h="1245666" fill="none" extrusionOk="0">
                          <a:moveTo>
                            <a:pt x="0" y="207614"/>
                          </a:moveTo>
                          <a:cubicBezTo>
                            <a:pt x="45550" y="104390"/>
                            <a:pt x="107382" y="-9206"/>
                            <a:pt x="236379" y="0"/>
                          </a:cubicBezTo>
                          <a:cubicBezTo>
                            <a:pt x="407695" y="-59082"/>
                            <a:pt x="761294" y="110"/>
                            <a:pt x="897929" y="0"/>
                          </a:cubicBezTo>
                          <a:cubicBezTo>
                            <a:pt x="1048709" y="-8458"/>
                            <a:pt x="1163847" y="37521"/>
                            <a:pt x="1362803" y="0"/>
                          </a:cubicBezTo>
                          <a:cubicBezTo>
                            <a:pt x="1580955" y="-35881"/>
                            <a:pt x="1652390" y="42370"/>
                            <a:pt x="1827676" y="0"/>
                          </a:cubicBezTo>
                          <a:cubicBezTo>
                            <a:pt x="2009421" y="-81838"/>
                            <a:pt x="2350995" y="97160"/>
                            <a:pt x="2554787" y="0"/>
                          </a:cubicBezTo>
                          <a:cubicBezTo>
                            <a:pt x="2690551" y="-66515"/>
                            <a:pt x="3044104" y="38873"/>
                            <a:pt x="3216338" y="0"/>
                          </a:cubicBezTo>
                          <a:cubicBezTo>
                            <a:pt x="3377681" y="-26273"/>
                            <a:pt x="3492645" y="12043"/>
                            <a:pt x="3615651" y="0"/>
                          </a:cubicBezTo>
                          <a:cubicBezTo>
                            <a:pt x="3740550" y="-32124"/>
                            <a:pt x="4021715" y="17830"/>
                            <a:pt x="4146084" y="0"/>
                          </a:cubicBezTo>
                          <a:cubicBezTo>
                            <a:pt x="4242247" y="-12943"/>
                            <a:pt x="4545184" y="37942"/>
                            <a:pt x="4807635" y="0"/>
                          </a:cubicBezTo>
                          <a:cubicBezTo>
                            <a:pt x="5137681" y="-27708"/>
                            <a:pt x="5244546" y="52007"/>
                            <a:pt x="5469186" y="0"/>
                          </a:cubicBezTo>
                          <a:cubicBezTo>
                            <a:pt x="5724084" y="-30594"/>
                            <a:pt x="5738508" y="27610"/>
                            <a:pt x="5868501" y="0"/>
                          </a:cubicBezTo>
                          <a:cubicBezTo>
                            <a:pt x="5986923" y="-39311"/>
                            <a:pt x="6162562" y="13665"/>
                            <a:pt x="6267814" y="0"/>
                          </a:cubicBezTo>
                          <a:cubicBezTo>
                            <a:pt x="6369325" y="-26926"/>
                            <a:pt x="6589671" y="21512"/>
                            <a:pt x="6792287" y="0"/>
                          </a:cubicBezTo>
                          <a:cubicBezTo>
                            <a:pt x="6950223" y="-28193"/>
                            <a:pt x="7023954" y="122506"/>
                            <a:pt x="7028667" y="207614"/>
                          </a:cubicBezTo>
                          <a:cubicBezTo>
                            <a:pt x="7071031" y="367111"/>
                            <a:pt x="6991945" y="409879"/>
                            <a:pt x="7028667" y="597920"/>
                          </a:cubicBezTo>
                          <a:cubicBezTo>
                            <a:pt x="7060989" y="790751"/>
                            <a:pt x="6968457" y="927866"/>
                            <a:pt x="7028667" y="1038051"/>
                          </a:cubicBezTo>
                          <a:cubicBezTo>
                            <a:pt x="7060282" y="1174884"/>
                            <a:pt x="6921634" y="1213936"/>
                            <a:pt x="6792287" y="1245666"/>
                          </a:cubicBezTo>
                          <a:cubicBezTo>
                            <a:pt x="6591292" y="1277548"/>
                            <a:pt x="6454817" y="1213692"/>
                            <a:pt x="6327414" y="1245666"/>
                          </a:cubicBezTo>
                          <a:cubicBezTo>
                            <a:pt x="6250790" y="1273207"/>
                            <a:pt x="5852772" y="1209713"/>
                            <a:pt x="5731422" y="1245666"/>
                          </a:cubicBezTo>
                          <a:cubicBezTo>
                            <a:pt x="5586822" y="1294697"/>
                            <a:pt x="5397789" y="1207490"/>
                            <a:pt x="5266549" y="1245666"/>
                          </a:cubicBezTo>
                          <a:cubicBezTo>
                            <a:pt x="5126655" y="1293982"/>
                            <a:pt x="4982822" y="1227243"/>
                            <a:pt x="4736116" y="1245666"/>
                          </a:cubicBezTo>
                          <a:cubicBezTo>
                            <a:pt x="4494645" y="1241163"/>
                            <a:pt x="4393460" y="1199517"/>
                            <a:pt x="4140124" y="1245666"/>
                          </a:cubicBezTo>
                          <a:cubicBezTo>
                            <a:pt x="3854151" y="1332670"/>
                            <a:pt x="3679077" y="1208652"/>
                            <a:pt x="3544133" y="1245666"/>
                          </a:cubicBezTo>
                          <a:cubicBezTo>
                            <a:pt x="3385418" y="1271724"/>
                            <a:pt x="3183053" y="1186543"/>
                            <a:pt x="2817023" y="1245666"/>
                          </a:cubicBezTo>
                          <a:cubicBezTo>
                            <a:pt x="2528946" y="1307064"/>
                            <a:pt x="2341397" y="1209390"/>
                            <a:pt x="2155472" y="1245666"/>
                          </a:cubicBezTo>
                          <a:cubicBezTo>
                            <a:pt x="1994527" y="1276271"/>
                            <a:pt x="1902486" y="1228425"/>
                            <a:pt x="1756157" y="1245666"/>
                          </a:cubicBezTo>
                          <a:cubicBezTo>
                            <a:pt x="1627106" y="1278731"/>
                            <a:pt x="1183888" y="1213794"/>
                            <a:pt x="1029047" y="1245666"/>
                          </a:cubicBezTo>
                          <a:cubicBezTo>
                            <a:pt x="923469" y="1309725"/>
                            <a:pt x="446233" y="1179315"/>
                            <a:pt x="236379" y="1245666"/>
                          </a:cubicBezTo>
                          <a:cubicBezTo>
                            <a:pt x="72502" y="1258386"/>
                            <a:pt x="-25285" y="1194678"/>
                            <a:pt x="0" y="1038051"/>
                          </a:cubicBezTo>
                          <a:cubicBezTo>
                            <a:pt x="-87792" y="951753"/>
                            <a:pt x="1377" y="826742"/>
                            <a:pt x="0" y="639441"/>
                          </a:cubicBezTo>
                          <a:cubicBezTo>
                            <a:pt x="-10615" y="471907"/>
                            <a:pt x="41267" y="404228"/>
                            <a:pt x="0" y="207614"/>
                          </a:cubicBezTo>
                          <a:close/>
                        </a:path>
                        <a:path w="7028667" h="1245666" stroke="0" extrusionOk="0">
                          <a:moveTo>
                            <a:pt x="0" y="207614"/>
                          </a:moveTo>
                          <a:cubicBezTo>
                            <a:pt x="-2705" y="101144"/>
                            <a:pt x="143435" y="10638"/>
                            <a:pt x="236379" y="0"/>
                          </a:cubicBezTo>
                          <a:cubicBezTo>
                            <a:pt x="355885" y="-49532"/>
                            <a:pt x="634347" y="100277"/>
                            <a:pt x="897929" y="0"/>
                          </a:cubicBezTo>
                          <a:cubicBezTo>
                            <a:pt x="1197757" y="-26078"/>
                            <a:pt x="1314612" y="25370"/>
                            <a:pt x="1559480" y="0"/>
                          </a:cubicBezTo>
                          <a:cubicBezTo>
                            <a:pt x="1790532" y="-14100"/>
                            <a:pt x="2028908" y="5230"/>
                            <a:pt x="2221031" y="0"/>
                          </a:cubicBezTo>
                          <a:cubicBezTo>
                            <a:pt x="2400383" y="-24234"/>
                            <a:pt x="2761921" y="24198"/>
                            <a:pt x="2948141" y="0"/>
                          </a:cubicBezTo>
                          <a:cubicBezTo>
                            <a:pt x="3143853" y="-7577"/>
                            <a:pt x="3277481" y="20857"/>
                            <a:pt x="3413015" y="0"/>
                          </a:cubicBezTo>
                          <a:cubicBezTo>
                            <a:pt x="3574136" y="-53655"/>
                            <a:pt x="3880969" y="77673"/>
                            <a:pt x="4009006" y="0"/>
                          </a:cubicBezTo>
                          <a:cubicBezTo>
                            <a:pt x="4153256" y="-26977"/>
                            <a:pt x="4327353" y="64099"/>
                            <a:pt x="4539439" y="0"/>
                          </a:cubicBezTo>
                          <a:cubicBezTo>
                            <a:pt x="4769828" y="-59527"/>
                            <a:pt x="4778769" y="28113"/>
                            <a:pt x="5004312" y="0"/>
                          </a:cubicBezTo>
                          <a:cubicBezTo>
                            <a:pt x="5221008" y="-16469"/>
                            <a:pt x="5534031" y="242"/>
                            <a:pt x="5665863" y="0"/>
                          </a:cubicBezTo>
                          <a:cubicBezTo>
                            <a:pt x="5869143" y="3200"/>
                            <a:pt x="5979915" y="18586"/>
                            <a:pt x="6065178" y="0"/>
                          </a:cubicBezTo>
                          <a:cubicBezTo>
                            <a:pt x="6158567" y="18323"/>
                            <a:pt x="6512441" y="92555"/>
                            <a:pt x="6792287" y="0"/>
                          </a:cubicBezTo>
                          <a:cubicBezTo>
                            <a:pt x="6927585" y="-5821"/>
                            <a:pt x="7053813" y="77914"/>
                            <a:pt x="7028667" y="207614"/>
                          </a:cubicBezTo>
                          <a:cubicBezTo>
                            <a:pt x="7030136" y="415477"/>
                            <a:pt x="6980725" y="456335"/>
                            <a:pt x="7028667" y="622833"/>
                          </a:cubicBezTo>
                          <a:cubicBezTo>
                            <a:pt x="7076880" y="759920"/>
                            <a:pt x="6998016" y="916297"/>
                            <a:pt x="7028667" y="1038051"/>
                          </a:cubicBezTo>
                          <a:cubicBezTo>
                            <a:pt x="7005176" y="1174867"/>
                            <a:pt x="6939805" y="1251816"/>
                            <a:pt x="6792287" y="1245666"/>
                          </a:cubicBezTo>
                          <a:cubicBezTo>
                            <a:pt x="6557539" y="1270447"/>
                            <a:pt x="6363600" y="1244551"/>
                            <a:pt x="6196296" y="1245666"/>
                          </a:cubicBezTo>
                          <a:cubicBezTo>
                            <a:pt x="6028661" y="1277232"/>
                            <a:pt x="5787918" y="1239208"/>
                            <a:pt x="5665863" y="1245666"/>
                          </a:cubicBezTo>
                          <a:cubicBezTo>
                            <a:pt x="5509364" y="1288915"/>
                            <a:pt x="5300540" y="1229778"/>
                            <a:pt x="5004312" y="1245666"/>
                          </a:cubicBezTo>
                          <a:cubicBezTo>
                            <a:pt x="4690855" y="1255812"/>
                            <a:pt x="4677628" y="1207883"/>
                            <a:pt x="4539439" y="1245666"/>
                          </a:cubicBezTo>
                          <a:cubicBezTo>
                            <a:pt x="4420901" y="1278798"/>
                            <a:pt x="4242667" y="1245107"/>
                            <a:pt x="4074565" y="1245666"/>
                          </a:cubicBezTo>
                          <a:cubicBezTo>
                            <a:pt x="3899723" y="1256957"/>
                            <a:pt x="3677763" y="1203665"/>
                            <a:pt x="3478574" y="1245666"/>
                          </a:cubicBezTo>
                          <a:cubicBezTo>
                            <a:pt x="3271626" y="1241283"/>
                            <a:pt x="3118066" y="1226677"/>
                            <a:pt x="2882582" y="1245666"/>
                          </a:cubicBezTo>
                          <a:cubicBezTo>
                            <a:pt x="2661242" y="1276831"/>
                            <a:pt x="2686309" y="1204689"/>
                            <a:pt x="2483267" y="1245666"/>
                          </a:cubicBezTo>
                          <a:cubicBezTo>
                            <a:pt x="2303620" y="1303470"/>
                            <a:pt x="2179847" y="1215723"/>
                            <a:pt x="2018394" y="1245666"/>
                          </a:cubicBezTo>
                          <a:cubicBezTo>
                            <a:pt x="1871756" y="1276683"/>
                            <a:pt x="1774883" y="1220807"/>
                            <a:pt x="1619080" y="1245666"/>
                          </a:cubicBezTo>
                          <a:cubicBezTo>
                            <a:pt x="1447063" y="1275097"/>
                            <a:pt x="1323571" y="1251625"/>
                            <a:pt x="1154206" y="1245666"/>
                          </a:cubicBezTo>
                          <a:cubicBezTo>
                            <a:pt x="913305" y="1218344"/>
                            <a:pt x="553467" y="1156132"/>
                            <a:pt x="236379" y="1245666"/>
                          </a:cubicBezTo>
                          <a:cubicBezTo>
                            <a:pt x="104995" y="1286997"/>
                            <a:pt x="3053" y="1169585"/>
                            <a:pt x="0" y="1038051"/>
                          </a:cubicBezTo>
                          <a:cubicBezTo>
                            <a:pt x="-33328" y="937969"/>
                            <a:pt x="58688" y="741985"/>
                            <a:pt x="0" y="614528"/>
                          </a:cubicBezTo>
                          <a:cubicBezTo>
                            <a:pt x="-64727" y="471209"/>
                            <a:pt x="22499" y="319570"/>
                            <a:pt x="0" y="207614"/>
                          </a:cubicBezTo>
                          <a:close/>
                        </a:path>
                        <a:path w="7028667" h="1245666" fill="none" stroke="0" extrusionOk="0">
                          <a:moveTo>
                            <a:pt x="0" y="207614"/>
                          </a:moveTo>
                          <a:cubicBezTo>
                            <a:pt x="-1858" y="94901"/>
                            <a:pt x="129581" y="7901"/>
                            <a:pt x="236379" y="0"/>
                          </a:cubicBezTo>
                          <a:cubicBezTo>
                            <a:pt x="421090" y="-26154"/>
                            <a:pt x="784932" y="26525"/>
                            <a:pt x="897929" y="0"/>
                          </a:cubicBezTo>
                          <a:cubicBezTo>
                            <a:pt x="1031098" y="-19099"/>
                            <a:pt x="1161202" y="22281"/>
                            <a:pt x="1362803" y="0"/>
                          </a:cubicBezTo>
                          <a:cubicBezTo>
                            <a:pt x="1577821" y="-4715"/>
                            <a:pt x="1623636" y="30027"/>
                            <a:pt x="1827676" y="0"/>
                          </a:cubicBezTo>
                          <a:cubicBezTo>
                            <a:pt x="1988424" y="-49954"/>
                            <a:pt x="2364353" y="59646"/>
                            <a:pt x="2554787" y="0"/>
                          </a:cubicBezTo>
                          <a:cubicBezTo>
                            <a:pt x="2736486" y="-71801"/>
                            <a:pt x="3074705" y="-18860"/>
                            <a:pt x="3216338" y="0"/>
                          </a:cubicBezTo>
                          <a:cubicBezTo>
                            <a:pt x="3382412" y="-16569"/>
                            <a:pt x="3500149" y="15001"/>
                            <a:pt x="3615651" y="0"/>
                          </a:cubicBezTo>
                          <a:cubicBezTo>
                            <a:pt x="3734068" y="-30066"/>
                            <a:pt x="4037140" y="16914"/>
                            <a:pt x="4146084" y="0"/>
                          </a:cubicBezTo>
                          <a:cubicBezTo>
                            <a:pt x="4228318" y="-7629"/>
                            <a:pt x="4481042" y="-13586"/>
                            <a:pt x="4807635" y="0"/>
                          </a:cubicBezTo>
                          <a:cubicBezTo>
                            <a:pt x="5139296" y="-15028"/>
                            <a:pt x="5230180" y="51503"/>
                            <a:pt x="5469186" y="0"/>
                          </a:cubicBezTo>
                          <a:cubicBezTo>
                            <a:pt x="5708261" y="-39640"/>
                            <a:pt x="5746797" y="17380"/>
                            <a:pt x="5868501" y="0"/>
                          </a:cubicBezTo>
                          <a:cubicBezTo>
                            <a:pt x="6016152" y="-19983"/>
                            <a:pt x="6146722" y="36018"/>
                            <a:pt x="6267814" y="0"/>
                          </a:cubicBezTo>
                          <a:cubicBezTo>
                            <a:pt x="6398362" y="5038"/>
                            <a:pt x="6624209" y="25558"/>
                            <a:pt x="6792287" y="0"/>
                          </a:cubicBezTo>
                          <a:cubicBezTo>
                            <a:pt x="6947352" y="-12541"/>
                            <a:pt x="7040944" y="129548"/>
                            <a:pt x="7028667" y="207614"/>
                          </a:cubicBezTo>
                          <a:cubicBezTo>
                            <a:pt x="7056235" y="377519"/>
                            <a:pt x="7001204" y="404322"/>
                            <a:pt x="7028667" y="597920"/>
                          </a:cubicBezTo>
                          <a:cubicBezTo>
                            <a:pt x="7088466" y="770792"/>
                            <a:pt x="6998672" y="924109"/>
                            <a:pt x="7028667" y="1038051"/>
                          </a:cubicBezTo>
                          <a:cubicBezTo>
                            <a:pt x="7049931" y="1174996"/>
                            <a:pt x="6920456" y="1216191"/>
                            <a:pt x="6792287" y="1245666"/>
                          </a:cubicBezTo>
                          <a:cubicBezTo>
                            <a:pt x="6576205" y="1261722"/>
                            <a:pt x="6427786" y="1188313"/>
                            <a:pt x="6327414" y="1245666"/>
                          </a:cubicBezTo>
                          <a:cubicBezTo>
                            <a:pt x="6216948" y="1276839"/>
                            <a:pt x="5845818" y="1192479"/>
                            <a:pt x="5731422" y="1245666"/>
                          </a:cubicBezTo>
                          <a:cubicBezTo>
                            <a:pt x="5596954" y="1307409"/>
                            <a:pt x="5391822" y="1232639"/>
                            <a:pt x="5266549" y="1245666"/>
                          </a:cubicBezTo>
                          <a:cubicBezTo>
                            <a:pt x="5139322" y="1256192"/>
                            <a:pt x="5015149" y="1214211"/>
                            <a:pt x="4736116" y="1245666"/>
                          </a:cubicBezTo>
                          <a:cubicBezTo>
                            <a:pt x="4464821" y="1277690"/>
                            <a:pt x="4430619" y="1176009"/>
                            <a:pt x="4140124" y="1245666"/>
                          </a:cubicBezTo>
                          <a:cubicBezTo>
                            <a:pt x="3829203" y="1308031"/>
                            <a:pt x="3654054" y="1227467"/>
                            <a:pt x="3544133" y="1245666"/>
                          </a:cubicBezTo>
                          <a:cubicBezTo>
                            <a:pt x="3409423" y="1218455"/>
                            <a:pt x="3121274" y="1158614"/>
                            <a:pt x="2817023" y="1245666"/>
                          </a:cubicBezTo>
                          <a:cubicBezTo>
                            <a:pt x="2504571" y="1305352"/>
                            <a:pt x="2336364" y="1200529"/>
                            <a:pt x="2155472" y="1245666"/>
                          </a:cubicBezTo>
                          <a:cubicBezTo>
                            <a:pt x="1992442" y="1264796"/>
                            <a:pt x="1929820" y="1231211"/>
                            <a:pt x="1756157" y="1245666"/>
                          </a:cubicBezTo>
                          <a:cubicBezTo>
                            <a:pt x="1572558" y="1289972"/>
                            <a:pt x="1228999" y="1174545"/>
                            <a:pt x="1029047" y="1245666"/>
                          </a:cubicBezTo>
                          <a:cubicBezTo>
                            <a:pt x="837077" y="1259400"/>
                            <a:pt x="490729" y="1232086"/>
                            <a:pt x="236379" y="1245666"/>
                          </a:cubicBezTo>
                          <a:cubicBezTo>
                            <a:pt x="61719" y="1272089"/>
                            <a:pt x="12654" y="1180505"/>
                            <a:pt x="0" y="1038051"/>
                          </a:cubicBezTo>
                          <a:cubicBezTo>
                            <a:pt x="-32898" y="953700"/>
                            <a:pt x="11256" y="818502"/>
                            <a:pt x="0" y="639441"/>
                          </a:cubicBezTo>
                          <a:cubicBezTo>
                            <a:pt x="-29668" y="486040"/>
                            <a:pt x="33116" y="420664"/>
                            <a:pt x="0" y="207614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42151" y="6050999"/>
              <a:ext cx="6976534" cy="5629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com pa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vẽ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tròn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tâm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O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955" y="3779081"/>
            <a:ext cx="3455774" cy="34557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E4F028-3A41-49FB-9C98-06429C3423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543" y="2237970"/>
            <a:ext cx="5982064" cy="34557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0127A5-ED39-018C-C8F0-2B4258A00BDC}"/>
              </a:ext>
            </a:extLst>
          </p:cNvPr>
          <p:cNvSpPr/>
          <p:nvPr/>
        </p:nvSpPr>
        <p:spPr>
          <a:xfrm>
            <a:off x="-1908313" y="-185530"/>
            <a:ext cx="1749287" cy="20596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499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92799" y="0"/>
            <a:ext cx="1898713" cy="1923568"/>
            <a:chOff x="1680828" y="-80180"/>
            <a:chExt cx="2822539" cy="2198918"/>
          </a:xfrm>
        </p:grpSpPr>
        <p:pic>
          <p:nvPicPr>
            <p:cNvPr id="13" name="图片 2">
              <a:extLst>
                <a:ext uri="{FF2B5EF4-FFF2-40B4-BE49-F238E27FC236}">
                  <a16:creationId xmlns:a16="http://schemas.microsoft.com/office/drawing/2014/main" id="{CA2BE855-F9E0-4987-9F1F-4312E7789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46" t="19088" r="19945" b="18632"/>
            <a:stretch/>
          </p:blipFill>
          <p:spPr>
            <a:xfrm>
              <a:off x="1680828" y="-80180"/>
              <a:ext cx="2822539" cy="219891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609815" y="346373"/>
              <a:ext cx="167415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A46D39-21CC-4FB0-B354-47EFA0E8D250}"/>
              </a:ext>
            </a:extLst>
          </p:cNvPr>
          <p:cNvSpPr txBox="1"/>
          <p:nvPr/>
        </p:nvSpPr>
        <p:spPr>
          <a:xfrm>
            <a:off x="1991512" y="141676"/>
            <a:ext cx="82578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vi-VN" sz="3200" b="1" dirty="0">
                <a:solidFill>
                  <a:srgbClr val="002060"/>
                </a:solidFill>
              </a:rPr>
              <a:t>Tìm tâm, bán kính, đường kính của mỗi hình tròn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97CAB2-A93B-B05B-5D99-0E0885B6B4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93" t="2299"/>
          <a:stretch/>
        </p:blipFill>
        <p:spPr>
          <a:xfrm>
            <a:off x="382654" y="1991807"/>
            <a:ext cx="5590891" cy="39467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924778-F80B-0B38-6944-A8A90C484F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72"/>
          <a:stretch/>
        </p:blipFill>
        <p:spPr>
          <a:xfrm>
            <a:off x="5618479" y="1805270"/>
            <a:ext cx="5697517" cy="45443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D777B1-4EB8-C62C-43C4-F390D4F6CDF3}"/>
              </a:ext>
            </a:extLst>
          </p:cNvPr>
          <p:cNvSpPr/>
          <p:nvPr/>
        </p:nvSpPr>
        <p:spPr>
          <a:xfrm>
            <a:off x="-1908313" y="-185530"/>
            <a:ext cx="1749287" cy="20596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965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7182396" y="1797447"/>
            <a:ext cx="5631678" cy="561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Tâm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điểm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C4F2F"/>
              </a:solidFill>
              <a:effectLst/>
              <a:uLnTx/>
              <a:uFillTx/>
              <a:latin typeface="+mj-lt"/>
              <a:ea typeface="微软雅黑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288908" y="4048730"/>
            <a:ext cx="54186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Đ</a:t>
            </a:r>
            <a:r>
              <a:rPr lang="vi-VN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ường kính MN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238166" y="2893547"/>
            <a:ext cx="4476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Bán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kính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OP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6201792" y="1707378"/>
            <a:ext cx="872778" cy="742025"/>
            <a:chOff x="4738314" y="1422898"/>
            <a:chExt cx="872778" cy="742025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3"/>
            <a:srcRect l="7988" t="19941" r="20413" b="19272"/>
            <a:stretch/>
          </p:blipFill>
          <p:spPr>
            <a:xfrm>
              <a:off x="4738314" y="1422898"/>
              <a:ext cx="872778" cy="742025"/>
            </a:xfrm>
            <a:prstGeom prst="rect">
              <a:avLst/>
            </a:prstGeom>
          </p:spPr>
        </p:pic>
        <p:sp>
          <p:nvSpPr>
            <p:cNvPr id="65" name="Rectangle 64"/>
            <p:cNvSpPr/>
            <p:nvPr/>
          </p:nvSpPr>
          <p:spPr>
            <a:xfrm>
              <a:off x="5047316" y="1433887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+mj-lt"/>
                  <a:ea typeface="微软雅黑"/>
                  <a:cs typeface="+mn-cs"/>
                </a:rPr>
                <a:t>1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223685" y="2823353"/>
            <a:ext cx="872778" cy="742025"/>
            <a:chOff x="4760207" y="2538873"/>
            <a:chExt cx="872778" cy="742025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3"/>
            <a:srcRect l="7988" t="19941" r="20413" b="19272"/>
            <a:stretch/>
          </p:blipFill>
          <p:spPr>
            <a:xfrm>
              <a:off x="4760207" y="2538873"/>
              <a:ext cx="872778" cy="742025"/>
            </a:xfrm>
            <a:prstGeom prst="rect">
              <a:avLst/>
            </a:prstGeom>
          </p:spPr>
        </p:pic>
        <p:sp>
          <p:nvSpPr>
            <p:cNvPr id="67" name="Rectangle 66"/>
            <p:cNvSpPr/>
            <p:nvPr/>
          </p:nvSpPr>
          <p:spPr>
            <a:xfrm>
              <a:off x="5069209" y="2549862"/>
              <a:ext cx="42351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+mj-lt"/>
                  <a:ea typeface="微软雅黑"/>
                  <a:cs typeface="+mn-cs"/>
                </a:rPr>
                <a:t>2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308055" y="3939328"/>
            <a:ext cx="872778" cy="742025"/>
            <a:chOff x="4760804" y="4104498"/>
            <a:chExt cx="872778" cy="742025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3"/>
            <a:srcRect l="7988" t="19941" r="20413" b="19272"/>
            <a:stretch/>
          </p:blipFill>
          <p:spPr>
            <a:xfrm>
              <a:off x="4760804" y="4104498"/>
              <a:ext cx="872778" cy="742025"/>
            </a:xfrm>
            <a:prstGeom prst="rect">
              <a:avLst/>
            </a:prstGeom>
          </p:spPr>
        </p:pic>
        <p:sp>
          <p:nvSpPr>
            <p:cNvPr id="69" name="Rectangle 68"/>
            <p:cNvSpPr/>
            <p:nvPr/>
          </p:nvSpPr>
          <p:spPr>
            <a:xfrm>
              <a:off x="5069806" y="4115487"/>
              <a:ext cx="4251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+mj-lt"/>
                  <a:ea typeface="微软雅黑"/>
                  <a:cs typeface="+mn-cs"/>
                </a:rPr>
                <a:t>3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43DAC8E-D174-2966-1C7A-0270CCCDEE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93" t="2299"/>
          <a:stretch/>
        </p:blipFill>
        <p:spPr>
          <a:xfrm>
            <a:off x="622713" y="1496593"/>
            <a:ext cx="4810037" cy="33955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C93AB1B-AB7E-4FC4-E7FC-158F7B4B858F}"/>
              </a:ext>
            </a:extLst>
          </p:cNvPr>
          <p:cNvSpPr/>
          <p:nvPr/>
        </p:nvSpPr>
        <p:spPr>
          <a:xfrm>
            <a:off x="-1908313" y="-185530"/>
            <a:ext cx="1749287" cy="20596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993AEE-2E40-07B5-7045-B4CE66236579}"/>
              </a:ext>
            </a:extLst>
          </p:cNvPr>
          <p:cNvSpPr txBox="1"/>
          <p:nvPr/>
        </p:nvSpPr>
        <p:spPr>
          <a:xfrm>
            <a:off x="775252" y="217451"/>
            <a:ext cx="10641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vi-VN" sz="3200" b="1" dirty="0">
                <a:solidFill>
                  <a:srgbClr val="002060"/>
                </a:solidFill>
              </a:rPr>
              <a:t>Tìm tâm, bán kính, đường kính của mỗi hình tròn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16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7424694" y="1518970"/>
            <a:ext cx="5631678" cy="561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Tâm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 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C4F2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531206" y="3770253"/>
            <a:ext cx="54186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Đ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ường kính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AB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480464" y="2615070"/>
            <a:ext cx="4476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Bán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kính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 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6444090" y="1428901"/>
            <a:ext cx="872778" cy="742025"/>
            <a:chOff x="4738314" y="1422898"/>
            <a:chExt cx="872778" cy="742025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3"/>
            <a:srcRect l="7988" t="19941" r="20413" b="19272"/>
            <a:stretch/>
          </p:blipFill>
          <p:spPr>
            <a:xfrm>
              <a:off x="4738314" y="1422898"/>
              <a:ext cx="872778" cy="742025"/>
            </a:xfrm>
            <a:prstGeom prst="rect">
              <a:avLst/>
            </a:prstGeom>
          </p:spPr>
        </p:pic>
        <p:sp>
          <p:nvSpPr>
            <p:cNvPr id="65" name="Rectangle 64"/>
            <p:cNvSpPr/>
            <p:nvPr/>
          </p:nvSpPr>
          <p:spPr>
            <a:xfrm>
              <a:off x="5047316" y="1433887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465983" y="2544876"/>
            <a:ext cx="872778" cy="742025"/>
            <a:chOff x="4760207" y="2538873"/>
            <a:chExt cx="872778" cy="742025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3"/>
            <a:srcRect l="7988" t="19941" r="20413" b="19272"/>
            <a:stretch/>
          </p:blipFill>
          <p:spPr>
            <a:xfrm>
              <a:off x="4760207" y="2538873"/>
              <a:ext cx="872778" cy="742025"/>
            </a:xfrm>
            <a:prstGeom prst="rect">
              <a:avLst/>
            </a:prstGeom>
          </p:spPr>
        </p:pic>
        <p:sp>
          <p:nvSpPr>
            <p:cNvPr id="67" name="Rectangle 66"/>
            <p:cNvSpPr/>
            <p:nvPr/>
          </p:nvSpPr>
          <p:spPr>
            <a:xfrm>
              <a:off x="5069209" y="2549862"/>
              <a:ext cx="42351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550353" y="3660851"/>
            <a:ext cx="872778" cy="742025"/>
            <a:chOff x="4760804" y="4104498"/>
            <a:chExt cx="872778" cy="742025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3"/>
            <a:srcRect l="7988" t="19941" r="20413" b="19272"/>
            <a:stretch/>
          </p:blipFill>
          <p:spPr>
            <a:xfrm>
              <a:off x="4760804" y="4104498"/>
              <a:ext cx="872778" cy="742025"/>
            </a:xfrm>
            <a:prstGeom prst="rect">
              <a:avLst/>
            </a:prstGeom>
          </p:spPr>
        </p:pic>
        <p:sp>
          <p:nvSpPr>
            <p:cNvPr id="69" name="Rectangle 68"/>
            <p:cNvSpPr/>
            <p:nvPr/>
          </p:nvSpPr>
          <p:spPr>
            <a:xfrm>
              <a:off x="5069806" y="4115487"/>
              <a:ext cx="4251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E187ED2-D3CA-479B-88A4-DA45E06256BF}"/>
              </a:ext>
            </a:extLst>
          </p:cNvPr>
          <p:cNvGrpSpPr/>
          <p:nvPr/>
        </p:nvGrpSpPr>
        <p:grpSpPr>
          <a:xfrm>
            <a:off x="2651760" y="4610051"/>
            <a:ext cx="5090160" cy="1327362"/>
            <a:chOff x="442151" y="5928996"/>
            <a:chExt cx="6970796" cy="1321224"/>
          </a:xfrm>
        </p:grpSpPr>
        <p:sp>
          <p:nvSpPr>
            <p:cNvPr id="28" name="Rectangle: Rounded Corners 43">
              <a:extLst>
                <a:ext uri="{FF2B5EF4-FFF2-40B4-BE49-F238E27FC236}">
                  <a16:creationId xmlns:a16="http://schemas.microsoft.com/office/drawing/2014/main" id="{5B23D43C-6913-4628-96E5-845DC2C785E6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4781301"/>
                <a:gd name="connsiteY0" fmla="*/ 221231 h 1327362"/>
                <a:gd name="connsiteX1" fmla="*/ 221231 w 4781301"/>
                <a:gd name="connsiteY1" fmla="*/ 0 h 1327362"/>
                <a:gd name="connsiteX2" fmla="*/ 683446 w 4781301"/>
                <a:gd name="connsiteY2" fmla="*/ 0 h 1327362"/>
                <a:gd name="connsiteX3" fmla="*/ 1197018 w 4781301"/>
                <a:gd name="connsiteY3" fmla="*/ 0 h 1327362"/>
                <a:gd name="connsiteX4" fmla="*/ 1710590 w 4781301"/>
                <a:gd name="connsiteY4" fmla="*/ 0 h 1327362"/>
                <a:gd name="connsiteX5" fmla="*/ 2224163 w 4781301"/>
                <a:gd name="connsiteY5" fmla="*/ 0 h 1327362"/>
                <a:gd name="connsiteX6" fmla="*/ 2789092 w 4781301"/>
                <a:gd name="connsiteY6" fmla="*/ 0 h 1327362"/>
                <a:gd name="connsiteX7" fmla="*/ 2789092 w 4781301"/>
                <a:gd name="connsiteY7" fmla="*/ 0 h 1327362"/>
                <a:gd name="connsiteX8" fmla="*/ 3386755 w 4781301"/>
                <a:gd name="connsiteY8" fmla="*/ 0 h 1327362"/>
                <a:gd name="connsiteX9" fmla="*/ 3984418 w 4781301"/>
                <a:gd name="connsiteY9" fmla="*/ 0 h 1327362"/>
                <a:gd name="connsiteX10" fmla="*/ 4560070 w 4781301"/>
                <a:gd name="connsiteY10" fmla="*/ 0 h 1327362"/>
                <a:gd name="connsiteX11" fmla="*/ 4781301 w 4781301"/>
                <a:gd name="connsiteY11" fmla="*/ 221231 h 1327362"/>
                <a:gd name="connsiteX12" fmla="*/ 4781301 w 4781301"/>
                <a:gd name="connsiteY12" fmla="*/ 221227 h 1327362"/>
                <a:gd name="connsiteX13" fmla="*/ 5236290 w 4781301"/>
                <a:gd name="connsiteY13" fmla="*/ 440167 h 1327362"/>
                <a:gd name="connsiteX14" fmla="*/ 4781301 w 4781301"/>
                <a:gd name="connsiteY14" fmla="*/ 553068 h 1327362"/>
                <a:gd name="connsiteX15" fmla="*/ 4781301 w 4781301"/>
                <a:gd name="connsiteY15" fmla="*/ 1106131 h 1327362"/>
                <a:gd name="connsiteX16" fmla="*/ 4560070 w 4781301"/>
                <a:gd name="connsiteY16" fmla="*/ 1327362 h 1327362"/>
                <a:gd name="connsiteX17" fmla="*/ 3984418 w 4781301"/>
                <a:gd name="connsiteY17" fmla="*/ 1327362 h 1327362"/>
                <a:gd name="connsiteX18" fmla="*/ 3398708 w 4781301"/>
                <a:gd name="connsiteY18" fmla="*/ 1327362 h 1327362"/>
                <a:gd name="connsiteX19" fmla="*/ 2789092 w 4781301"/>
                <a:gd name="connsiteY19" fmla="*/ 1327362 h 1327362"/>
                <a:gd name="connsiteX20" fmla="*/ 2789092 w 4781301"/>
                <a:gd name="connsiteY20" fmla="*/ 1327362 h 1327362"/>
                <a:gd name="connsiteX21" fmla="*/ 2275520 w 4781301"/>
                <a:gd name="connsiteY21" fmla="*/ 1327362 h 1327362"/>
                <a:gd name="connsiteX22" fmla="*/ 1787626 w 4781301"/>
                <a:gd name="connsiteY22" fmla="*/ 1327362 h 1327362"/>
                <a:gd name="connsiteX23" fmla="*/ 1274054 w 4781301"/>
                <a:gd name="connsiteY23" fmla="*/ 1327362 h 1327362"/>
                <a:gd name="connsiteX24" fmla="*/ 786160 w 4781301"/>
                <a:gd name="connsiteY24" fmla="*/ 1327362 h 1327362"/>
                <a:gd name="connsiteX25" fmla="*/ 221231 w 4781301"/>
                <a:gd name="connsiteY25" fmla="*/ 1327362 h 1327362"/>
                <a:gd name="connsiteX26" fmla="*/ 0 w 4781301"/>
                <a:gd name="connsiteY26" fmla="*/ 1106131 h 1327362"/>
                <a:gd name="connsiteX27" fmla="*/ 0 w 4781301"/>
                <a:gd name="connsiteY27" fmla="*/ 553068 h 1327362"/>
                <a:gd name="connsiteX28" fmla="*/ 0 w 4781301"/>
                <a:gd name="connsiteY28" fmla="*/ 221227 h 1327362"/>
                <a:gd name="connsiteX29" fmla="*/ 0 w 4781301"/>
                <a:gd name="connsiteY29" fmla="*/ 221227 h 1327362"/>
                <a:gd name="connsiteX30" fmla="*/ 0 w 4781301"/>
                <a:gd name="connsiteY30" fmla="*/ 221231 h 132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781301" h="1327362" fill="none" extrusionOk="0">
                  <a:moveTo>
                    <a:pt x="0" y="221231"/>
                  </a:moveTo>
                  <a:cubicBezTo>
                    <a:pt x="17504" y="87111"/>
                    <a:pt x="106404" y="-33752"/>
                    <a:pt x="221231" y="0"/>
                  </a:cubicBezTo>
                  <a:cubicBezTo>
                    <a:pt x="390183" y="-40586"/>
                    <a:pt x="587830" y="26898"/>
                    <a:pt x="683446" y="0"/>
                  </a:cubicBezTo>
                  <a:cubicBezTo>
                    <a:pt x="779063" y="-26898"/>
                    <a:pt x="1075695" y="29662"/>
                    <a:pt x="1197018" y="0"/>
                  </a:cubicBezTo>
                  <a:cubicBezTo>
                    <a:pt x="1318341" y="-29662"/>
                    <a:pt x="1574514" y="41683"/>
                    <a:pt x="1710590" y="0"/>
                  </a:cubicBezTo>
                  <a:cubicBezTo>
                    <a:pt x="1846666" y="-41683"/>
                    <a:pt x="2077066" y="5973"/>
                    <a:pt x="2224163" y="0"/>
                  </a:cubicBezTo>
                  <a:cubicBezTo>
                    <a:pt x="2371260" y="-5973"/>
                    <a:pt x="2644492" y="30290"/>
                    <a:pt x="2789092" y="0"/>
                  </a:cubicBezTo>
                  <a:lnTo>
                    <a:pt x="2789092" y="0"/>
                  </a:lnTo>
                  <a:cubicBezTo>
                    <a:pt x="3036686" y="-28886"/>
                    <a:pt x="3109542" y="16517"/>
                    <a:pt x="3386755" y="0"/>
                  </a:cubicBezTo>
                  <a:cubicBezTo>
                    <a:pt x="3663968" y="-16517"/>
                    <a:pt x="3780102" y="1449"/>
                    <a:pt x="3984418" y="0"/>
                  </a:cubicBezTo>
                  <a:cubicBezTo>
                    <a:pt x="4251665" y="-48646"/>
                    <a:pt x="4343117" y="48618"/>
                    <a:pt x="4560070" y="0"/>
                  </a:cubicBezTo>
                  <a:cubicBezTo>
                    <a:pt x="4686016" y="14404"/>
                    <a:pt x="4786606" y="128950"/>
                    <a:pt x="4781301" y="221231"/>
                  </a:cubicBezTo>
                  <a:lnTo>
                    <a:pt x="4781301" y="221227"/>
                  </a:lnTo>
                  <a:cubicBezTo>
                    <a:pt x="4963170" y="264227"/>
                    <a:pt x="5069714" y="373293"/>
                    <a:pt x="5236290" y="440167"/>
                  </a:cubicBezTo>
                  <a:cubicBezTo>
                    <a:pt x="5119399" y="516188"/>
                    <a:pt x="4944192" y="470023"/>
                    <a:pt x="4781301" y="553068"/>
                  </a:cubicBezTo>
                  <a:cubicBezTo>
                    <a:pt x="4808716" y="747422"/>
                    <a:pt x="4776728" y="874825"/>
                    <a:pt x="4781301" y="1106131"/>
                  </a:cubicBezTo>
                  <a:cubicBezTo>
                    <a:pt x="4791299" y="1227596"/>
                    <a:pt x="4704380" y="1300686"/>
                    <a:pt x="4560070" y="1327362"/>
                  </a:cubicBezTo>
                  <a:cubicBezTo>
                    <a:pt x="4428387" y="1332727"/>
                    <a:pt x="4128424" y="1325547"/>
                    <a:pt x="3984418" y="1327362"/>
                  </a:cubicBezTo>
                  <a:cubicBezTo>
                    <a:pt x="3800351" y="1370314"/>
                    <a:pt x="3607440" y="1282145"/>
                    <a:pt x="3398708" y="1327362"/>
                  </a:cubicBezTo>
                  <a:cubicBezTo>
                    <a:pt x="3189976" y="1372579"/>
                    <a:pt x="3071887" y="1254611"/>
                    <a:pt x="2789092" y="1327362"/>
                  </a:cubicBezTo>
                  <a:lnTo>
                    <a:pt x="2789092" y="1327362"/>
                  </a:lnTo>
                  <a:cubicBezTo>
                    <a:pt x="2563395" y="1328522"/>
                    <a:pt x="2451179" y="1315797"/>
                    <a:pt x="2275520" y="1327362"/>
                  </a:cubicBezTo>
                  <a:cubicBezTo>
                    <a:pt x="2099861" y="1338927"/>
                    <a:pt x="1924653" y="1269773"/>
                    <a:pt x="1787626" y="1327362"/>
                  </a:cubicBezTo>
                  <a:cubicBezTo>
                    <a:pt x="1650599" y="1384951"/>
                    <a:pt x="1450635" y="1321330"/>
                    <a:pt x="1274054" y="1327362"/>
                  </a:cubicBezTo>
                  <a:cubicBezTo>
                    <a:pt x="1097473" y="1333394"/>
                    <a:pt x="905977" y="1277474"/>
                    <a:pt x="786160" y="1327362"/>
                  </a:cubicBezTo>
                  <a:cubicBezTo>
                    <a:pt x="666343" y="1377250"/>
                    <a:pt x="467741" y="1268640"/>
                    <a:pt x="221231" y="1327362"/>
                  </a:cubicBezTo>
                  <a:cubicBezTo>
                    <a:pt x="133603" y="1328719"/>
                    <a:pt x="27571" y="1223629"/>
                    <a:pt x="0" y="1106131"/>
                  </a:cubicBezTo>
                  <a:cubicBezTo>
                    <a:pt x="-61240" y="890933"/>
                    <a:pt x="37227" y="754050"/>
                    <a:pt x="0" y="553068"/>
                  </a:cubicBezTo>
                  <a:cubicBezTo>
                    <a:pt x="-20508" y="470638"/>
                    <a:pt x="30448" y="295213"/>
                    <a:pt x="0" y="221227"/>
                  </a:cubicBezTo>
                  <a:lnTo>
                    <a:pt x="0" y="221227"/>
                  </a:lnTo>
                  <a:lnTo>
                    <a:pt x="0" y="221231"/>
                  </a:lnTo>
                  <a:close/>
                </a:path>
                <a:path w="4781301" h="1327362" stroke="0" extrusionOk="0">
                  <a:moveTo>
                    <a:pt x="0" y="221231"/>
                  </a:moveTo>
                  <a:cubicBezTo>
                    <a:pt x="-7012" y="96977"/>
                    <a:pt x="125915" y="20454"/>
                    <a:pt x="221231" y="0"/>
                  </a:cubicBezTo>
                  <a:cubicBezTo>
                    <a:pt x="387907" y="-43777"/>
                    <a:pt x="504936" y="27098"/>
                    <a:pt x="760482" y="0"/>
                  </a:cubicBezTo>
                  <a:cubicBezTo>
                    <a:pt x="1016028" y="-27098"/>
                    <a:pt x="1093740" y="46250"/>
                    <a:pt x="1299733" y="0"/>
                  </a:cubicBezTo>
                  <a:cubicBezTo>
                    <a:pt x="1505726" y="-46250"/>
                    <a:pt x="1578191" y="14038"/>
                    <a:pt x="1838983" y="0"/>
                  </a:cubicBezTo>
                  <a:cubicBezTo>
                    <a:pt x="2099775" y="-14038"/>
                    <a:pt x="2575380" y="36603"/>
                    <a:pt x="2789092" y="0"/>
                  </a:cubicBezTo>
                  <a:lnTo>
                    <a:pt x="2789092" y="0"/>
                  </a:lnTo>
                  <a:cubicBezTo>
                    <a:pt x="2977713" y="-19442"/>
                    <a:pt x="3157916" y="18817"/>
                    <a:pt x="3362848" y="0"/>
                  </a:cubicBezTo>
                  <a:cubicBezTo>
                    <a:pt x="3567780" y="-18817"/>
                    <a:pt x="3685811" y="8178"/>
                    <a:pt x="3984418" y="0"/>
                  </a:cubicBezTo>
                  <a:cubicBezTo>
                    <a:pt x="4135217" y="-26528"/>
                    <a:pt x="4302106" y="39480"/>
                    <a:pt x="4560070" y="0"/>
                  </a:cubicBezTo>
                  <a:cubicBezTo>
                    <a:pt x="4711185" y="3095"/>
                    <a:pt x="4786863" y="113194"/>
                    <a:pt x="4781301" y="221231"/>
                  </a:cubicBezTo>
                  <a:lnTo>
                    <a:pt x="4781301" y="221227"/>
                  </a:lnTo>
                  <a:cubicBezTo>
                    <a:pt x="4962735" y="254912"/>
                    <a:pt x="5059477" y="398310"/>
                    <a:pt x="5236290" y="440167"/>
                  </a:cubicBezTo>
                  <a:cubicBezTo>
                    <a:pt x="5142933" y="476374"/>
                    <a:pt x="4971853" y="505504"/>
                    <a:pt x="4781301" y="553068"/>
                  </a:cubicBezTo>
                  <a:cubicBezTo>
                    <a:pt x="4803482" y="697340"/>
                    <a:pt x="4737494" y="944421"/>
                    <a:pt x="4781301" y="1106131"/>
                  </a:cubicBezTo>
                  <a:cubicBezTo>
                    <a:pt x="4814551" y="1220887"/>
                    <a:pt x="4702894" y="1301487"/>
                    <a:pt x="4560070" y="1327362"/>
                  </a:cubicBezTo>
                  <a:cubicBezTo>
                    <a:pt x="4436349" y="1385026"/>
                    <a:pt x="4167943" y="1268338"/>
                    <a:pt x="3984418" y="1327362"/>
                  </a:cubicBezTo>
                  <a:cubicBezTo>
                    <a:pt x="3827079" y="1387935"/>
                    <a:pt x="3512074" y="1295372"/>
                    <a:pt x="3386755" y="1327362"/>
                  </a:cubicBezTo>
                  <a:cubicBezTo>
                    <a:pt x="3261436" y="1359352"/>
                    <a:pt x="3031743" y="1270424"/>
                    <a:pt x="2789092" y="1327362"/>
                  </a:cubicBezTo>
                  <a:lnTo>
                    <a:pt x="2789092" y="1327362"/>
                  </a:lnTo>
                  <a:cubicBezTo>
                    <a:pt x="2587346" y="1331752"/>
                    <a:pt x="2343466" y="1295078"/>
                    <a:pt x="2224163" y="1327362"/>
                  </a:cubicBezTo>
                  <a:cubicBezTo>
                    <a:pt x="2104860" y="1359646"/>
                    <a:pt x="1826333" y="1307444"/>
                    <a:pt x="1710590" y="1327362"/>
                  </a:cubicBezTo>
                  <a:cubicBezTo>
                    <a:pt x="1594847" y="1347280"/>
                    <a:pt x="1416361" y="1311597"/>
                    <a:pt x="1197018" y="1327362"/>
                  </a:cubicBezTo>
                  <a:cubicBezTo>
                    <a:pt x="977675" y="1343127"/>
                    <a:pt x="848135" y="1321385"/>
                    <a:pt x="760482" y="1327362"/>
                  </a:cubicBezTo>
                  <a:cubicBezTo>
                    <a:pt x="672829" y="1333339"/>
                    <a:pt x="472509" y="1272183"/>
                    <a:pt x="221231" y="1327362"/>
                  </a:cubicBezTo>
                  <a:cubicBezTo>
                    <a:pt x="83242" y="1335638"/>
                    <a:pt x="19723" y="1200702"/>
                    <a:pt x="0" y="1106131"/>
                  </a:cubicBezTo>
                  <a:cubicBezTo>
                    <a:pt x="-48793" y="944374"/>
                    <a:pt x="15723" y="689966"/>
                    <a:pt x="0" y="553068"/>
                  </a:cubicBezTo>
                  <a:cubicBezTo>
                    <a:pt x="-38029" y="408949"/>
                    <a:pt x="34636" y="323426"/>
                    <a:pt x="0" y="221227"/>
                  </a:cubicBezTo>
                  <a:lnTo>
                    <a:pt x="0" y="221227"/>
                  </a:lnTo>
                  <a:lnTo>
                    <a:pt x="0" y="221231"/>
                  </a:ln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wedgeRoundRectCallout">
                      <a:avLst>
                        <a:gd name="adj1" fmla="val 59516"/>
                        <a:gd name="adj2" fmla="val -16839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id="{4BF28743-89DD-4936-9A1F-62EAB3E30F31}"/>
                </a:ext>
              </a:extLst>
            </p:cNvPr>
            <p:cNvSpPr/>
            <p:nvPr/>
          </p:nvSpPr>
          <p:spPr>
            <a:xfrm>
              <a:off x="442151" y="6050999"/>
              <a:ext cx="6970796" cy="1050726"/>
            </a:xfrm>
            <a:prstGeom prst="wedgeRoundRectCallout">
              <a:avLst>
                <a:gd name="adj1" fmla="val 59084"/>
                <a:gd name="adj2" fmla="val -12127"/>
                <a:gd name="adj3" fmla="val 16667"/>
              </a:avLst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Tại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sao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CD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không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phải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đường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kính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đường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tròn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?</a:t>
              </a:r>
              <a:endParaRPr kumimoji="0" lang="en-US" sz="2800" b="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24F80126-0CB0-44F9-AF6A-620F502F1C4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109" y="4827688"/>
            <a:ext cx="2317367" cy="2317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296D33-D1AC-45C4-4D3B-5BC2DAECCE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72"/>
          <a:stretch/>
        </p:blipFill>
        <p:spPr>
          <a:xfrm>
            <a:off x="700038" y="394167"/>
            <a:ext cx="5208879" cy="41545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CC4728F-D1B7-EBE9-18FA-36F28A9DAEAF}"/>
              </a:ext>
            </a:extLst>
          </p:cNvPr>
          <p:cNvSpPr/>
          <p:nvPr/>
        </p:nvSpPr>
        <p:spPr>
          <a:xfrm>
            <a:off x="-1908313" y="-185530"/>
            <a:ext cx="1749287" cy="20596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D047C6-E440-9B74-5D7E-19A27B7B42A2}"/>
              </a:ext>
            </a:extLst>
          </p:cNvPr>
          <p:cNvSpPr txBox="1"/>
          <p:nvPr/>
        </p:nvSpPr>
        <p:spPr>
          <a:xfrm>
            <a:off x="1473958" y="105750"/>
            <a:ext cx="10482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vi-VN" sz="3200" b="1" dirty="0">
                <a:solidFill>
                  <a:srgbClr val="002060"/>
                </a:solidFill>
              </a:rPr>
              <a:t>Tìm tâm, bán kính, đường kính của mỗi hình tròn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85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A4EC6A74-EF53-4C0D-AFA7-946B73405BA3}"/>
              </a:ext>
            </a:extLst>
          </p:cNvPr>
          <p:cNvSpPr/>
          <p:nvPr/>
        </p:nvSpPr>
        <p:spPr>
          <a:xfrm>
            <a:off x="6096000" y="2113064"/>
            <a:ext cx="1828800" cy="1828800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-193082"/>
            <a:ext cx="2822539" cy="2198918"/>
            <a:chOff x="1953208" y="67717"/>
            <a:chExt cx="2822539" cy="2198918"/>
          </a:xfrm>
        </p:grpSpPr>
        <p:pic>
          <p:nvPicPr>
            <p:cNvPr id="13" name="图片 2">
              <a:extLst>
                <a:ext uri="{FF2B5EF4-FFF2-40B4-BE49-F238E27FC236}">
                  <a16:creationId xmlns:a16="http://schemas.microsoft.com/office/drawing/2014/main" id="{CA2BE855-F9E0-4987-9F1F-4312E7789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46" t="19088" r="19945" b="18632"/>
            <a:stretch/>
          </p:blipFill>
          <p:spPr>
            <a:xfrm>
              <a:off x="1953208" y="67717"/>
              <a:ext cx="2822539" cy="219891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829211" y="682181"/>
              <a:ext cx="167415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Luyện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A46D39-21CC-4FB0-B354-47EFA0E8D250}"/>
              </a:ext>
            </a:extLst>
          </p:cNvPr>
          <p:cNvSpPr txBox="1"/>
          <p:nvPr/>
        </p:nvSpPr>
        <p:spPr>
          <a:xfrm>
            <a:off x="2822539" y="667603"/>
            <a:ext cx="8257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1. 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tròn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tâm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1734185-573A-4450-9B0A-2C9CCB6D42AC}"/>
              </a:ext>
            </a:extLst>
          </p:cNvPr>
          <p:cNvGrpSpPr/>
          <p:nvPr/>
        </p:nvGrpSpPr>
        <p:grpSpPr>
          <a:xfrm>
            <a:off x="876003" y="2620300"/>
            <a:ext cx="1828800" cy="7315200"/>
            <a:chOff x="5192536" y="2415743"/>
            <a:chExt cx="1828800" cy="73152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37045C4-0BD4-4E42-A5BA-F13B4D168809}"/>
                </a:ext>
              </a:extLst>
            </p:cNvPr>
            <p:cNvGrpSpPr/>
            <p:nvPr/>
          </p:nvGrpSpPr>
          <p:grpSpPr>
            <a:xfrm>
              <a:off x="6106936" y="2415743"/>
              <a:ext cx="914400" cy="3657600"/>
              <a:chOff x="5466080" y="1999992"/>
              <a:chExt cx="1524000" cy="4155699"/>
            </a:xfrm>
          </p:grpSpPr>
          <p:sp>
            <p:nvSpPr>
              <p:cNvPr id="3" name="Isosceles Triangle 2">
                <a:extLst>
                  <a:ext uri="{FF2B5EF4-FFF2-40B4-BE49-F238E27FC236}">
                    <a16:creationId xmlns:a16="http://schemas.microsoft.com/office/drawing/2014/main" id="{C2860936-1652-4E30-BBED-088002813499}"/>
                  </a:ext>
                </a:extLst>
              </p:cNvPr>
              <p:cNvSpPr/>
              <p:nvPr/>
            </p:nvSpPr>
            <p:spPr>
              <a:xfrm>
                <a:off x="5466080" y="2692400"/>
                <a:ext cx="1524000" cy="3463291"/>
              </a:xfrm>
              <a:custGeom>
                <a:avLst/>
                <a:gdLst>
                  <a:gd name="connsiteX0" fmla="*/ 0 w 1524000"/>
                  <a:gd name="connsiteY0" fmla="*/ 3463291 h 3463291"/>
                  <a:gd name="connsiteX1" fmla="*/ 762000 w 1524000"/>
                  <a:gd name="connsiteY1" fmla="*/ 0 h 3463291"/>
                  <a:gd name="connsiteX2" fmla="*/ 1524000 w 1524000"/>
                  <a:gd name="connsiteY2" fmla="*/ 3463291 h 3463291"/>
                  <a:gd name="connsiteX3" fmla="*/ 0 w 1524000"/>
                  <a:gd name="connsiteY3" fmla="*/ 3463291 h 3463291"/>
                  <a:gd name="connsiteX0" fmla="*/ 0 w 1524000"/>
                  <a:gd name="connsiteY0" fmla="*/ 3463291 h 3463291"/>
                  <a:gd name="connsiteX1" fmla="*/ 762000 w 1524000"/>
                  <a:gd name="connsiteY1" fmla="*/ 0 h 3463291"/>
                  <a:gd name="connsiteX2" fmla="*/ 1524000 w 1524000"/>
                  <a:gd name="connsiteY2" fmla="*/ 3463291 h 3463291"/>
                  <a:gd name="connsiteX3" fmla="*/ 772160 w 1524000"/>
                  <a:gd name="connsiteY3" fmla="*/ 863817 h 3463291"/>
                  <a:gd name="connsiteX4" fmla="*/ 0 w 1524000"/>
                  <a:gd name="connsiteY4" fmla="*/ 3463291 h 3463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4000" h="3463291">
                    <a:moveTo>
                      <a:pt x="0" y="3463291"/>
                    </a:moveTo>
                    <a:lnTo>
                      <a:pt x="762000" y="0"/>
                    </a:lnTo>
                    <a:lnTo>
                      <a:pt x="1524000" y="3463291"/>
                    </a:lnTo>
                    <a:cubicBezTo>
                      <a:pt x="1293707" y="3460400"/>
                      <a:pt x="1002453" y="866708"/>
                      <a:pt x="772160" y="863817"/>
                    </a:cubicBezTo>
                    <a:lnTo>
                      <a:pt x="0" y="3463291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895D1222-75EA-4D7F-81BE-14BD3780FA6F}"/>
                  </a:ext>
                </a:extLst>
              </p:cNvPr>
              <p:cNvSpPr/>
              <p:nvPr/>
            </p:nvSpPr>
            <p:spPr>
              <a:xfrm>
                <a:off x="6046493" y="1999992"/>
                <a:ext cx="345440" cy="1046480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77E498F5-34FC-41DA-83CE-3EEE0C16312A}"/>
                  </a:ext>
                </a:extLst>
              </p:cNvPr>
              <p:cNvSpPr/>
              <p:nvPr/>
            </p:nvSpPr>
            <p:spPr>
              <a:xfrm>
                <a:off x="5904253" y="2584767"/>
                <a:ext cx="629920" cy="584775"/>
              </a:xfrm>
              <a:prstGeom prst="round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96087E8-4317-4590-92FE-7004414DA2B5}"/>
                  </a:ext>
                </a:extLst>
              </p:cNvPr>
              <p:cNvSpPr/>
              <p:nvPr/>
            </p:nvSpPr>
            <p:spPr>
              <a:xfrm>
                <a:off x="6046493" y="2741672"/>
                <a:ext cx="345440" cy="3048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01A1D0-698B-45DB-AD67-5DD5A8BA1865}"/>
                </a:ext>
              </a:extLst>
            </p:cNvPr>
            <p:cNvSpPr/>
            <p:nvPr/>
          </p:nvSpPr>
          <p:spPr>
            <a:xfrm>
              <a:off x="5192536" y="6073343"/>
              <a:ext cx="1828800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1CFA134E-C8B6-495D-8577-8A3F470DFF02}"/>
              </a:ext>
            </a:extLst>
          </p:cNvPr>
          <p:cNvSpPr/>
          <p:nvPr/>
        </p:nvSpPr>
        <p:spPr>
          <a:xfrm>
            <a:off x="7008541" y="2965386"/>
            <a:ext cx="78059" cy="1241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A9D57C-3DA5-4F97-96E5-D148AD3F63EC}"/>
              </a:ext>
            </a:extLst>
          </p:cNvPr>
          <p:cNvSpPr txBox="1"/>
          <p:nvPr/>
        </p:nvSpPr>
        <p:spPr>
          <a:xfrm>
            <a:off x="6838484" y="3134984"/>
            <a:ext cx="3401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7BAAD9-D320-40F6-A62E-C9155A2898E9}"/>
              </a:ext>
            </a:extLst>
          </p:cNvPr>
          <p:cNvSpPr txBox="1"/>
          <p:nvPr/>
        </p:nvSpPr>
        <p:spPr>
          <a:xfrm>
            <a:off x="3391499" y="5605622"/>
            <a:ext cx="82578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b) Vẽ bán kính OA, đường kính CD của đường tròn đó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F3DB321-FE5C-4596-B614-70A523BE19CB}"/>
              </a:ext>
            </a:extLst>
          </p:cNvPr>
          <p:cNvCxnSpPr>
            <a:cxnSpLocks/>
            <a:stCxn id="18" idx="6"/>
            <a:endCxn id="17" idx="7"/>
          </p:cNvCxnSpPr>
          <p:nvPr/>
        </p:nvCxnSpPr>
        <p:spPr>
          <a:xfrm flipV="1">
            <a:off x="7086600" y="2380886"/>
            <a:ext cx="570378" cy="64657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64DA517-E23C-4213-B06B-E7531197561F}"/>
              </a:ext>
            </a:extLst>
          </p:cNvPr>
          <p:cNvSpPr txBox="1"/>
          <p:nvPr/>
        </p:nvSpPr>
        <p:spPr>
          <a:xfrm>
            <a:off x="7701280" y="1845444"/>
            <a:ext cx="714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2D5123D-51D2-4629-932A-53CFA510389D}"/>
              </a:ext>
            </a:extLst>
          </p:cNvPr>
          <p:cNvCxnSpPr>
            <a:cxnSpLocks/>
            <a:stCxn id="17" idx="2"/>
            <a:endCxn id="17" idx="6"/>
          </p:cNvCxnSpPr>
          <p:nvPr/>
        </p:nvCxnSpPr>
        <p:spPr>
          <a:xfrm>
            <a:off x="6096000" y="3027464"/>
            <a:ext cx="18288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7314BD5-BD5D-443B-B770-A8C8C1241B07}"/>
              </a:ext>
            </a:extLst>
          </p:cNvPr>
          <p:cNvSpPr txBox="1"/>
          <p:nvPr/>
        </p:nvSpPr>
        <p:spPr>
          <a:xfrm>
            <a:off x="5543084" y="2735075"/>
            <a:ext cx="714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AC764E8-23F0-4AA9-BC3E-7ED107DB425F}"/>
              </a:ext>
            </a:extLst>
          </p:cNvPr>
          <p:cNvSpPr txBox="1"/>
          <p:nvPr/>
        </p:nvSpPr>
        <p:spPr>
          <a:xfrm>
            <a:off x="7879750" y="2735075"/>
            <a:ext cx="714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45C894-3818-08B7-EB6D-0A2B2681200C}"/>
              </a:ext>
            </a:extLst>
          </p:cNvPr>
          <p:cNvSpPr/>
          <p:nvPr/>
        </p:nvSpPr>
        <p:spPr>
          <a:xfrm>
            <a:off x="-1908313" y="-185530"/>
            <a:ext cx="1749287" cy="20596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43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42891 -0.472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45" y="-236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7" grpId="0"/>
      <p:bldP spid="32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757054" y="725838"/>
            <a:ext cx="7121871" cy="1491483"/>
          </a:xfrm>
          <a:custGeom>
            <a:avLst/>
            <a:gdLst>
              <a:gd name="connsiteX0" fmla="*/ 0 w 7121871"/>
              <a:gd name="connsiteY0" fmla="*/ 248585 h 1491483"/>
              <a:gd name="connsiteX1" fmla="*/ 248585 w 7121871"/>
              <a:gd name="connsiteY1" fmla="*/ 0 h 1491483"/>
              <a:gd name="connsiteX2" fmla="*/ 689630 w 7121871"/>
              <a:gd name="connsiteY2" fmla="*/ 0 h 1491483"/>
              <a:gd name="connsiteX3" fmla="*/ 1186979 w 7121871"/>
              <a:gd name="connsiteY3" fmla="*/ 0 h 1491483"/>
              <a:gd name="connsiteX4" fmla="*/ 1186979 w 7121871"/>
              <a:gd name="connsiteY4" fmla="*/ 0 h 1491483"/>
              <a:gd name="connsiteX5" fmla="*/ 1727054 w 7121871"/>
              <a:gd name="connsiteY5" fmla="*/ 0 h 1491483"/>
              <a:gd name="connsiteX6" fmla="*/ 2284934 w 7121871"/>
              <a:gd name="connsiteY6" fmla="*/ 0 h 1491483"/>
              <a:gd name="connsiteX7" fmla="*/ 2967446 w 7121871"/>
              <a:gd name="connsiteY7" fmla="*/ 0 h 1491483"/>
              <a:gd name="connsiteX8" fmla="*/ 3486365 w 7121871"/>
              <a:gd name="connsiteY8" fmla="*/ 0 h 1491483"/>
              <a:gd name="connsiteX9" fmla="*/ 3966225 w 7121871"/>
              <a:gd name="connsiteY9" fmla="*/ 0 h 1491483"/>
              <a:gd name="connsiteX10" fmla="*/ 4524202 w 7121871"/>
              <a:gd name="connsiteY10" fmla="*/ 0 h 1491483"/>
              <a:gd name="connsiteX11" fmla="*/ 5004063 w 7121871"/>
              <a:gd name="connsiteY11" fmla="*/ 0 h 1491483"/>
              <a:gd name="connsiteX12" fmla="*/ 5522981 w 7121871"/>
              <a:gd name="connsiteY12" fmla="*/ 0 h 1491483"/>
              <a:gd name="connsiteX13" fmla="*/ 6080958 w 7121871"/>
              <a:gd name="connsiteY13" fmla="*/ 0 h 1491483"/>
              <a:gd name="connsiteX14" fmla="*/ 6873286 w 7121871"/>
              <a:gd name="connsiteY14" fmla="*/ 0 h 1491483"/>
              <a:gd name="connsiteX15" fmla="*/ 7121871 w 7121871"/>
              <a:gd name="connsiteY15" fmla="*/ 248585 h 1491483"/>
              <a:gd name="connsiteX16" fmla="*/ 7121871 w 7121871"/>
              <a:gd name="connsiteY16" fmla="*/ 571737 h 1491483"/>
              <a:gd name="connsiteX17" fmla="*/ 7121871 w 7121871"/>
              <a:gd name="connsiteY17" fmla="*/ 870032 h 1491483"/>
              <a:gd name="connsiteX18" fmla="*/ 7121871 w 7121871"/>
              <a:gd name="connsiteY18" fmla="*/ 870032 h 1491483"/>
              <a:gd name="connsiteX19" fmla="*/ 7121871 w 7121871"/>
              <a:gd name="connsiteY19" fmla="*/ 1242903 h 1491483"/>
              <a:gd name="connsiteX20" fmla="*/ 7121871 w 7121871"/>
              <a:gd name="connsiteY20" fmla="*/ 1242898 h 1491483"/>
              <a:gd name="connsiteX21" fmla="*/ 6873286 w 7121871"/>
              <a:gd name="connsiteY21" fmla="*/ 1491483 h 1491483"/>
              <a:gd name="connsiteX22" fmla="*/ 6315309 w 7121871"/>
              <a:gd name="connsiteY22" fmla="*/ 1491483 h 1491483"/>
              <a:gd name="connsiteX23" fmla="*/ 5796390 w 7121871"/>
              <a:gd name="connsiteY23" fmla="*/ 1491483 h 1491483"/>
              <a:gd name="connsiteX24" fmla="*/ 5277471 w 7121871"/>
              <a:gd name="connsiteY24" fmla="*/ 1491483 h 1491483"/>
              <a:gd name="connsiteX25" fmla="*/ 4797611 w 7121871"/>
              <a:gd name="connsiteY25" fmla="*/ 1491483 h 1491483"/>
              <a:gd name="connsiteX26" fmla="*/ 4239634 w 7121871"/>
              <a:gd name="connsiteY26" fmla="*/ 1491483 h 1491483"/>
              <a:gd name="connsiteX27" fmla="*/ 3681657 w 7121871"/>
              <a:gd name="connsiteY27" fmla="*/ 1491483 h 1491483"/>
              <a:gd name="connsiteX28" fmla="*/ 2967446 w 7121871"/>
              <a:gd name="connsiteY28" fmla="*/ 1491483 h 1491483"/>
              <a:gd name="connsiteX29" fmla="*/ 2509540 w 7121871"/>
              <a:gd name="connsiteY29" fmla="*/ 1641481 h 1491483"/>
              <a:gd name="connsiteX30" fmla="*/ 1971999 w 7121871"/>
              <a:gd name="connsiteY30" fmla="*/ 1817566 h 1491483"/>
              <a:gd name="connsiteX31" fmla="*/ 1494184 w 7121871"/>
              <a:gd name="connsiteY31" fmla="*/ 1974086 h 1491483"/>
              <a:gd name="connsiteX32" fmla="*/ 976551 w 7121871"/>
              <a:gd name="connsiteY32" fmla="*/ 2143649 h 1491483"/>
              <a:gd name="connsiteX33" fmla="*/ 1083869 w 7121871"/>
              <a:gd name="connsiteY33" fmla="*/ 1811044 h 1491483"/>
              <a:gd name="connsiteX34" fmla="*/ 1186979 w 7121871"/>
              <a:gd name="connsiteY34" fmla="*/ 1491483 h 1491483"/>
              <a:gd name="connsiteX35" fmla="*/ 708398 w 7121871"/>
              <a:gd name="connsiteY35" fmla="*/ 1491483 h 1491483"/>
              <a:gd name="connsiteX36" fmla="*/ 248585 w 7121871"/>
              <a:gd name="connsiteY36" fmla="*/ 1491483 h 1491483"/>
              <a:gd name="connsiteX37" fmla="*/ 0 w 7121871"/>
              <a:gd name="connsiteY37" fmla="*/ 1242898 h 1491483"/>
              <a:gd name="connsiteX38" fmla="*/ 0 w 7121871"/>
              <a:gd name="connsiteY38" fmla="*/ 1242903 h 1491483"/>
              <a:gd name="connsiteX39" fmla="*/ 0 w 7121871"/>
              <a:gd name="connsiteY39" fmla="*/ 870032 h 1491483"/>
              <a:gd name="connsiteX40" fmla="*/ 0 w 7121871"/>
              <a:gd name="connsiteY40" fmla="*/ 870032 h 1491483"/>
              <a:gd name="connsiteX41" fmla="*/ 0 w 7121871"/>
              <a:gd name="connsiteY41" fmla="*/ 565523 h 1491483"/>
              <a:gd name="connsiteX42" fmla="*/ 0 w 7121871"/>
              <a:gd name="connsiteY42" fmla="*/ 248585 h 1491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7121871" h="1491483" fill="none" extrusionOk="0">
                <a:moveTo>
                  <a:pt x="0" y="248585"/>
                </a:moveTo>
                <a:cubicBezTo>
                  <a:pt x="6666" y="124731"/>
                  <a:pt x="109044" y="6724"/>
                  <a:pt x="248585" y="0"/>
                </a:cubicBezTo>
                <a:cubicBezTo>
                  <a:pt x="356503" y="-16562"/>
                  <a:pt x="469887" y="13429"/>
                  <a:pt x="689630" y="0"/>
                </a:cubicBezTo>
                <a:cubicBezTo>
                  <a:pt x="909374" y="-13429"/>
                  <a:pt x="961573" y="15282"/>
                  <a:pt x="1186979" y="0"/>
                </a:cubicBezTo>
                <a:lnTo>
                  <a:pt x="1186979" y="0"/>
                </a:lnTo>
                <a:cubicBezTo>
                  <a:pt x="1327321" y="-55332"/>
                  <a:pt x="1468869" y="59970"/>
                  <a:pt x="1727054" y="0"/>
                </a:cubicBezTo>
                <a:cubicBezTo>
                  <a:pt x="1985239" y="-59970"/>
                  <a:pt x="2036681" y="43252"/>
                  <a:pt x="2284934" y="0"/>
                </a:cubicBezTo>
                <a:cubicBezTo>
                  <a:pt x="2533187" y="-43252"/>
                  <a:pt x="2709363" y="13653"/>
                  <a:pt x="2967446" y="0"/>
                </a:cubicBezTo>
                <a:cubicBezTo>
                  <a:pt x="3155959" y="-35265"/>
                  <a:pt x="3344873" y="17824"/>
                  <a:pt x="3486365" y="0"/>
                </a:cubicBezTo>
                <a:cubicBezTo>
                  <a:pt x="3627857" y="-17824"/>
                  <a:pt x="3837745" y="44002"/>
                  <a:pt x="3966225" y="0"/>
                </a:cubicBezTo>
                <a:cubicBezTo>
                  <a:pt x="4094705" y="-44002"/>
                  <a:pt x="4267458" y="28318"/>
                  <a:pt x="4524202" y="0"/>
                </a:cubicBezTo>
                <a:cubicBezTo>
                  <a:pt x="4780946" y="-28318"/>
                  <a:pt x="4870390" y="22429"/>
                  <a:pt x="5004063" y="0"/>
                </a:cubicBezTo>
                <a:cubicBezTo>
                  <a:pt x="5137736" y="-22429"/>
                  <a:pt x="5336039" y="44263"/>
                  <a:pt x="5522981" y="0"/>
                </a:cubicBezTo>
                <a:cubicBezTo>
                  <a:pt x="5709923" y="-44263"/>
                  <a:pt x="5820694" y="62031"/>
                  <a:pt x="6080958" y="0"/>
                </a:cubicBezTo>
                <a:cubicBezTo>
                  <a:pt x="6341222" y="-62031"/>
                  <a:pt x="6557621" y="17206"/>
                  <a:pt x="6873286" y="0"/>
                </a:cubicBezTo>
                <a:cubicBezTo>
                  <a:pt x="6997456" y="26129"/>
                  <a:pt x="7143821" y="112157"/>
                  <a:pt x="7121871" y="248585"/>
                </a:cubicBezTo>
                <a:cubicBezTo>
                  <a:pt x="7123716" y="331670"/>
                  <a:pt x="7095095" y="506816"/>
                  <a:pt x="7121871" y="571737"/>
                </a:cubicBezTo>
                <a:cubicBezTo>
                  <a:pt x="7148647" y="636658"/>
                  <a:pt x="7106004" y="808902"/>
                  <a:pt x="7121871" y="870032"/>
                </a:cubicBezTo>
                <a:lnTo>
                  <a:pt x="7121871" y="870032"/>
                </a:lnTo>
                <a:cubicBezTo>
                  <a:pt x="7132659" y="982329"/>
                  <a:pt x="7094855" y="1088513"/>
                  <a:pt x="7121871" y="1242903"/>
                </a:cubicBezTo>
                <a:lnTo>
                  <a:pt x="7121871" y="1242898"/>
                </a:lnTo>
                <a:cubicBezTo>
                  <a:pt x="7086918" y="1399924"/>
                  <a:pt x="7000971" y="1485071"/>
                  <a:pt x="6873286" y="1491483"/>
                </a:cubicBezTo>
                <a:cubicBezTo>
                  <a:pt x="6729864" y="1501642"/>
                  <a:pt x="6510126" y="1480990"/>
                  <a:pt x="6315309" y="1491483"/>
                </a:cubicBezTo>
                <a:cubicBezTo>
                  <a:pt x="6120492" y="1501976"/>
                  <a:pt x="6010346" y="1488061"/>
                  <a:pt x="5796390" y="1491483"/>
                </a:cubicBezTo>
                <a:cubicBezTo>
                  <a:pt x="5582434" y="1494905"/>
                  <a:pt x="5504575" y="1435159"/>
                  <a:pt x="5277471" y="1491483"/>
                </a:cubicBezTo>
                <a:cubicBezTo>
                  <a:pt x="5050367" y="1547807"/>
                  <a:pt x="4953153" y="1450045"/>
                  <a:pt x="4797611" y="1491483"/>
                </a:cubicBezTo>
                <a:cubicBezTo>
                  <a:pt x="4642069" y="1532921"/>
                  <a:pt x="4460244" y="1440429"/>
                  <a:pt x="4239634" y="1491483"/>
                </a:cubicBezTo>
                <a:cubicBezTo>
                  <a:pt x="4019024" y="1542537"/>
                  <a:pt x="3824174" y="1489468"/>
                  <a:pt x="3681657" y="1491483"/>
                </a:cubicBezTo>
                <a:cubicBezTo>
                  <a:pt x="3539140" y="1493498"/>
                  <a:pt x="3149273" y="1458202"/>
                  <a:pt x="2967446" y="1491483"/>
                </a:cubicBezTo>
                <a:cubicBezTo>
                  <a:pt x="2807797" y="1594978"/>
                  <a:pt x="2641219" y="1586011"/>
                  <a:pt x="2509540" y="1641481"/>
                </a:cubicBezTo>
                <a:cubicBezTo>
                  <a:pt x="2377861" y="1696951"/>
                  <a:pt x="2143397" y="1713646"/>
                  <a:pt x="1971999" y="1817566"/>
                </a:cubicBezTo>
                <a:cubicBezTo>
                  <a:pt x="1800601" y="1921486"/>
                  <a:pt x="1723115" y="1872704"/>
                  <a:pt x="1494184" y="1974086"/>
                </a:cubicBezTo>
                <a:cubicBezTo>
                  <a:pt x="1265253" y="2075468"/>
                  <a:pt x="1150376" y="2050026"/>
                  <a:pt x="976551" y="2143649"/>
                </a:cubicBezTo>
                <a:cubicBezTo>
                  <a:pt x="1007603" y="1979772"/>
                  <a:pt x="1067189" y="1919285"/>
                  <a:pt x="1083869" y="1811044"/>
                </a:cubicBezTo>
                <a:cubicBezTo>
                  <a:pt x="1100549" y="1702803"/>
                  <a:pt x="1140880" y="1635387"/>
                  <a:pt x="1186979" y="1491483"/>
                </a:cubicBezTo>
                <a:cubicBezTo>
                  <a:pt x="973778" y="1511274"/>
                  <a:pt x="879385" y="1488323"/>
                  <a:pt x="708398" y="1491483"/>
                </a:cubicBezTo>
                <a:cubicBezTo>
                  <a:pt x="537411" y="1494643"/>
                  <a:pt x="373916" y="1463355"/>
                  <a:pt x="248585" y="1491483"/>
                </a:cubicBezTo>
                <a:cubicBezTo>
                  <a:pt x="104394" y="1486265"/>
                  <a:pt x="23421" y="1400356"/>
                  <a:pt x="0" y="1242898"/>
                </a:cubicBezTo>
                <a:lnTo>
                  <a:pt x="0" y="1242903"/>
                </a:lnTo>
                <a:cubicBezTo>
                  <a:pt x="-13736" y="1139373"/>
                  <a:pt x="35579" y="980815"/>
                  <a:pt x="0" y="870032"/>
                </a:cubicBezTo>
                <a:lnTo>
                  <a:pt x="0" y="870032"/>
                </a:lnTo>
                <a:cubicBezTo>
                  <a:pt x="-11377" y="770713"/>
                  <a:pt x="31052" y="643835"/>
                  <a:pt x="0" y="565523"/>
                </a:cubicBezTo>
                <a:cubicBezTo>
                  <a:pt x="-31052" y="487211"/>
                  <a:pt x="28986" y="362254"/>
                  <a:pt x="0" y="248585"/>
                </a:cubicBezTo>
                <a:close/>
              </a:path>
              <a:path w="7121871" h="1491483" stroke="0" extrusionOk="0">
                <a:moveTo>
                  <a:pt x="0" y="248585"/>
                </a:moveTo>
                <a:cubicBezTo>
                  <a:pt x="-7161" y="109179"/>
                  <a:pt x="129298" y="13706"/>
                  <a:pt x="248585" y="0"/>
                </a:cubicBezTo>
                <a:cubicBezTo>
                  <a:pt x="387551" y="-13454"/>
                  <a:pt x="503334" y="39813"/>
                  <a:pt x="727166" y="0"/>
                </a:cubicBezTo>
                <a:cubicBezTo>
                  <a:pt x="950998" y="-39813"/>
                  <a:pt x="966927" y="50487"/>
                  <a:pt x="1186979" y="0"/>
                </a:cubicBezTo>
                <a:lnTo>
                  <a:pt x="1186979" y="0"/>
                </a:lnTo>
                <a:cubicBezTo>
                  <a:pt x="1454542" y="-67878"/>
                  <a:pt x="1607859" y="25578"/>
                  <a:pt x="1798273" y="0"/>
                </a:cubicBezTo>
                <a:cubicBezTo>
                  <a:pt x="1988687" y="-25578"/>
                  <a:pt x="2102800" y="56251"/>
                  <a:pt x="2338348" y="0"/>
                </a:cubicBezTo>
                <a:cubicBezTo>
                  <a:pt x="2573897" y="-56251"/>
                  <a:pt x="2751158" y="48392"/>
                  <a:pt x="2967446" y="0"/>
                </a:cubicBezTo>
                <a:cubicBezTo>
                  <a:pt x="3087991" y="-5992"/>
                  <a:pt x="3209077" y="5709"/>
                  <a:pt x="3408248" y="0"/>
                </a:cubicBezTo>
                <a:cubicBezTo>
                  <a:pt x="3607419" y="-5709"/>
                  <a:pt x="3656515" y="33689"/>
                  <a:pt x="3849050" y="0"/>
                </a:cubicBezTo>
                <a:cubicBezTo>
                  <a:pt x="4041585" y="-33689"/>
                  <a:pt x="4146514" y="35204"/>
                  <a:pt x="4367969" y="0"/>
                </a:cubicBezTo>
                <a:cubicBezTo>
                  <a:pt x="4589424" y="-35204"/>
                  <a:pt x="4716464" y="44260"/>
                  <a:pt x="4808771" y="0"/>
                </a:cubicBezTo>
                <a:cubicBezTo>
                  <a:pt x="4901078" y="-44260"/>
                  <a:pt x="5129330" y="33689"/>
                  <a:pt x="5405806" y="0"/>
                </a:cubicBezTo>
                <a:cubicBezTo>
                  <a:pt x="5682282" y="-33689"/>
                  <a:pt x="5828922" y="32142"/>
                  <a:pt x="6041900" y="0"/>
                </a:cubicBezTo>
                <a:cubicBezTo>
                  <a:pt x="6254878" y="-32142"/>
                  <a:pt x="6509181" y="25200"/>
                  <a:pt x="6873286" y="0"/>
                </a:cubicBezTo>
                <a:cubicBezTo>
                  <a:pt x="6999382" y="9302"/>
                  <a:pt x="7144251" y="141702"/>
                  <a:pt x="7121871" y="248585"/>
                </a:cubicBezTo>
                <a:cubicBezTo>
                  <a:pt x="7155765" y="368319"/>
                  <a:pt x="7099306" y="500808"/>
                  <a:pt x="7121871" y="565523"/>
                </a:cubicBezTo>
                <a:cubicBezTo>
                  <a:pt x="7144436" y="630238"/>
                  <a:pt x="7116160" y="754075"/>
                  <a:pt x="7121871" y="870032"/>
                </a:cubicBezTo>
                <a:lnTo>
                  <a:pt x="7121871" y="870032"/>
                </a:lnTo>
                <a:cubicBezTo>
                  <a:pt x="7123432" y="1024648"/>
                  <a:pt x="7079951" y="1097471"/>
                  <a:pt x="7121871" y="1242903"/>
                </a:cubicBezTo>
                <a:lnTo>
                  <a:pt x="7121871" y="1242898"/>
                </a:lnTo>
                <a:cubicBezTo>
                  <a:pt x="7146710" y="1405473"/>
                  <a:pt x="7034860" y="1516437"/>
                  <a:pt x="6873286" y="1491483"/>
                </a:cubicBezTo>
                <a:cubicBezTo>
                  <a:pt x="6672785" y="1555015"/>
                  <a:pt x="6413692" y="1449840"/>
                  <a:pt x="6237192" y="1491483"/>
                </a:cubicBezTo>
                <a:cubicBezTo>
                  <a:pt x="6060692" y="1533126"/>
                  <a:pt x="5875230" y="1471905"/>
                  <a:pt x="5679215" y="1491483"/>
                </a:cubicBezTo>
                <a:cubicBezTo>
                  <a:pt x="5483200" y="1511061"/>
                  <a:pt x="5338825" y="1429584"/>
                  <a:pt x="5121238" y="1491483"/>
                </a:cubicBezTo>
                <a:cubicBezTo>
                  <a:pt x="4903651" y="1553382"/>
                  <a:pt x="4776489" y="1484398"/>
                  <a:pt x="4680436" y="1491483"/>
                </a:cubicBezTo>
                <a:cubicBezTo>
                  <a:pt x="4584383" y="1498568"/>
                  <a:pt x="4403306" y="1461763"/>
                  <a:pt x="4200575" y="1491483"/>
                </a:cubicBezTo>
                <a:cubicBezTo>
                  <a:pt x="3997844" y="1521203"/>
                  <a:pt x="3904089" y="1457451"/>
                  <a:pt x="3759774" y="1491483"/>
                </a:cubicBezTo>
                <a:cubicBezTo>
                  <a:pt x="3615459" y="1525515"/>
                  <a:pt x="3133890" y="1429841"/>
                  <a:pt x="2967446" y="1491483"/>
                </a:cubicBezTo>
                <a:cubicBezTo>
                  <a:pt x="2848805" y="1577200"/>
                  <a:pt x="2549956" y="1612670"/>
                  <a:pt x="2449813" y="1661046"/>
                </a:cubicBezTo>
                <a:cubicBezTo>
                  <a:pt x="2349670" y="1709422"/>
                  <a:pt x="2116862" y="1742103"/>
                  <a:pt x="2011816" y="1804523"/>
                </a:cubicBezTo>
                <a:cubicBezTo>
                  <a:pt x="1906770" y="1866943"/>
                  <a:pt x="1618988" y="1921399"/>
                  <a:pt x="1494184" y="1974086"/>
                </a:cubicBezTo>
                <a:cubicBezTo>
                  <a:pt x="1369380" y="2026773"/>
                  <a:pt x="1190407" y="2024115"/>
                  <a:pt x="976551" y="2143649"/>
                </a:cubicBezTo>
                <a:cubicBezTo>
                  <a:pt x="965285" y="2051348"/>
                  <a:pt x="1068240" y="1990231"/>
                  <a:pt x="1081765" y="1817566"/>
                </a:cubicBezTo>
                <a:cubicBezTo>
                  <a:pt x="1095290" y="1644901"/>
                  <a:pt x="1172947" y="1592715"/>
                  <a:pt x="1186979" y="1491483"/>
                </a:cubicBezTo>
                <a:cubicBezTo>
                  <a:pt x="1032527" y="1499358"/>
                  <a:pt x="880738" y="1484176"/>
                  <a:pt x="745934" y="1491483"/>
                </a:cubicBezTo>
                <a:cubicBezTo>
                  <a:pt x="611131" y="1498790"/>
                  <a:pt x="455531" y="1472179"/>
                  <a:pt x="248585" y="1491483"/>
                </a:cubicBezTo>
                <a:cubicBezTo>
                  <a:pt x="96327" y="1494603"/>
                  <a:pt x="-162" y="1387421"/>
                  <a:pt x="0" y="1242898"/>
                </a:cubicBezTo>
                <a:lnTo>
                  <a:pt x="0" y="1242903"/>
                </a:lnTo>
                <a:cubicBezTo>
                  <a:pt x="-28310" y="1140020"/>
                  <a:pt x="1782" y="951349"/>
                  <a:pt x="0" y="870032"/>
                </a:cubicBezTo>
                <a:lnTo>
                  <a:pt x="0" y="870032"/>
                </a:lnTo>
                <a:cubicBezTo>
                  <a:pt x="-32331" y="760296"/>
                  <a:pt x="32055" y="643844"/>
                  <a:pt x="0" y="565523"/>
                </a:cubicBezTo>
                <a:cubicBezTo>
                  <a:pt x="-32055" y="487202"/>
                  <a:pt x="702" y="354072"/>
                  <a:pt x="0" y="248585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wedgeRoundRectCallout">
                    <a:avLst>
                      <a:gd name="adj1" fmla="val -36288"/>
                      <a:gd name="adj2" fmla="val 93726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/>
              <a:cs typeface="Arial"/>
              <a:sym typeface="Arial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6961" y="124981"/>
            <a:ext cx="569083" cy="7609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9467" y="2098157"/>
            <a:ext cx="1052533" cy="12765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5648304"/>
            <a:ext cx="1520911" cy="134243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125919" y="962005"/>
            <a:ext cx="673078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</a:t>
            </a: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kính</a:t>
            </a: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lang="en-US" sz="3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" y="2672191"/>
            <a:ext cx="6377732" cy="36473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B6148CE-734F-BAD8-E2C6-1668C14606D7}"/>
              </a:ext>
            </a:extLst>
          </p:cNvPr>
          <p:cNvSpPr/>
          <p:nvPr/>
        </p:nvSpPr>
        <p:spPr>
          <a:xfrm>
            <a:off x="-1908313" y="-185530"/>
            <a:ext cx="1749287" cy="20596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196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6525F9-1618-1CE2-55B2-0360956D68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61" t="993" b="993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4BF93FF-BA9B-A36A-F633-8578D80BBD31}"/>
              </a:ext>
            </a:extLst>
          </p:cNvPr>
          <p:cNvSpPr txBox="1">
            <a:spLocks/>
          </p:cNvSpPr>
          <p:nvPr/>
        </p:nvSpPr>
        <p:spPr>
          <a:xfrm>
            <a:off x="3730170" y="783914"/>
            <a:ext cx="5457373" cy="2452772"/>
          </a:xfrm>
          <a:prstGeom prst="rect">
            <a:avLst/>
          </a:prstGeom>
          <a:noFill/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ẾCH CON HỌC BÀI</a:t>
            </a:r>
          </a:p>
        </p:txBody>
      </p:sp>
      <p:pic>
        <p:nvPicPr>
          <p:cNvPr id="4" name="nhacnen">
            <a:hlinkClick r:id="" action="ppaction://media"/>
            <a:extLst>
              <a:ext uri="{FF2B5EF4-FFF2-40B4-BE49-F238E27FC236}">
                <a16:creationId xmlns:a16="http://schemas.microsoft.com/office/drawing/2014/main" id="{1F42635D-A336-1F81-254F-487CBAAA45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03100" y="-1181100"/>
            <a:ext cx="609600" cy="609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3C1D45-F2E0-2056-72A0-F00BBBD1C0AB}"/>
              </a:ext>
            </a:extLst>
          </p:cNvPr>
          <p:cNvSpPr/>
          <p:nvPr/>
        </p:nvSpPr>
        <p:spPr>
          <a:xfrm>
            <a:off x="-1908313" y="-185530"/>
            <a:ext cx="1749287" cy="20596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02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6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35786" y="5681691"/>
            <a:ext cx="1749287" cy="1544008"/>
          </a:xfrm>
          <a:prstGeom prst="rect">
            <a:avLst/>
          </a:prstGeom>
        </p:spPr>
      </p:pic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666108" y="141113"/>
            <a:ext cx="9209620" cy="1200329"/>
          </a:xfrm>
          <a:custGeom>
            <a:avLst/>
            <a:gdLst>
              <a:gd name="connsiteX0" fmla="*/ 0 w 9209620"/>
              <a:gd name="connsiteY0" fmla="*/ 200059 h 1200329"/>
              <a:gd name="connsiteX1" fmla="*/ 200059 w 9209620"/>
              <a:gd name="connsiteY1" fmla="*/ 0 h 1200329"/>
              <a:gd name="connsiteX2" fmla="*/ 611169 w 9209620"/>
              <a:gd name="connsiteY2" fmla="*/ 0 h 1200329"/>
              <a:gd name="connsiteX3" fmla="*/ 934184 w 9209620"/>
              <a:gd name="connsiteY3" fmla="*/ 0 h 1200329"/>
              <a:gd name="connsiteX4" fmla="*/ 1345294 w 9209620"/>
              <a:gd name="connsiteY4" fmla="*/ 0 h 1200329"/>
              <a:gd name="connsiteX5" fmla="*/ 2020689 w 9209620"/>
              <a:gd name="connsiteY5" fmla="*/ 0 h 1200329"/>
              <a:gd name="connsiteX6" fmla="*/ 2343704 w 9209620"/>
              <a:gd name="connsiteY6" fmla="*/ 0 h 1200329"/>
              <a:gd name="connsiteX7" fmla="*/ 2842910 w 9209620"/>
              <a:gd name="connsiteY7" fmla="*/ 0 h 1200329"/>
              <a:gd name="connsiteX8" fmla="*/ 3254020 w 9209620"/>
              <a:gd name="connsiteY8" fmla="*/ 0 h 1200329"/>
              <a:gd name="connsiteX9" fmla="*/ 3753225 w 9209620"/>
              <a:gd name="connsiteY9" fmla="*/ 0 h 1200329"/>
              <a:gd name="connsiteX10" fmla="*/ 4164335 w 9209620"/>
              <a:gd name="connsiteY10" fmla="*/ 0 h 1200329"/>
              <a:gd name="connsiteX11" fmla="*/ 4751635 w 9209620"/>
              <a:gd name="connsiteY11" fmla="*/ 0 h 1200329"/>
              <a:gd name="connsiteX12" fmla="*/ 5162745 w 9209620"/>
              <a:gd name="connsiteY12" fmla="*/ 0 h 1200329"/>
              <a:gd name="connsiteX13" fmla="*/ 5661950 w 9209620"/>
              <a:gd name="connsiteY13" fmla="*/ 0 h 1200329"/>
              <a:gd name="connsiteX14" fmla="*/ 6249250 w 9209620"/>
              <a:gd name="connsiteY14" fmla="*/ 0 h 1200329"/>
              <a:gd name="connsiteX15" fmla="*/ 6836551 w 9209620"/>
              <a:gd name="connsiteY15" fmla="*/ 0 h 1200329"/>
              <a:gd name="connsiteX16" fmla="*/ 7600041 w 9209620"/>
              <a:gd name="connsiteY16" fmla="*/ 0 h 1200329"/>
              <a:gd name="connsiteX17" fmla="*/ 8275436 w 9209620"/>
              <a:gd name="connsiteY17" fmla="*/ 0 h 1200329"/>
              <a:gd name="connsiteX18" fmla="*/ 9009561 w 9209620"/>
              <a:gd name="connsiteY18" fmla="*/ 0 h 1200329"/>
              <a:gd name="connsiteX19" fmla="*/ 9209620 w 9209620"/>
              <a:gd name="connsiteY19" fmla="*/ 200059 h 1200329"/>
              <a:gd name="connsiteX20" fmla="*/ 9209620 w 9209620"/>
              <a:gd name="connsiteY20" fmla="*/ 616169 h 1200329"/>
              <a:gd name="connsiteX21" fmla="*/ 9209620 w 9209620"/>
              <a:gd name="connsiteY21" fmla="*/ 1000270 h 1200329"/>
              <a:gd name="connsiteX22" fmla="*/ 9009561 w 9209620"/>
              <a:gd name="connsiteY22" fmla="*/ 1200329 h 1200329"/>
              <a:gd name="connsiteX23" fmla="*/ 8334166 w 9209620"/>
              <a:gd name="connsiteY23" fmla="*/ 1200329 h 1200329"/>
              <a:gd name="connsiteX24" fmla="*/ 7570676 w 9209620"/>
              <a:gd name="connsiteY24" fmla="*/ 1200329 h 1200329"/>
              <a:gd name="connsiteX25" fmla="*/ 6895281 w 9209620"/>
              <a:gd name="connsiteY25" fmla="*/ 1200329 h 1200329"/>
              <a:gd name="connsiteX26" fmla="*/ 6131790 w 9209620"/>
              <a:gd name="connsiteY26" fmla="*/ 1200329 h 1200329"/>
              <a:gd name="connsiteX27" fmla="*/ 5544490 w 9209620"/>
              <a:gd name="connsiteY27" fmla="*/ 1200329 h 1200329"/>
              <a:gd name="connsiteX28" fmla="*/ 4869095 w 9209620"/>
              <a:gd name="connsiteY28" fmla="*/ 1200329 h 1200329"/>
              <a:gd name="connsiteX29" fmla="*/ 4369890 w 9209620"/>
              <a:gd name="connsiteY29" fmla="*/ 1200329 h 1200329"/>
              <a:gd name="connsiteX30" fmla="*/ 4046875 w 9209620"/>
              <a:gd name="connsiteY30" fmla="*/ 1200329 h 1200329"/>
              <a:gd name="connsiteX31" fmla="*/ 3723860 w 9209620"/>
              <a:gd name="connsiteY31" fmla="*/ 1200329 h 1200329"/>
              <a:gd name="connsiteX32" fmla="*/ 3312750 w 9209620"/>
              <a:gd name="connsiteY32" fmla="*/ 1200329 h 1200329"/>
              <a:gd name="connsiteX33" fmla="*/ 2901640 w 9209620"/>
              <a:gd name="connsiteY33" fmla="*/ 1200329 h 1200329"/>
              <a:gd name="connsiteX34" fmla="*/ 2490530 w 9209620"/>
              <a:gd name="connsiteY34" fmla="*/ 1200329 h 1200329"/>
              <a:gd name="connsiteX35" fmla="*/ 1727039 w 9209620"/>
              <a:gd name="connsiteY35" fmla="*/ 1200329 h 1200329"/>
              <a:gd name="connsiteX36" fmla="*/ 1051644 w 9209620"/>
              <a:gd name="connsiteY36" fmla="*/ 1200329 h 1200329"/>
              <a:gd name="connsiteX37" fmla="*/ 200059 w 9209620"/>
              <a:gd name="connsiteY37" fmla="*/ 1200329 h 1200329"/>
              <a:gd name="connsiteX38" fmla="*/ 0 w 9209620"/>
              <a:gd name="connsiteY38" fmla="*/ 1000270 h 1200329"/>
              <a:gd name="connsiteX39" fmla="*/ 0 w 9209620"/>
              <a:gd name="connsiteY39" fmla="*/ 600165 h 1200329"/>
              <a:gd name="connsiteX40" fmla="*/ 0 w 9209620"/>
              <a:gd name="connsiteY40" fmla="*/ 200059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209620" h="1200329" fill="none" extrusionOk="0">
                <a:moveTo>
                  <a:pt x="0" y="200059"/>
                </a:moveTo>
                <a:cubicBezTo>
                  <a:pt x="-24854" y="69217"/>
                  <a:pt x="95357" y="11666"/>
                  <a:pt x="200059" y="0"/>
                </a:cubicBezTo>
                <a:cubicBezTo>
                  <a:pt x="331309" y="-11090"/>
                  <a:pt x="497861" y="14284"/>
                  <a:pt x="611169" y="0"/>
                </a:cubicBezTo>
                <a:cubicBezTo>
                  <a:pt x="724477" y="-14284"/>
                  <a:pt x="845005" y="194"/>
                  <a:pt x="934184" y="0"/>
                </a:cubicBezTo>
                <a:cubicBezTo>
                  <a:pt x="1023363" y="-194"/>
                  <a:pt x="1197227" y="19876"/>
                  <a:pt x="1345294" y="0"/>
                </a:cubicBezTo>
                <a:cubicBezTo>
                  <a:pt x="1493361" y="-19876"/>
                  <a:pt x="1713092" y="19679"/>
                  <a:pt x="2020689" y="0"/>
                </a:cubicBezTo>
                <a:cubicBezTo>
                  <a:pt x="2328287" y="-19679"/>
                  <a:pt x="2241759" y="38636"/>
                  <a:pt x="2343704" y="0"/>
                </a:cubicBezTo>
                <a:cubicBezTo>
                  <a:pt x="2445650" y="-38636"/>
                  <a:pt x="2601911" y="6374"/>
                  <a:pt x="2842910" y="0"/>
                </a:cubicBezTo>
                <a:cubicBezTo>
                  <a:pt x="3083909" y="-6374"/>
                  <a:pt x="3077049" y="25001"/>
                  <a:pt x="3254020" y="0"/>
                </a:cubicBezTo>
                <a:cubicBezTo>
                  <a:pt x="3430991" y="-25001"/>
                  <a:pt x="3553437" y="9828"/>
                  <a:pt x="3753225" y="0"/>
                </a:cubicBezTo>
                <a:cubicBezTo>
                  <a:pt x="3953014" y="-9828"/>
                  <a:pt x="4027052" y="10625"/>
                  <a:pt x="4164335" y="0"/>
                </a:cubicBezTo>
                <a:cubicBezTo>
                  <a:pt x="4301618" y="-10625"/>
                  <a:pt x="4466584" y="37629"/>
                  <a:pt x="4751635" y="0"/>
                </a:cubicBezTo>
                <a:cubicBezTo>
                  <a:pt x="5036686" y="-37629"/>
                  <a:pt x="5013652" y="5302"/>
                  <a:pt x="5162745" y="0"/>
                </a:cubicBezTo>
                <a:cubicBezTo>
                  <a:pt x="5311838" y="-5302"/>
                  <a:pt x="5447963" y="48458"/>
                  <a:pt x="5661950" y="0"/>
                </a:cubicBezTo>
                <a:cubicBezTo>
                  <a:pt x="5875937" y="-48458"/>
                  <a:pt x="5961551" y="8018"/>
                  <a:pt x="6249250" y="0"/>
                </a:cubicBezTo>
                <a:cubicBezTo>
                  <a:pt x="6536949" y="-8018"/>
                  <a:pt x="6711935" y="10388"/>
                  <a:pt x="6836551" y="0"/>
                </a:cubicBezTo>
                <a:cubicBezTo>
                  <a:pt x="6961167" y="-10388"/>
                  <a:pt x="7275302" y="42588"/>
                  <a:pt x="7600041" y="0"/>
                </a:cubicBezTo>
                <a:cubicBezTo>
                  <a:pt x="7924780" y="-42588"/>
                  <a:pt x="8139222" y="56954"/>
                  <a:pt x="8275436" y="0"/>
                </a:cubicBezTo>
                <a:cubicBezTo>
                  <a:pt x="8411650" y="-56954"/>
                  <a:pt x="8642757" y="16018"/>
                  <a:pt x="9009561" y="0"/>
                </a:cubicBezTo>
                <a:cubicBezTo>
                  <a:pt x="9133120" y="15762"/>
                  <a:pt x="9217402" y="87826"/>
                  <a:pt x="9209620" y="200059"/>
                </a:cubicBezTo>
                <a:cubicBezTo>
                  <a:pt x="9213359" y="367570"/>
                  <a:pt x="9173671" y="409917"/>
                  <a:pt x="9209620" y="616169"/>
                </a:cubicBezTo>
                <a:cubicBezTo>
                  <a:pt x="9245569" y="822421"/>
                  <a:pt x="9179473" y="885157"/>
                  <a:pt x="9209620" y="1000270"/>
                </a:cubicBezTo>
                <a:cubicBezTo>
                  <a:pt x="9212616" y="1117330"/>
                  <a:pt x="9102316" y="1212090"/>
                  <a:pt x="9009561" y="1200329"/>
                </a:cubicBezTo>
                <a:cubicBezTo>
                  <a:pt x="8725628" y="1249754"/>
                  <a:pt x="8482420" y="1199868"/>
                  <a:pt x="8334166" y="1200329"/>
                </a:cubicBezTo>
                <a:cubicBezTo>
                  <a:pt x="8185912" y="1200790"/>
                  <a:pt x="7906521" y="1196922"/>
                  <a:pt x="7570676" y="1200329"/>
                </a:cubicBezTo>
                <a:cubicBezTo>
                  <a:pt x="7234831" y="1203736"/>
                  <a:pt x="7107580" y="1155585"/>
                  <a:pt x="6895281" y="1200329"/>
                </a:cubicBezTo>
                <a:cubicBezTo>
                  <a:pt x="6682983" y="1245073"/>
                  <a:pt x="6513136" y="1187969"/>
                  <a:pt x="6131790" y="1200329"/>
                </a:cubicBezTo>
                <a:cubicBezTo>
                  <a:pt x="5750444" y="1212689"/>
                  <a:pt x="5763058" y="1189139"/>
                  <a:pt x="5544490" y="1200329"/>
                </a:cubicBezTo>
                <a:cubicBezTo>
                  <a:pt x="5325922" y="1211519"/>
                  <a:pt x="5083437" y="1175410"/>
                  <a:pt x="4869095" y="1200329"/>
                </a:cubicBezTo>
                <a:cubicBezTo>
                  <a:pt x="4654753" y="1225248"/>
                  <a:pt x="4544512" y="1184652"/>
                  <a:pt x="4369890" y="1200329"/>
                </a:cubicBezTo>
                <a:cubicBezTo>
                  <a:pt x="4195269" y="1216006"/>
                  <a:pt x="4136040" y="1191965"/>
                  <a:pt x="4046875" y="1200329"/>
                </a:cubicBezTo>
                <a:cubicBezTo>
                  <a:pt x="3957710" y="1208693"/>
                  <a:pt x="3865082" y="1184734"/>
                  <a:pt x="3723860" y="1200329"/>
                </a:cubicBezTo>
                <a:cubicBezTo>
                  <a:pt x="3582639" y="1215924"/>
                  <a:pt x="3438891" y="1159976"/>
                  <a:pt x="3312750" y="1200329"/>
                </a:cubicBezTo>
                <a:cubicBezTo>
                  <a:pt x="3186609" y="1240682"/>
                  <a:pt x="3051599" y="1162887"/>
                  <a:pt x="2901640" y="1200329"/>
                </a:cubicBezTo>
                <a:cubicBezTo>
                  <a:pt x="2751681" y="1237771"/>
                  <a:pt x="2574484" y="1187154"/>
                  <a:pt x="2490530" y="1200329"/>
                </a:cubicBezTo>
                <a:cubicBezTo>
                  <a:pt x="2406576" y="1213504"/>
                  <a:pt x="1983484" y="1115871"/>
                  <a:pt x="1727039" y="1200329"/>
                </a:cubicBezTo>
                <a:cubicBezTo>
                  <a:pt x="1470594" y="1284787"/>
                  <a:pt x="1193372" y="1189880"/>
                  <a:pt x="1051644" y="1200329"/>
                </a:cubicBezTo>
                <a:cubicBezTo>
                  <a:pt x="909917" y="1210778"/>
                  <a:pt x="379813" y="1118451"/>
                  <a:pt x="200059" y="1200329"/>
                </a:cubicBezTo>
                <a:cubicBezTo>
                  <a:pt x="88405" y="1208459"/>
                  <a:pt x="-26311" y="1090864"/>
                  <a:pt x="0" y="1000270"/>
                </a:cubicBezTo>
                <a:cubicBezTo>
                  <a:pt x="-25653" y="902135"/>
                  <a:pt x="11028" y="718922"/>
                  <a:pt x="0" y="600165"/>
                </a:cubicBezTo>
                <a:cubicBezTo>
                  <a:pt x="-11028" y="481408"/>
                  <a:pt x="39179" y="355938"/>
                  <a:pt x="0" y="200059"/>
                </a:cubicBezTo>
                <a:close/>
              </a:path>
              <a:path w="9209620" h="1200329" stroke="0" extrusionOk="0">
                <a:moveTo>
                  <a:pt x="0" y="200059"/>
                </a:moveTo>
                <a:cubicBezTo>
                  <a:pt x="-24420" y="82355"/>
                  <a:pt x="110345" y="15816"/>
                  <a:pt x="200059" y="0"/>
                </a:cubicBezTo>
                <a:cubicBezTo>
                  <a:pt x="516279" y="-22106"/>
                  <a:pt x="556262" y="11471"/>
                  <a:pt x="875454" y="0"/>
                </a:cubicBezTo>
                <a:cubicBezTo>
                  <a:pt x="1194647" y="-11471"/>
                  <a:pt x="1258814" y="58995"/>
                  <a:pt x="1550849" y="0"/>
                </a:cubicBezTo>
                <a:cubicBezTo>
                  <a:pt x="1842884" y="-58995"/>
                  <a:pt x="2052540" y="16155"/>
                  <a:pt x="2226244" y="0"/>
                </a:cubicBezTo>
                <a:cubicBezTo>
                  <a:pt x="2399948" y="-16155"/>
                  <a:pt x="2615918" y="81601"/>
                  <a:pt x="2989735" y="0"/>
                </a:cubicBezTo>
                <a:cubicBezTo>
                  <a:pt x="3363552" y="-81601"/>
                  <a:pt x="3252869" y="31874"/>
                  <a:pt x="3400845" y="0"/>
                </a:cubicBezTo>
                <a:cubicBezTo>
                  <a:pt x="3548821" y="-31874"/>
                  <a:pt x="3728141" y="49926"/>
                  <a:pt x="3988145" y="0"/>
                </a:cubicBezTo>
                <a:cubicBezTo>
                  <a:pt x="4248149" y="-49926"/>
                  <a:pt x="4271961" y="42020"/>
                  <a:pt x="4487350" y="0"/>
                </a:cubicBezTo>
                <a:cubicBezTo>
                  <a:pt x="4702739" y="-42020"/>
                  <a:pt x="4775169" y="48113"/>
                  <a:pt x="4898460" y="0"/>
                </a:cubicBezTo>
                <a:cubicBezTo>
                  <a:pt x="5021751" y="-48113"/>
                  <a:pt x="5345751" y="30100"/>
                  <a:pt x="5573855" y="0"/>
                </a:cubicBezTo>
                <a:cubicBezTo>
                  <a:pt x="5801960" y="-30100"/>
                  <a:pt x="5818654" y="19604"/>
                  <a:pt x="5896870" y="0"/>
                </a:cubicBezTo>
                <a:cubicBezTo>
                  <a:pt x="5975086" y="-19604"/>
                  <a:pt x="6070636" y="11833"/>
                  <a:pt x="6219885" y="0"/>
                </a:cubicBezTo>
                <a:cubicBezTo>
                  <a:pt x="6369134" y="-11833"/>
                  <a:pt x="6742820" y="11285"/>
                  <a:pt x="6895281" y="0"/>
                </a:cubicBezTo>
                <a:cubicBezTo>
                  <a:pt x="7047742" y="-11285"/>
                  <a:pt x="7150937" y="15407"/>
                  <a:pt x="7306391" y="0"/>
                </a:cubicBezTo>
                <a:cubicBezTo>
                  <a:pt x="7461845" y="-15407"/>
                  <a:pt x="7514359" y="22572"/>
                  <a:pt x="7717501" y="0"/>
                </a:cubicBezTo>
                <a:cubicBezTo>
                  <a:pt x="7920643" y="-22572"/>
                  <a:pt x="8195194" y="27736"/>
                  <a:pt x="8480991" y="0"/>
                </a:cubicBezTo>
                <a:cubicBezTo>
                  <a:pt x="8766788" y="-27736"/>
                  <a:pt x="8885768" y="35878"/>
                  <a:pt x="9009561" y="0"/>
                </a:cubicBezTo>
                <a:cubicBezTo>
                  <a:pt x="9129211" y="18815"/>
                  <a:pt x="9200807" y="83486"/>
                  <a:pt x="9209620" y="200059"/>
                </a:cubicBezTo>
                <a:cubicBezTo>
                  <a:pt x="9215782" y="293092"/>
                  <a:pt x="9172653" y="466732"/>
                  <a:pt x="9209620" y="592162"/>
                </a:cubicBezTo>
                <a:cubicBezTo>
                  <a:pt x="9246587" y="717592"/>
                  <a:pt x="9200140" y="819238"/>
                  <a:pt x="9209620" y="1000270"/>
                </a:cubicBezTo>
                <a:cubicBezTo>
                  <a:pt x="9213791" y="1093334"/>
                  <a:pt x="9114542" y="1196849"/>
                  <a:pt x="9009561" y="1200329"/>
                </a:cubicBezTo>
                <a:cubicBezTo>
                  <a:pt x="8786913" y="1219681"/>
                  <a:pt x="8471857" y="1159324"/>
                  <a:pt x="8334166" y="1200329"/>
                </a:cubicBezTo>
                <a:cubicBezTo>
                  <a:pt x="8196476" y="1241334"/>
                  <a:pt x="7930895" y="1163286"/>
                  <a:pt x="7746866" y="1200329"/>
                </a:cubicBezTo>
                <a:cubicBezTo>
                  <a:pt x="7562837" y="1237372"/>
                  <a:pt x="7529371" y="1163094"/>
                  <a:pt x="7423851" y="1200329"/>
                </a:cubicBezTo>
                <a:cubicBezTo>
                  <a:pt x="7318331" y="1237564"/>
                  <a:pt x="7216059" y="1185150"/>
                  <a:pt x="7012741" y="1200329"/>
                </a:cubicBezTo>
                <a:cubicBezTo>
                  <a:pt x="6809423" y="1215508"/>
                  <a:pt x="6764979" y="1171687"/>
                  <a:pt x="6689725" y="1200329"/>
                </a:cubicBezTo>
                <a:cubicBezTo>
                  <a:pt x="6614471" y="1228971"/>
                  <a:pt x="6422144" y="1162415"/>
                  <a:pt x="6278615" y="1200329"/>
                </a:cubicBezTo>
                <a:cubicBezTo>
                  <a:pt x="6135086" y="1238243"/>
                  <a:pt x="5773973" y="1194981"/>
                  <a:pt x="5603220" y="1200329"/>
                </a:cubicBezTo>
                <a:cubicBezTo>
                  <a:pt x="5432468" y="1205677"/>
                  <a:pt x="5355596" y="1155563"/>
                  <a:pt x="5192110" y="1200329"/>
                </a:cubicBezTo>
                <a:cubicBezTo>
                  <a:pt x="5028624" y="1245095"/>
                  <a:pt x="4853737" y="1155421"/>
                  <a:pt x="4604810" y="1200329"/>
                </a:cubicBezTo>
                <a:cubicBezTo>
                  <a:pt x="4355883" y="1245237"/>
                  <a:pt x="4213392" y="1165119"/>
                  <a:pt x="4105605" y="1200329"/>
                </a:cubicBezTo>
                <a:cubicBezTo>
                  <a:pt x="3997818" y="1235539"/>
                  <a:pt x="3815901" y="1169304"/>
                  <a:pt x="3694495" y="1200329"/>
                </a:cubicBezTo>
                <a:cubicBezTo>
                  <a:pt x="3573089" y="1231354"/>
                  <a:pt x="3231374" y="1181070"/>
                  <a:pt x="2931005" y="1200329"/>
                </a:cubicBezTo>
                <a:cubicBezTo>
                  <a:pt x="2630636" y="1219588"/>
                  <a:pt x="2658320" y="1194258"/>
                  <a:pt x="2519895" y="1200329"/>
                </a:cubicBezTo>
                <a:cubicBezTo>
                  <a:pt x="2381470" y="1206400"/>
                  <a:pt x="2112114" y="1185483"/>
                  <a:pt x="1844499" y="1200329"/>
                </a:cubicBezTo>
                <a:cubicBezTo>
                  <a:pt x="1576884" y="1215175"/>
                  <a:pt x="1518663" y="1194048"/>
                  <a:pt x="1433389" y="1200329"/>
                </a:cubicBezTo>
                <a:cubicBezTo>
                  <a:pt x="1348115" y="1206610"/>
                  <a:pt x="1118115" y="1192915"/>
                  <a:pt x="1022279" y="1200329"/>
                </a:cubicBezTo>
                <a:cubicBezTo>
                  <a:pt x="926443" y="1207743"/>
                  <a:pt x="554452" y="1119890"/>
                  <a:pt x="200059" y="1200329"/>
                </a:cubicBezTo>
                <a:cubicBezTo>
                  <a:pt x="92728" y="1230563"/>
                  <a:pt x="-150" y="1105883"/>
                  <a:pt x="0" y="1000270"/>
                </a:cubicBezTo>
                <a:cubicBezTo>
                  <a:pt x="-9709" y="811836"/>
                  <a:pt x="42046" y="780279"/>
                  <a:pt x="0" y="600165"/>
                </a:cubicBezTo>
                <a:cubicBezTo>
                  <a:pt x="-42046" y="420052"/>
                  <a:pt x="14677" y="366493"/>
                  <a:pt x="0" y="200059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/>
              <a:cs typeface="Arial"/>
              <a:sym typeface="Arial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31824" y="214758"/>
            <a:ext cx="680720" cy="654984"/>
            <a:chOff x="599440" y="1433941"/>
            <a:chExt cx="680720" cy="654984"/>
          </a:xfrm>
        </p:grpSpPr>
        <p:sp>
          <p:nvSpPr>
            <p:cNvPr id="26" name="Isosceles Triangle 25"/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B91909C-3A4A-4331-9398-B9D1D8CA08E2}"/>
              </a:ext>
            </a:extLst>
          </p:cNvPr>
          <p:cNvSpPr txBox="1"/>
          <p:nvPr/>
        </p:nvSpPr>
        <p:spPr>
          <a:xfrm>
            <a:off x="1863750" y="141113"/>
            <a:ext cx="89003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/>
              <a:t>Trong bức tranh sau, mỗi hình tròn đều có bán kính 7 cm. Bọ ngựa đang ở điểm A bò theo đường gấp khúc ABCD để đến chỗ vòi voi ở điểm D. Hỏi bọ ngựa phải bò bao nhiêu xăng-ti-mét?</a:t>
            </a:r>
            <a:endParaRPr lang="en-US" sz="24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62F23BA-48DF-473E-A2DE-A9B7132EA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750" y="1598372"/>
            <a:ext cx="8650936" cy="3868412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8DD0D37-C1FC-4E35-A01B-F5610E39C804}"/>
              </a:ext>
            </a:extLst>
          </p:cNvPr>
          <p:cNvCxnSpPr>
            <a:cxnSpLocks/>
          </p:cNvCxnSpPr>
          <p:nvPr/>
        </p:nvCxnSpPr>
        <p:spPr>
          <a:xfrm>
            <a:off x="5080000" y="518160"/>
            <a:ext cx="50088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EA31FDD-48DE-4CED-BB06-DD8DCEE31A12}"/>
              </a:ext>
            </a:extLst>
          </p:cNvPr>
          <p:cNvCxnSpPr>
            <a:cxnSpLocks/>
          </p:cNvCxnSpPr>
          <p:nvPr/>
        </p:nvCxnSpPr>
        <p:spPr>
          <a:xfrm>
            <a:off x="2733040" y="869742"/>
            <a:ext cx="6319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17D8603-252B-445D-BCBA-65BF1EF33F38}"/>
              </a:ext>
            </a:extLst>
          </p:cNvPr>
          <p:cNvCxnSpPr>
            <a:cxnSpLocks/>
          </p:cNvCxnSpPr>
          <p:nvPr/>
        </p:nvCxnSpPr>
        <p:spPr>
          <a:xfrm>
            <a:off x="9560560" y="869742"/>
            <a:ext cx="11179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7DF3FAD-77C4-4DEC-B2AD-7D0830F64930}"/>
              </a:ext>
            </a:extLst>
          </p:cNvPr>
          <p:cNvCxnSpPr>
            <a:cxnSpLocks/>
          </p:cNvCxnSpPr>
          <p:nvPr/>
        </p:nvCxnSpPr>
        <p:spPr>
          <a:xfrm>
            <a:off x="1991360" y="1286561"/>
            <a:ext cx="218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2C441CD-0E36-4FDF-8E5C-FDA07F40550C}"/>
              </a:ext>
            </a:extLst>
          </p:cNvPr>
          <p:cNvCxnSpPr>
            <a:cxnSpLocks/>
          </p:cNvCxnSpPr>
          <p:nvPr/>
        </p:nvCxnSpPr>
        <p:spPr>
          <a:xfrm flipV="1">
            <a:off x="4923738" y="1286561"/>
            <a:ext cx="5165142" cy="104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65508F6-042E-7453-5854-1F8AFD2809DE}"/>
              </a:ext>
            </a:extLst>
          </p:cNvPr>
          <p:cNvSpPr/>
          <p:nvPr/>
        </p:nvSpPr>
        <p:spPr>
          <a:xfrm>
            <a:off x="-1908313" y="-185530"/>
            <a:ext cx="1749287" cy="20596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213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EF6EC8-86BA-7BF8-5EB3-FFD18EAB0E1F}"/>
              </a:ext>
            </a:extLst>
          </p:cNvPr>
          <p:cNvSpPr txBox="1"/>
          <p:nvPr/>
        </p:nvSpPr>
        <p:spPr>
          <a:xfrm>
            <a:off x="973124" y="2541968"/>
            <a:ext cx="1063652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bọ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+ 14 + 14 + 7 = 42 (cm)</a:t>
            </a:r>
          </a:p>
          <a:p>
            <a:pPr algn="ctr"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42 cm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EB4B29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2052AE-1347-131A-0C5A-653108E7805F}"/>
              </a:ext>
            </a:extLst>
          </p:cNvPr>
          <p:cNvSpPr txBox="1"/>
          <p:nvPr/>
        </p:nvSpPr>
        <p:spPr>
          <a:xfrm>
            <a:off x="735910" y="4483937"/>
            <a:ext cx="1099889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bọ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x 6= 42 (cm)</a:t>
            </a:r>
          </a:p>
          <a:p>
            <a:pPr algn="ctr"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42 cm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EB4B29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5102D5-20C5-E011-E9D5-F06EAE17B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57" y="0"/>
            <a:ext cx="5602884" cy="25054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17CF2B-D59F-83A9-96D6-B4BCD0B9D37D}"/>
              </a:ext>
            </a:extLst>
          </p:cNvPr>
          <p:cNvSpPr/>
          <p:nvPr/>
        </p:nvSpPr>
        <p:spPr>
          <a:xfrm>
            <a:off x="-1908313" y="-185530"/>
            <a:ext cx="1749287" cy="20596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430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183" y="0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5293559"/>
            <a:ext cx="1968394" cy="1737403"/>
          </a:xfrm>
          <a:prstGeom prst="rect">
            <a:avLst/>
          </a:prstGeom>
        </p:spPr>
      </p:pic>
      <p:pic>
        <p:nvPicPr>
          <p:cNvPr id="34" name="图片 1">
            <a:extLst>
              <a:ext uri="{FF2B5EF4-FFF2-40B4-BE49-F238E27FC236}">
                <a16:creationId xmlns:a16="http://schemas.microsoft.com/office/drawing/2014/main" id="{5D8A7196-77FD-4E3F-A9B9-C4C5C5485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971" y="0"/>
            <a:ext cx="10271813" cy="616226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173CA2A-D7D5-4C37-8DB0-C7DC6C2970D9}"/>
              </a:ext>
            </a:extLst>
          </p:cNvPr>
          <p:cNvSpPr/>
          <p:nvPr/>
        </p:nvSpPr>
        <p:spPr>
          <a:xfrm>
            <a:off x="2425148" y="2557670"/>
            <a:ext cx="72886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com pa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95232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C2717B-039B-F51F-9B57-0B70A8A6433F}"/>
              </a:ext>
            </a:extLst>
          </p:cNvPr>
          <p:cNvSpPr/>
          <p:nvPr/>
        </p:nvSpPr>
        <p:spPr>
          <a:xfrm>
            <a:off x="-1908313" y="-185530"/>
            <a:ext cx="1749287" cy="20596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D23C28-4737-9774-CC97-67F8EFEBF1EC}"/>
              </a:ext>
            </a:extLst>
          </p:cNvPr>
          <p:cNvSpPr/>
          <p:nvPr/>
        </p:nvSpPr>
        <p:spPr>
          <a:xfrm>
            <a:off x="1848679" y="4120704"/>
            <a:ext cx="72886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 err="1">
                <a:solidFill>
                  <a:srgbClr val="E952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4800" b="1" noProof="0" dirty="0">
                <a:solidFill>
                  <a:srgbClr val="E952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952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800" b="1" noProof="0" dirty="0">
                <a:solidFill>
                  <a:srgbClr val="E952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952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noProof="0" dirty="0">
                <a:solidFill>
                  <a:srgbClr val="E952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>
                <a:solidFill>
                  <a:srgbClr val="E952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95232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99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0" y="53333"/>
            <a:ext cx="12060961" cy="6751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743" y="1956688"/>
            <a:ext cx="6474513" cy="29446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152C6D3-D7DE-C08C-B381-4D227BECF3A7}"/>
              </a:ext>
            </a:extLst>
          </p:cNvPr>
          <p:cNvSpPr/>
          <p:nvPr/>
        </p:nvSpPr>
        <p:spPr>
          <a:xfrm>
            <a:off x="-1908313" y="-185530"/>
            <a:ext cx="1749287" cy="20596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63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A2DF197-2AA4-327A-E0D5-469122C20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C55C44-1012-B21A-8EAB-9BD57F47AF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4750E3-C985-7D7C-64D5-540E3F3C80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88" y="5601177"/>
            <a:ext cx="1099517" cy="11487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7B595B-248C-F670-9D62-B301DE5110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760591" y="2686709"/>
            <a:ext cx="2167510" cy="5120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AEA5BE-79E7-E3F6-BCE0-A939ABF1ED5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3625505" y="3400384"/>
            <a:ext cx="2762142" cy="652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BAB6FA-4EAA-C602-730E-DDEC537BE12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341647" y="1988028"/>
            <a:ext cx="1483740" cy="3889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EDAEF2-FA42-A9C4-3919-AE7C2A18694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8235A2-8DDF-1A84-D35D-9DBDF50188D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0" y="4932753"/>
            <a:ext cx="4173322" cy="19252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10D454-D87B-6D5F-09A4-E469C34B95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98AE74-7E2E-0AC9-42A6-7AAF005646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686E7E-2FD6-F0DD-800B-34C6375243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EDD97C-81C0-187A-C899-27B05D6BAE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641ED2-BF10-1C35-BC81-C636F456F9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713CD3-72AA-3CB8-146E-31FD76218DC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0D3E21-8AAA-9DD2-C23C-B24D605E8A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2F949-8104-E2F4-BFF1-5624738C5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DF2F4A-271D-3B69-ADA5-9CB01A3E84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697912D3-6B86-B3E0-4091-6C93F423D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2166" y="1084112"/>
            <a:ext cx="768775" cy="69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C030380F-CF1E-980D-1127-93D96891B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4752" y="3107706"/>
            <a:ext cx="3507248" cy="397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4E3A8EA6-BB8C-B25A-FE13-41CC29BF9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422868" y="4982605"/>
            <a:ext cx="1772387" cy="184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3BBED8D-C8C4-153B-6CCB-336BA3AADC43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658">
            <a:off x="7370434" y="5492337"/>
            <a:ext cx="1472379" cy="136642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C38BE24-82F1-9878-BF49-971AC61B3BCE}"/>
              </a:ext>
            </a:extLst>
          </p:cNvPr>
          <p:cNvSpPr/>
          <p:nvPr/>
        </p:nvSpPr>
        <p:spPr>
          <a:xfrm>
            <a:off x="-1908313" y="-185530"/>
            <a:ext cx="1749287" cy="20596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1871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9634AB-A2DD-6D19-BEBE-6A222F61F8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9734" y="1624465"/>
            <a:ext cx="8532529" cy="164662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442F26-960F-B018-6C20-3069F394C29E}"/>
              </a:ext>
            </a:extLst>
          </p:cNvPr>
          <p:cNvCxnSpPr>
            <a:cxnSpLocks/>
          </p:cNvCxnSpPr>
          <p:nvPr/>
        </p:nvCxnSpPr>
        <p:spPr>
          <a:xfrm>
            <a:off x="3434080" y="2611120"/>
            <a:ext cx="546608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DFD05C5-8F9E-24F9-9CE1-587CA7838E8F}"/>
              </a:ext>
            </a:extLst>
          </p:cNvPr>
          <p:cNvSpPr/>
          <p:nvPr/>
        </p:nvSpPr>
        <p:spPr>
          <a:xfrm>
            <a:off x="3322320" y="2479394"/>
            <a:ext cx="223520" cy="223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DAA6D4F-9F9A-6FDF-C9C4-70C65D697E78}"/>
              </a:ext>
            </a:extLst>
          </p:cNvPr>
          <p:cNvSpPr/>
          <p:nvPr/>
        </p:nvSpPr>
        <p:spPr>
          <a:xfrm>
            <a:off x="6055360" y="2499360"/>
            <a:ext cx="223520" cy="223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167CB72-567A-074D-31AE-C7AB119731DD}"/>
              </a:ext>
            </a:extLst>
          </p:cNvPr>
          <p:cNvSpPr/>
          <p:nvPr/>
        </p:nvSpPr>
        <p:spPr>
          <a:xfrm>
            <a:off x="8788400" y="2489908"/>
            <a:ext cx="223520" cy="223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9BBB590-08DC-4356-9814-A4CA840242A1}"/>
              </a:ext>
            </a:extLst>
          </p:cNvPr>
          <p:cNvSpPr/>
          <p:nvPr/>
        </p:nvSpPr>
        <p:spPr>
          <a:xfrm>
            <a:off x="6050280" y="1828447"/>
            <a:ext cx="223520" cy="223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08DFF6B-3C8D-DCF8-B611-2FC9B23CC9C3}"/>
              </a:ext>
            </a:extLst>
          </p:cNvPr>
          <p:cNvSpPr/>
          <p:nvPr/>
        </p:nvSpPr>
        <p:spPr>
          <a:xfrm>
            <a:off x="6095998" y="3115632"/>
            <a:ext cx="223520" cy="223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86218F2-2B92-C4FD-80EE-EE2B64C2C67C}"/>
              </a:ext>
            </a:extLst>
          </p:cNvPr>
          <p:cNvSpPr/>
          <p:nvPr/>
        </p:nvSpPr>
        <p:spPr>
          <a:xfrm>
            <a:off x="4683760" y="2499360"/>
            <a:ext cx="223520" cy="223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13D182-6FDD-DA55-5B8B-8E9BADCC0643}"/>
              </a:ext>
            </a:extLst>
          </p:cNvPr>
          <p:cNvSpPr/>
          <p:nvPr/>
        </p:nvSpPr>
        <p:spPr>
          <a:xfrm>
            <a:off x="3197240" y="2587751"/>
            <a:ext cx="55496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B4D9F9-4DEA-9724-38B9-44C0668A34B7}"/>
              </a:ext>
            </a:extLst>
          </p:cNvPr>
          <p:cNvSpPr/>
          <p:nvPr/>
        </p:nvSpPr>
        <p:spPr>
          <a:xfrm>
            <a:off x="8664461" y="2611120"/>
            <a:ext cx="5261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F62475A-91AE-FA86-A8DC-3A801AB28BBB}"/>
              </a:ext>
            </a:extLst>
          </p:cNvPr>
          <p:cNvSpPr/>
          <p:nvPr/>
        </p:nvSpPr>
        <p:spPr>
          <a:xfrm>
            <a:off x="5674139" y="1264245"/>
            <a:ext cx="5261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54C9417-ECAE-C423-C162-719D3E382626}"/>
              </a:ext>
            </a:extLst>
          </p:cNvPr>
          <p:cNvSpPr/>
          <p:nvPr/>
        </p:nvSpPr>
        <p:spPr>
          <a:xfrm>
            <a:off x="6319518" y="2702613"/>
            <a:ext cx="55496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542543-FE01-5222-22AD-EF7FFE012B45}"/>
              </a:ext>
            </a:extLst>
          </p:cNvPr>
          <p:cNvSpPr/>
          <p:nvPr/>
        </p:nvSpPr>
        <p:spPr>
          <a:xfrm>
            <a:off x="6263750" y="1921601"/>
            <a:ext cx="4972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7357E6-29D0-D881-E7C9-0AEBCA9273DE}"/>
              </a:ext>
            </a:extLst>
          </p:cNvPr>
          <p:cNvSpPr/>
          <p:nvPr/>
        </p:nvSpPr>
        <p:spPr>
          <a:xfrm>
            <a:off x="4645256" y="1811742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E0C7877-609C-17A1-DE5D-1ADE0C15D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67" y="392473"/>
            <a:ext cx="11001982" cy="49244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1: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trung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AB?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37B48A5-0174-9779-8381-41AF8ABC9EB8}"/>
              </a:ext>
            </a:extLst>
          </p:cNvPr>
          <p:cNvSpPr/>
          <p:nvPr/>
        </p:nvSpPr>
        <p:spPr>
          <a:xfrm>
            <a:off x="2126113" y="3958711"/>
            <a:ext cx="2839453" cy="103070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45A207A-BCE8-9517-A8AA-69DCDCAE21A3}"/>
              </a:ext>
            </a:extLst>
          </p:cNvPr>
          <p:cNvSpPr/>
          <p:nvPr/>
        </p:nvSpPr>
        <p:spPr>
          <a:xfrm>
            <a:off x="2126113" y="5434822"/>
            <a:ext cx="2839453" cy="103070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45DD839-7B6D-9E67-8C0A-9CE8A803A026}"/>
              </a:ext>
            </a:extLst>
          </p:cNvPr>
          <p:cNvSpPr/>
          <p:nvPr/>
        </p:nvSpPr>
        <p:spPr>
          <a:xfrm>
            <a:off x="7164038" y="3895345"/>
            <a:ext cx="2839453" cy="103070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7C4372D-9B6F-6DF4-8BFB-2F18F594DD4A}"/>
              </a:ext>
            </a:extLst>
          </p:cNvPr>
          <p:cNvSpPr/>
          <p:nvPr/>
        </p:nvSpPr>
        <p:spPr>
          <a:xfrm>
            <a:off x="7164037" y="5410896"/>
            <a:ext cx="2839453" cy="103070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6DA810B3-8F58-1E78-94CA-26823E6D36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50876" y="4852978"/>
            <a:ext cx="487363" cy="487363"/>
          </a:xfrm>
          <a:prstGeom prst="rect">
            <a:avLst/>
          </a:prstGeom>
        </p:spPr>
      </p:pic>
      <p:pic>
        <p:nvPicPr>
          <p:cNvPr id="29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1082B8C6-D2E0-EDFB-A12E-6895C8A68A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50876" y="3265805"/>
            <a:ext cx="487363" cy="487363"/>
          </a:xfrm>
          <a:prstGeom prst="rect">
            <a:avLst/>
          </a:prstGeom>
        </p:spPr>
      </p:pic>
      <p:pic>
        <p:nvPicPr>
          <p:cNvPr id="32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0DA72C59-44FC-D3B7-564A-0EA434798F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98991" y="4167015"/>
            <a:ext cx="487363" cy="4873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18726E-6A5A-8056-7EFD-E3B80D4E8CB8}"/>
              </a:ext>
            </a:extLst>
          </p:cNvPr>
          <p:cNvSpPr/>
          <p:nvPr/>
        </p:nvSpPr>
        <p:spPr>
          <a:xfrm>
            <a:off x="-1908313" y="-185530"/>
            <a:ext cx="1749287" cy="20596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20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357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357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57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 animBg="1"/>
      <p:bldP spid="25" grpId="0" animBg="1"/>
      <p:bldP spid="26" grpId="0" animBg="1"/>
      <p:bldP spid="26" grpId="1" animBg="1"/>
      <p:bldP spid="26" grpId="2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CB9589-C48D-30B9-E0B2-BA9C6A6A58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581462-FAF0-BF29-9975-628FA26D5D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D39A66-F19E-02AB-7739-B65A19E15B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88" y="5601177"/>
            <a:ext cx="1099517" cy="11487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1A72A4-D4BD-5B99-CEB3-51322CDBA8F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760591" y="2686709"/>
            <a:ext cx="2167510" cy="5120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07BF12-EC28-B0E0-F218-9E39F0ACFCA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3625505" y="3400384"/>
            <a:ext cx="2762142" cy="652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26BC36-0C38-9750-ACA9-A28DD00D5FD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341647" y="1988028"/>
            <a:ext cx="1483740" cy="388926"/>
          </a:xfrm>
          <a:prstGeom prst="rect">
            <a:avLst/>
          </a:prstGeom>
        </p:spPr>
      </p:pic>
      <p:pic>
        <p:nvPicPr>
          <p:cNvPr id="7" name="jump">
            <a:hlinkClick r:id="" action="ppaction://media"/>
            <a:extLst>
              <a:ext uri="{FF2B5EF4-FFF2-40B4-BE49-F238E27FC236}">
                <a16:creationId xmlns:a16="http://schemas.microsoft.com/office/drawing/2014/main" id="{F76A242F-55D4-D360-76A3-EC335555C48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48606" y="-1116149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143F1E-9935-3182-7529-F0B188EEBF5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628FE1-75BD-ABD6-43F6-6D22124B85D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0" y="4932753"/>
            <a:ext cx="4173322" cy="19252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6A88AB-8BD5-6AEC-CADF-D267D2B80D4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D0906C-2141-6F06-07A0-A1564B7341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EB35DE-132E-2B19-0AC2-7C3DA0F6B1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BA9014-D81A-1921-AD90-B132E04ABA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F0D911-E8C7-9EDC-8B12-BCAB924B64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E47A4F-282F-A7E4-CDDE-63090AE4724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774579-E168-CB68-BA4D-AF5079B412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4440FF-8B09-27FB-C7D0-A24FF80625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96A687-0E51-5D56-884A-AB9FE02151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AE458C64-73C0-E5E0-D945-FCAE4D07F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2166" y="1084112"/>
            <a:ext cx="768775" cy="69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EF2698D7-CFED-1203-1DA1-B8D601111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4752" y="3107706"/>
            <a:ext cx="3507248" cy="397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9C2B8184-CF78-F564-FF69-8BDAB6BDE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422868" y="4982605"/>
            <a:ext cx="1772387" cy="184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62CC61D-ED4F-935B-1408-721F060BB5A4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658">
            <a:off x="7370434" y="5492337"/>
            <a:ext cx="1472379" cy="136642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99C3590-BB80-4F2C-90E6-1AAAE6004FF8}"/>
              </a:ext>
            </a:extLst>
          </p:cNvPr>
          <p:cNvSpPr/>
          <p:nvPr/>
        </p:nvSpPr>
        <p:spPr>
          <a:xfrm>
            <a:off x="-1908313" y="-185530"/>
            <a:ext cx="1749287" cy="20596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998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47 C 0.00052 -0.02639 0.00052 -0.06968 -0.01354 -0.05857 C -0.0306 -0.02824 -0.00703 0.025 -0.00026 0.06041 " pathEditMode="relative" rAng="0" ptsTypes="AAA">
                                      <p:cBhvr>
                                        <p:cTn id="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00" y="46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4C9238-3E4F-3691-4136-5BCDCC0CA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758" y="290988"/>
            <a:ext cx="11001982" cy="147732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2: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M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AB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dài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AM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                      </a:t>
            </a:r>
          </a:p>
        </p:txBody>
      </p:sp>
      <p:pic>
        <p:nvPicPr>
          <p:cNvPr id="1026" name="Picture 2" descr="bài tập nâng cao toán lớp 3 điểm nằm giữa trung điểm của đoạn thẳng ảnh số  4">
            <a:extLst>
              <a:ext uri="{FF2B5EF4-FFF2-40B4-BE49-F238E27FC236}">
                <a16:creationId xmlns:a16="http://schemas.microsoft.com/office/drawing/2014/main" id="{31B8719D-9417-1EB1-5AD9-4F25DA36B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002" y="1509469"/>
            <a:ext cx="7006756" cy="147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F8843D8-D4F4-EFDC-2982-3D646A8642A4}"/>
              </a:ext>
            </a:extLst>
          </p:cNvPr>
          <p:cNvSpPr/>
          <p:nvPr/>
        </p:nvSpPr>
        <p:spPr>
          <a:xfrm>
            <a:off x="2176913" y="3428999"/>
            <a:ext cx="2839453" cy="103070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>
                <a:effectLst/>
                <a:latin typeface="Arial" panose="020B0604020202020204" pitchFamily="34" charset="0"/>
              </a:rPr>
              <a:t>A. 7 cm</a:t>
            </a:r>
            <a:endParaRPr lang="en-US" sz="36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0C4B3AA-AE03-50D6-1E8E-9D279FCB3BAC}"/>
              </a:ext>
            </a:extLst>
          </p:cNvPr>
          <p:cNvSpPr/>
          <p:nvPr/>
        </p:nvSpPr>
        <p:spPr>
          <a:xfrm>
            <a:off x="2176913" y="5096660"/>
            <a:ext cx="2839453" cy="103070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>
                <a:effectLst/>
                <a:latin typeface="Arial" panose="020B0604020202020204" pitchFamily="34" charset="0"/>
              </a:rPr>
              <a:t>B. 8 cm</a:t>
            </a:r>
            <a:endParaRPr lang="en-US" sz="36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206FBAA-72B4-ABC1-4931-2B7E080B489D}"/>
              </a:ext>
            </a:extLst>
          </p:cNvPr>
          <p:cNvSpPr/>
          <p:nvPr/>
        </p:nvSpPr>
        <p:spPr>
          <a:xfrm>
            <a:off x="6960788" y="3428999"/>
            <a:ext cx="2839453" cy="103070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>
                <a:effectLst/>
                <a:latin typeface="Arial" panose="020B0604020202020204" pitchFamily="34" charset="0"/>
              </a:rPr>
              <a:t>C. 9 cm</a:t>
            </a:r>
            <a:endParaRPr lang="en-US" sz="36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9D3DFF7-9C21-1CAF-FC89-6A865E150BDF}"/>
              </a:ext>
            </a:extLst>
          </p:cNvPr>
          <p:cNvSpPr/>
          <p:nvPr/>
        </p:nvSpPr>
        <p:spPr>
          <a:xfrm>
            <a:off x="6960788" y="5096660"/>
            <a:ext cx="2839453" cy="103070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>
                <a:effectLst/>
                <a:latin typeface="Arial" panose="020B0604020202020204" pitchFamily="34" charset="0"/>
              </a:rPr>
              <a:t>D. 10 cm</a:t>
            </a:r>
            <a:endParaRPr lang="en-US" sz="3600" dirty="0"/>
          </a:p>
        </p:txBody>
      </p:sp>
      <p:pic>
        <p:nvPicPr>
          <p:cNvPr id="7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3266EC8A-0AF0-DD32-BFF9-D5FDB93FAD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50875" y="3265805"/>
            <a:ext cx="487363" cy="487363"/>
          </a:xfrm>
          <a:prstGeom prst="rect">
            <a:avLst/>
          </a:prstGeom>
        </p:spPr>
      </p:pic>
      <p:pic>
        <p:nvPicPr>
          <p:cNvPr id="8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17FD5116-5334-0E35-350F-7FB000F43B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50875" y="4109085"/>
            <a:ext cx="487363" cy="487363"/>
          </a:xfrm>
          <a:prstGeom prst="rect">
            <a:avLst/>
          </a:prstGeom>
        </p:spPr>
      </p:pic>
      <p:pic>
        <p:nvPicPr>
          <p:cNvPr id="9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577A2616-1443-1B12-769C-747C189EF7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50876" y="4852978"/>
            <a:ext cx="487363" cy="487363"/>
          </a:xfrm>
          <a:prstGeom prst="rect">
            <a:avLst/>
          </a:prstGeom>
        </p:spPr>
      </p:pic>
      <p:pic>
        <p:nvPicPr>
          <p:cNvPr id="10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AF4AFCD8-0869-B982-6B06-F4860144E9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50876" y="3265805"/>
            <a:ext cx="487363" cy="487363"/>
          </a:xfrm>
          <a:prstGeom prst="rect">
            <a:avLst/>
          </a:prstGeom>
        </p:spPr>
      </p:pic>
      <p:pic>
        <p:nvPicPr>
          <p:cNvPr id="11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D37ED147-B34A-2547-1E31-50F0821B65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50876" y="4109085"/>
            <a:ext cx="487363" cy="4873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55EE171-3E3B-E34A-0227-CBEA42B2500A}"/>
              </a:ext>
            </a:extLst>
          </p:cNvPr>
          <p:cNvSpPr/>
          <p:nvPr/>
        </p:nvSpPr>
        <p:spPr>
          <a:xfrm>
            <a:off x="-1908313" y="-185530"/>
            <a:ext cx="1749287" cy="20596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288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5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5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5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3" grpId="0" animBg="1"/>
      <p:bldP spid="4" grpId="0" animBg="1"/>
      <p:bldP spid="4" grpId="1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862670B-A12E-9A65-52F4-F3D4BD4C6D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5" y="-26893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D21904-B56A-D7D0-7967-97284407E8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0" y="4932753"/>
            <a:ext cx="4173322" cy="19252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3CED42-C3F2-0DA9-3CE6-389D914135A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6587B64-0EA1-C8C7-E1FD-5C5923D105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88" y="5601177"/>
            <a:ext cx="1099517" cy="11487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2881C47-19F8-6B6D-F4CA-F3379E5A7D7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760591" y="2686709"/>
            <a:ext cx="2167510" cy="51204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07B7856-C6D3-C862-A97F-362583064CA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3625505" y="3400384"/>
            <a:ext cx="2762142" cy="6525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8BF1DBE-D7BD-9E18-A4FA-B02D972F8E1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341647" y="1988028"/>
            <a:ext cx="1483740" cy="388926"/>
          </a:xfrm>
          <a:prstGeom prst="rect">
            <a:avLst/>
          </a:prstGeom>
        </p:spPr>
      </p:pic>
      <p:pic>
        <p:nvPicPr>
          <p:cNvPr id="29" name="jump">
            <a:hlinkClick r:id="" action="ppaction://media"/>
            <a:extLst>
              <a:ext uri="{FF2B5EF4-FFF2-40B4-BE49-F238E27FC236}">
                <a16:creationId xmlns:a16="http://schemas.microsoft.com/office/drawing/2014/main" id="{8B8D3224-3795-D6A4-B9AD-F5CB4FCD4F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9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48606" y="-1116149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A9D0A4B-A4C1-0BDA-1184-A493804494F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C09DD0C-C463-7AD6-46AE-EE9FE62BED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0" y="4932753"/>
            <a:ext cx="4173322" cy="192524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68286B1-9B81-AE5B-A527-73C52C9BDB55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5B4AD1B-43F4-974A-9EF1-DE99E6EE3C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4A3281E-C2D5-45B9-44D2-A33C9ED76E2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CCCB3F6-1AA5-568E-61BA-411C44F664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112C2DC-68C3-CC83-4209-ED3AB7CCE9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0F9799C-47D6-A3AB-072F-846CB518246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DD5524C-819B-C47E-C0D0-4D1E5AA8C5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C952A9F-FCD1-7F94-E6CF-ED5F8F3F809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FF43908-ABD5-1D62-7058-EC928854312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41" name="Picture 5">
            <a:extLst>
              <a:ext uri="{FF2B5EF4-FFF2-40B4-BE49-F238E27FC236}">
                <a16:creationId xmlns:a16="http://schemas.microsoft.com/office/drawing/2014/main" id="{FAC727BD-EE09-1371-CC9B-FF0CD4312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3170" y="1397967"/>
            <a:ext cx="930271" cy="845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">
            <a:extLst>
              <a:ext uri="{FF2B5EF4-FFF2-40B4-BE49-F238E27FC236}">
                <a16:creationId xmlns:a16="http://schemas.microsoft.com/office/drawing/2014/main" id="{709CA191-00B1-0506-B5BE-F90A80E58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4752" y="3107706"/>
            <a:ext cx="3507248" cy="397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3">
            <a:extLst>
              <a:ext uri="{FF2B5EF4-FFF2-40B4-BE49-F238E27FC236}">
                <a16:creationId xmlns:a16="http://schemas.microsoft.com/office/drawing/2014/main" id="{F43157DB-4FE1-43DD-BFD9-B832C218F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422868" y="4982605"/>
            <a:ext cx="1772387" cy="184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87D56BA-0EA8-3C69-7D65-B86AAA58FB50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658">
            <a:off x="7370434" y="5492337"/>
            <a:ext cx="1472379" cy="136642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AEDC28-8EE1-088A-5A13-E00C351492F7}"/>
              </a:ext>
            </a:extLst>
          </p:cNvPr>
          <p:cNvSpPr/>
          <p:nvPr/>
        </p:nvSpPr>
        <p:spPr>
          <a:xfrm>
            <a:off x="-1908313" y="-185530"/>
            <a:ext cx="1749287" cy="20596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44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0.00093 C -2.91667E-6 -0.02685 0.01875 -0.0757 0.04558 -0.05833 C 0.07331 -0.03704 0.05821 0.03634 0.05326 0.08264 " pathEditMode="relative" rAng="0" ptsTypes="AAA">
                                      <p:cBhvr>
                                        <p:cTn id="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6" y="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2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8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022C61-1322-A99B-8D25-2DD671F3E4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3286" y="1062502"/>
            <a:ext cx="5015068" cy="24394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610571-702A-1F8E-8DBD-01E19AB9952A}"/>
              </a:ext>
            </a:extLst>
          </p:cNvPr>
          <p:cNvSpPr txBox="1"/>
          <p:nvPr/>
        </p:nvSpPr>
        <p:spPr>
          <a:xfrm>
            <a:off x="1440180" y="330815"/>
            <a:ext cx="85979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i="0" dirty="0" err="1">
                <a:effectLst/>
                <a:latin typeface="Arial" panose="020B0604020202020204" pitchFamily="34" charset="0"/>
              </a:rPr>
              <a:t>Câu</a:t>
            </a:r>
            <a:r>
              <a:rPr lang="en-US" sz="2800" b="1" i="0" dirty="0">
                <a:effectLst/>
                <a:latin typeface="Arial" panose="020B0604020202020204" pitchFamily="34" charset="0"/>
              </a:rPr>
              <a:t> 3 : 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Cho hình dưới đây. Chọn đáp án đúng:</a:t>
            </a:r>
          </a:p>
          <a:p>
            <a:br>
              <a:rPr lang="vi-VN" sz="2800" dirty="0"/>
            </a:br>
            <a:endParaRPr lang="en-US" sz="2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8374F3E-FE87-6E55-29AF-C9A023624527}"/>
              </a:ext>
            </a:extLst>
          </p:cNvPr>
          <p:cNvSpPr/>
          <p:nvPr/>
        </p:nvSpPr>
        <p:spPr>
          <a:xfrm>
            <a:off x="1110646" y="3783370"/>
            <a:ext cx="4243674" cy="82419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i="0" dirty="0">
                <a:effectLst/>
                <a:latin typeface="Arial" panose="020B0604020202020204" pitchFamily="34" charset="0"/>
              </a:rPr>
              <a:t>A. </a:t>
            </a:r>
            <a:r>
              <a:rPr lang="en-US" sz="2400" b="0" i="0" dirty="0" err="1">
                <a:effectLst/>
                <a:latin typeface="Arial" panose="020B0604020202020204" pitchFamily="34" charset="0"/>
              </a:rPr>
              <a:t>Điểm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 I </a:t>
            </a:r>
            <a:r>
              <a:rPr lang="en-US" sz="2400" b="0" i="0" dirty="0" err="1">
                <a:effectLst/>
                <a:latin typeface="Arial" panose="020B0604020202020204" pitchFamily="34" charset="0"/>
              </a:rPr>
              <a:t>nằm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</a:rPr>
              <a:t>giữa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</a:rPr>
              <a:t>hai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</a:rPr>
              <a:t>điểm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 E </a:t>
            </a:r>
            <a:r>
              <a:rPr lang="en-US" sz="2400" b="0" i="0" dirty="0" err="1">
                <a:effectLst/>
                <a:latin typeface="Arial" panose="020B0604020202020204" pitchFamily="34" charset="0"/>
              </a:rPr>
              <a:t>và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 F</a:t>
            </a:r>
            <a:endParaRPr lang="en-US" sz="24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3C3EF79-41ED-D518-6506-6A6734798EE7}"/>
              </a:ext>
            </a:extLst>
          </p:cNvPr>
          <p:cNvSpPr/>
          <p:nvPr/>
        </p:nvSpPr>
        <p:spPr>
          <a:xfrm>
            <a:off x="6096000" y="3788450"/>
            <a:ext cx="4399280" cy="82419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i="0" dirty="0">
                <a:effectLst/>
                <a:latin typeface="Arial" panose="020B0604020202020204" pitchFamily="34" charset="0"/>
              </a:rPr>
              <a:t>B. </a:t>
            </a:r>
            <a:r>
              <a:rPr lang="en-US" sz="2400" b="0" i="0" dirty="0" err="1">
                <a:effectLst/>
                <a:latin typeface="Arial" panose="020B0604020202020204" pitchFamily="34" charset="0"/>
              </a:rPr>
              <a:t>Điểm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</a:rPr>
              <a:t>K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</a:rPr>
              <a:t>nằm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</a:rPr>
              <a:t>giữa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</a:rPr>
              <a:t>hai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</a:rPr>
              <a:t>điểm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 F </a:t>
            </a:r>
            <a:r>
              <a:rPr lang="en-US" sz="2400" b="0" i="0" dirty="0" err="1">
                <a:effectLst/>
                <a:latin typeface="Arial" panose="020B0604020202020204" pitchFamily="34" charset="0"/>
              </a:rPr>
              <a:t>và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 I</a:t>
            </a:r>
            <a:endParaRPr lang="en-US" sz="24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1F40CD1-2941-556C-BCAA-FF732DE2CA4C}"/>
              </a:ext>
            </a:extLst>
          </p:cNvPr>
          <p:cNvSpPr/>
          <p:nvPr/>
        </p:nvSpPr>
        <p:spPr>
          <a:xfrm>
            <a:off x="1110646" y="5175290"/>
            <a:ext cx="4243674" cy="77216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i="0" dirty="0">
                <a:effectLst/>
                <a:latin typeface="Arial" panose="020B0604020202020204" pitchFamily="34" charset="0"/>
              </a:rPr>
              <a:t>C. </a:t>
            </a:r>
            <a:r>
              <a:rPr lang="en-US" sz="2400" b="0" i="0" dirty="0" err="1">
                <a:effectLst/>
                <a:latin typeface="Arial" panose="020B0604020202020204" pitchFamily="34" charset="0"/>
              </a:rPr>
              <a:t>Điểm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 F </a:t>
            </a:r>
            <a:r>
              <a:rPr lang="en-US" sz="2400" b="0" i="0" dirty="0" err="1">
                <a:effectLst/>
                <a:latin typeface="Arial" panose="020B0604020202020204" pitchFamily="34" charset="0"/>
              </a:rPr>
              <a:t>nằm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</a:rPr>
              <a:t>giữa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</a:rPr>
              <a:t>hai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</a:rPr>
              <a:t>điểm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 E </a:t>
            </a:r>
            <a:r>
              <a:rPr lang="en-US" sz="2400" b="0" i="0" dirty="0" err="1">
                <a:effectLst/>
                <a:latin typeface="Arial" panose="020B0604020202020204" pitchFamily="34" charset="0"/>
              </a:rPr>
              <a:t>và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 G</a:t>
            </a:r>
            <a:endParaRPr lang="en-US" sz="24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2E11897-FA26-1867-6B12-47A9DB08CAA9}"/>
              </a:ext>
            </a:extLst>
          </p:cNvPr>
          <p:cNvSpPr/>
          <p:nvPr/>
        </p:nvSpPr>
        <p:spPr>
          <a:xfrm>
            <a:off x="6096000" y="5175290"/>
            <a:ext cx="4399280" cy="77216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i="0" dirty="0">
                <a:effectLst/>
                <a:latin typeface="Arial" panose="020B0604020202020204" pitchFamily="34" charset="0"/>
              </a:rPr>
              <a:t>D. </a:t>
            </a:r>
            <a:r>
              <a:rPr lang="en-US" sz="2400" b="0" i="0" dirty="0" err="1">
                <a:effectLst/>
                <a:latin typeface="Arial" panose="020B0604020202020204" pitchFamily="34" charset="0"/>
              </a:rPr>
              <a:t>Điểm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 K </a:t>
            </a:r>
            <a:r>
              <a:rPr lang="en-US" sz="2400" b="0" i="0" dirty="0" err="1">
                <a:effectLst/>
                <a:latin typeface="Arial" panose="020B0604020202020204" pitchFamily="34" charset="0"/>
              </a:rPr>
              <a:t>nằm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</a:rPr>
              <a:t>giữa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</a:rPr>
              <a:t>hai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effectLst/>
                <a:latin typeface="Arial" panose="020B0604020202020204" pitchFamily="34" charset="0"/>
              </a:rPr>
              <a:t>điểm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 H </a:t>
            </a:r>
            <a:r>
              <a:rPr lang="en-US" sz="2400" b="0" i="0" dirty="0" err="1">
                <a:effectLst/>
                <a:latin typeface="Arial" panose="020B0604020202020204" pitchFamily="34" charset="0"/>
              </a:rPr>
              <a:t>và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 G</a:t>
            </a:r>
            <a:endParaRPr lang="en-US" sz="2400" dirty="0"/>
          </a:p>
        </p:txBody>
      </p:sp>
      <p:pic>
        <p:nvPicPr>
          <p:cNvPr id="11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9E38A602-10B5-7600-7CE1-6BE81306E2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50876" y="4852978"/>
            <a:ext cx="487363" cy="487363"/>
          </a:xfrm>
          <a:prstGeom prst="rect">
            <a:avLst/>
          </a:prstGeom>
        </p:spPr>
      </p:pic>
      <p:pic>
        <p:nvPicPr>
          <p:cNvPr id="12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98E3B148-89B1-8BD5-3E4F-BECF559654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50876" y="3265805"/>
            <a:ext cx="487363" cy="487363"/>
          </a:xfrm>
          <a:prstGeom prst="rect">
            <a:avLst/>
          </a:prstGeom>
        </p:spPr>
      </p:pic>
      <p:pic>
        <p:nvPicPr>
          <p:cNvPr id="13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96B22B76-0035-8A20-94B6-D3544BD70D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50876" y="4120197"/>
            <a:ext cx="487363" cy="4873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AD9CDE-0B1E-E2DA-9DA5-F464C7D4D477}"/>
              </a:ext>
            </a:extLst>
          </p:cNvPr>
          <p:cNvSpPr/>
          <p:nvPr/>
        </p:nvSpPr>
        <p:spPr>
          <a:xfrm>
            <a:off x="-1908313" y="-185530"/>
            <a:ext cx="1749287" cy="20596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194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57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5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5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7" grpId="1" animBg="1"/>
      <p:bldP spid="7" grpId="2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5D70D3DA-26C0-4AE4-3E36-450FF43F7B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C7EBE1-A5B7-36AC-6994-3EA947D13A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F84165-BC33-30E5-63CC-970690BB3B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88" y="5601177"/>
            <a:ext cx="1099517" cy="11487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D385A3-A6D6-9D14-38E7-80BC1E9BB84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760591" y="2686709"/>
            <a:ext cx="2167510" cy="5120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FA6185-AEAD-F676-8ECD-5413118874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3625505" y="3400384"/>
            <a:ext cx="2762142" cy="652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13138B-229F-F993-5296-146025242A6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341647" y="1988028"/>
            <a:ext cx="1483740" cy="388926"/>
          </a:xfrm>
          <a:prstGeom prst="rect">
            <a:avLst/>
          </a:prstGeom>
        </p:spPr>
      </p:pic>
      <p:pic>
        <p:nvPicPr>
          <p:cNvPr id="7" name="jump">
            <a:hlinkClick r:id="" action="ppaction://media"/>
            <a:extLst>
              <a:ext uri="{FF2B5EF4-FFF2-40B4-BE49-F238E27FC236}">
                <a16:creationId xmlns:a16="http://schemas.microsoft.com/office/drawing/2014/main" id="{54CFC683-A3B0-81C0-1952-A2A073BDA9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48606" y="-1116149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E26715-85CB-7395-0101-3F8D044BD41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1D4197-EB29-3CFA-738F-40A619E891A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0" y="4932753"/>
            <a:ext cx="4173322" cy="19252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35139F-4A8E-A5C9-CCF7-5711B2B46FF5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7F54FD-F8FF-9A45-C4C1-8115E22A05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0303B2-D790-C279-14B7-B0327D594C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A5FFAE-A561-7643-0F14-F12E302F69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A21317-B8F8-9A5A-DA43-EB8E11FE7B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EF5B79-85D2-668C-87A8-36037F29700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EC6DF4-ADA4-B6A8-40AD-DC6CDFF599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14ACB8-29E2-FD80-0432-3FE36C6043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BE3323E-2B84-0CBF-329B-147B236806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CF8E9C60-07FC-3F99-54CD-AF697B99C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4103" y="1947958"/>
            <a:ext cx="1182567" cy="1074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05963B44-E81D-0DB8-D421-E4BB75D77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4752" y="3107706"/>
            <a:ext cx="3507248" cy="397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FF922ED9-C529-39D6-3041-7409DCFDF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422868" y="4982605"/>
            <a:ext cx="1772387" cy="184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EE23F7B-352F-8A61-6933-4F925A98E3C3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658">
            <a:off x="7370434" y="5492337"/>
            <a:ext cx="1472379" cy="1366427"/>
          </a:xfrm>
          <a:prstGeom prst="rect">
            <a:avLst/>
          </a:prstGeom>
        </p:spPr>
      </p:pic>
      <p:pic>
        <p:nvPicPr>
          <p:cNvPr id="23" name="Picture 2" descr="Kết quả hình ảnh cho FIREWORK GIF">
            <a:extLst>
              <a:ext uri="{FF2B5EF4-FFF2-40B4-BE49-F238E27FC236}">
                <a16:creationId xmlns:a16="http://schemas.microsoft.com/office/drawing/2014/main" id="{21D2DE6B-4F38-D1DC-6464-2B88F5A780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129" y="42632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Kết quả hình ảnh cho FIREWORK GIF">
            <a:extLst>
              <a:ext uri="{FF2B5EF4-FFF2-40B4-BE49-F238E27FC236}">
                <a16:creationId xmlns:a16="http://schemas.microsoft.com/office/drawing/2014/main" id="{5255DBFD-5AB9-AEB3-FFE1-9E3AE41A98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54" y="5388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FIREWORK GIF">
            <a:extLst>
              <a:ext uri="{FF2B5EF4-FFF2-40B4-BE49-F238E27FC236}">
                <a16:creationId xmlns:a16="http://schemas.microsoft.com/office/drawing/2014/main" id="{5CA42A52-6FC2-1FA7-2BBC-CEC4BAEEAA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927" y="-54647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Kết quả hình ảnh cho FIREWORK GIF">
            <a:extLst>
              <a:ext uri="{FF2B5EF4-FFF2-40B4-BE49-F238E27FC236}">
                <a16:creationId xmlns:a16="http://schemas.microsoft.com/office/drawing/2014/main" id="{66AE9275-B06B-FA8F-ACB8-BD6DEE12B2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146" y="197481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C0F0832-C22C-00E1-105E-704513BE85AC}"/>
              </a:ext>
            </a:extLst>
          </p:cNvPr>
          <p:cNvSpPr/>
          <p:nvPr/>
        </p:nvSpPr>
        <p:spPr>
          <a:xfrm>
            <a:off x="2890531" y="1153023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075E3AA-CA39-B15C-AB3A-7C0E9E89FF3D}"/>
              </a:ext>
            </a:extLst>
          </p:cNvPr>
          <p:cNvSpPr/>
          <p:nvPr/>
        </p:nvSpPr>
        <p:spPr>
          <a:xfrm>
            <a:off x="-1908313" y="-185530"/>
            <a:ext cx="1749287" cy="20596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78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0023 C 4.375E-6 -0.0257 -0.04193 -0.19514 -0.12448 -0.16134 C -0.18633 -0.125 -0.14506 0.02616 -0.14987 0.07268 " pathEditMode="relative" rAng="0" ptsTypes="AAA">
                                      <p:cBhvr>
                                        <p:cTn id="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6" y="-465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8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87 0.07268 C -0.12266 0.01713 -0.07396 0.01458 -0.02045 0.02292 C 0.02578 0.03588 0.07487 0.14444 0.09075 0.18426 " pathEditMode="relative" rAng="0" ptsTypes="AAA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291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7" grpId="0"/>
      <p:bldP spid="27" grpId="1"/>
    </p:bldLst>
  </p:timing>
</p:sld>
</file>

<file path=ppt/theme/theme1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602</Words>
  <Application>Microsoft Office PowerPoint</Application>
  <PresentationFormat>Widescreen</PresentationFormat>
  <Paragraphs>100</Paragraphs>
  <Slides>23</Slides>
  <Notes>13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等线</vt:lpstr>
      <vt:lpstr>微软雅黑</vt:lpstr>
      <vt:lpstr>Arial</vt:lpstr>
      <vt:lpstr>Calibri</vt:lpstr>
      <vt:lpstr>Cambria</vt:lpstr>
      <vt:lpstr>Times New Roman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41</cp:revision>
  <dcterms:created xsi:type="dcterms:W3CDTF">2022-07-04T01:34:37Z</dcterms:created>
  <dcterms:modified xsi:type="dcterms:W3CDTF">2023-10-13T05:25:09Z</dcterms:modified>
</cp:coreProperties>
</file>