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8" r:id="rId3"/>
  </p:sldMasterIdLst>
  <p:notesMasterIdLst>
    <p:notesMasterId r:id="rId25"/>
  </p:notesMasterIdLst>
  <p:sldIdLst>
    <p:sldId id="258" r:id="rId4"/>
    <p:sldId id="300" r:id="rId5"/>
    <p:sldId id="301" r:id="rId6"/>
    <p:sldId id="302" r:id="rId7"/>
    <p:sldId id="303" r:id="rId8"/>
    <p:sldId id="304" r:id="rId9"/>
    <p:sldId id="257" r:id="rId10"/>
    <p:sldId id="11599" r:id="rId11"/>
    <p:sldId id="11598" r:id="rId12"/>
    <p:sldId id="347" r:id="rId13"/>
    <p:sldId id="278" r:id="rId14"/>
    <p:sldId id="350" r:id="rId15"/>
    <p:sldId id="11590" r:id="rId16"/>
    <p:sldId id="11594" r:id="rId17"/>
    <p:sldId id="3267" r:id="rId18"/>
    <p:sldId id="3268" r:id="rId19"/>
    <p:sldId id="3269" r:id="rId20"/>
    <p:sldId id="3270" r:id="rId21"/>
    <p:sldId id="3273" r:id="rId22"/>
    <p:sldId id="2666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9A917-90AB-4670-8AD0-9A280ECC630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1143B8E4-27EF-449F-9F03-9A6DEC288D52}">
      <dgm:prSet phldrT="[Text]" phldr="1"/>
      <dgm:spPr/>
      <dgm:t>
        <a:bodyPr/>
        <a:lstStyle/>
        <a:p>
          <a:endParaRPr lang="en-US"/>
        </a:p>
      </dgm:t>
    </dgm:pt>
    <dgm:pt modelId="{30C19AB5-B7A2-42AD-9C59-9026D297EEE8}" type="parTrans" cxnId="{149A3667-429C-4F6E-9C90-62A479006DB7}">
      <dgm:prSet/>
      <dgm:spPr/>
      <dgm:t>
        <a:bodyPr/>
        <a:lstStyle/>
        <a:p>
          <a:endParaRPr lang="en-US"/>
        </a:p>
      </dgm:t>
    </dgm:pt>
    <dgm:pt modelId="{EB153F43-D691-4501-A508-725C9AD83782}" type="sibTrans" cxnId="{149A3667-429C-4F6E-9C90-62A479006DB7}">
      <dgm:prSet/>
      <dgm:spPr/>
      <dgm:t>
        <a:bodyPr/>
        <a:lstStyle/>
        <a:p>
          <a:endParaRPr lang="en-US"/>
        </a:p>
      </dgm:t>
    </dgm:pt>
    <dgm:pt modelId="{B7220181-CA53-4251-A7B0-2A23997550E8}">
      <dgm:prSet phldrT="[Text]" phldr="1"/>
      <dgm:spPr/>
      <dgm:t>
        <a:bodyPr/>
        <a:lstStyle/>
        <a:p>
          <a:endParaRPr lang="en-US"/>
        </a:p>
      </dgm:t>
    </dgm:pt>
    <dgm:pt modelId="{8704F61D-E571-41E5-B23E-1B631E71B6E9}" type="parTrans" cxnId="{2BAF6E4A-EBF5-4876-A9F1-44B2BAC93CFC}">
      <dgm:prSet/>
      <dgm:spPr/>
      <dgm:t>
        <a:bodyPr/>
        <a:lstStyle/>
        <a:p>
          <a:endParaRPr lang="en-US"/>
        </a:p>
      </dgm:t>
    </dgm:pt>
    <dgm:pt modelId="{86C1A4FC-F481-423A-826B-9B42E6697886}" type="sibTrans" cxnId="{2BAF6E4A-EBF5-4876-A9F1-44B2BAC93CFC}">
      <dgm:prSet/>
      <dgm:spPr/>
      <dgm:t>
        <a:bodyPr/>
        <a:lstStyle/>
        <a:p>
          <a:endParaRPr lang="en-US"/>
        </a:p>
      </dgm:t>
    </dgm:pt>
    <dgm:pt modelId="{1ACABCC4-78DB-4AC3-88CC-FA389466A4E9}">
      <dgm:prSet phldrT="[Text]" phldr="1"/>
      <dgm:spPr/>
      <dgm:t>
        <a:bodyPr/>
        <a:lstStyle/>
        <a:p>
          <a:endParaRPr lang="en-US"/>
        </a:p>
      </dgm:t>
    </dgm:pt>
    <dgm:pt modelId="{E179BB22-59E0-434C-BCAD-06E18FA1E94E}" type="parTrans" cxnId="{1F42FE02-F967-484E-B67F-A4871E0D1441}">
      <dgm:prSet/>
      <dgm:spPr/>
      <dgm:t>
        <a:bodyPr/>
        <a:lstStyle/>
        <a:p>
          <a:endParaRPr lang="en-US"/>
        </a:p>
      </dgm:t>
    </dgm:pt>
    <dgm:pt modelId="{06AB4902-808D-47B7-AD16-8471F516D92A}" type="sibTrans" cxnId="{1F42FE02-F967-484E-B67F-A4871E0D1441}">
      <dgm:prSet/>
      <dgm:spPr/>
      <dgm:t>
        <a:bodyPr/>
        <a:lstStyle/>
        <a:p>
          <a:endParaRPr lang="en-US"/>
        </a:p>
      </dgm:t>
    </dgm:pt>
    <dgm:pt modelId="{C2ECC24E-C9D4-4B59-BF20-17406E76A9B3}" type="pres">
      <dgm:prSet presAssocID="{7419A917-90AB-4670-8AD0-9A280ECC630A}" presName="Name0" presStyleCnt="0">
        <dgm:presLayoutVars>
          <dgm:chMax val="7"/>
          <dgm:chPref val="7"/>
          <dgm:dir/>
        </dgm:presLayoutVars>
      </dgm:prSet>
      <dgm:spPr/>
    </dgm:pt>
    <dgm:pt modelId="{6708B9DA-58C4-4758-A4D6-D41FEFF8762B}" type="pres">
      <dgm:prSet presAssocID="{7419A917-90AB-4670-8AD0-9A280ECC630A}" presName="Name1" presStyleCnt="0"/>
      <dgm:spPr/>
    </dgm:pt>
    <dgm:pt modelId="{09EBB4EF-9035-421A-9606-EDA5E6AAAD49}" type="pres">
      <dgm:prSet presAssocID="{7419A917-90AB-4670-8AD0-9A280ECC630A}" presName="cycle" presStyleCnt="0"/>
      <dgm:spPr/>
    </dgm:pt>
    <dgm:pt modelId="{C4C0561D-B82A-47E4-9B7C-62AD8FE6A024}" type="pres">
      <dgm:prSet presAssocID="{7419A917-90AB-4670-8AD0-9A280ECC630A}" presName="srcNode" presStyleLbl="node1" presStyleIdx="0" presStyleCnt="3"/>
      <dgm:spPr/>
    </dgm:pt>
    <dgm:pt modelId="{67D7C285-0C4A-46E7-AF7F-8952855A340F}" type="pres">
      <dgm:prSet presAssocID="{7419A917-90AB-4670-8AD0-9A280ECC630A}" presName="conn" presStyleLbl="parChTrans1D2" presStyleIdx="0" presStyleCnt="1"/>
      <dgm:spPr/>
    </dgm:pt>
    <dgm:pt modelId="{82DDEF8B-A269-4327-BA59-780E6F9963F8}" type="pres">
      <dgm:prSet presAssocID="{7419A917-90AB-4670-8AD0-9A280ECC630A}" presName="extraNode" presStyleLbl="node1" presStyleIdx="0" presStyleCnt="3"/>
      <dgm:spPr/>
    </dgm:pt>
    <dgm:pt modelId="{24FF30C8-92CA-4274-A746-0766C6F49DEE}" type="pres">
      <dgm:prSet presAssocID="{7419A917-90AB-4670-8AD0-9A280ECC630A}" presName="dstNode" presStyleLbl="node1" presStyleIdx="0" presStyleCnt="3"/>
      <dgm:spPr/>
    </dgm:pt>
    <dgm:pt modelId="{634859C4-DF50-4B46-8E0D-8C472E9D0B11}" type="pres">
      <dgm:prSet presAssocID="{1143B8E4-27EF-449F-9F03-9A6DEC288D52}" presName="text_1" presStyleLbl="node1" presStyleIdx="0" presStyleCnt="3">
        <dgm:presLayoutVars>
          <dgm:bulletEnabled val="1"/>
        </dgm:presLayoutVars>
      </dgm:prSet>
      <dgm:spPr/>
    </dgm:pt>
    <dgm:pt modelId="{56E428A4-3F39-4AA6-9D25-8E8BC9648CB0}" type="pres">
      <dgm:prSet presAssocID="{1143B8E4-27EF-449F-9F03-9A6DEC288D52}" presName="accent_1" presStyleCnt="0"/>
      <dgm:spPr/>
    </dgm:pt>
    <dgm:pt modelId="{580C39FE-5355-406D-8334-2ACB4E6110D4}" type="pres">
      <dgm:prSet presAssocID="{1143B8E4-27EF-449F-9F03-9A6DEC288D52}" presName="accentRepeatNode" presStyleLbl="solidFgAcc1" presStyleIdx="0" presStyleCnt="3"/>
      <dgm:spPr/>
    </dgm:pt>
    <dgm:pt modelId="{70EFE134-0104-4D57-B672-FBBE7A4ACD27}" type="pres">
      <dgm:prSet presAssocID="{B7220181-CA53-4251-A7B0-2A23997550E8}" presName="text_2" presStyleLbl="node1" presStyleIdx="1" presStyleCnt="3">
        <dgm:presLayoutVars>
          <dgm:bulletEnabled val="1"/>
        </dgm:presLayoutVars>
      </dgm:prSet>
      <dgm:spPr/>
    </dgm:pt>
    <dgm:pt modelId="{2FA6BD7F-FC81-46D4-9E79-0D3C4F50C401}" type="pres">
      <dgm:prSet presAssocID="{B7220181-CA53-4251-A7B0-2A23997550E8}" presName="accent_2" presStyleCnt="0"/>
      <dgm:spPr/>
    </dgm:pt>
    <dgm:pt modelId="{06BD7460-E0F7-40EA-81A0-0E127C646530}" type="pres">
      <dgm:prSet presAssocID="{B7220181-CA53-4251-A7B0-2A23997550E8}" presName="accentRepeatNode" presStyleLbl="solidFgAcc1" presStyleIdx="1" presStyleCnt="3"/>
      <dgm:spPr/>
    </dgm:pt>
    <dgm:pt modelId="{54F19519-0C7B-42E4-9AA6-84A572864E8C}" type="pres">
      <dgm:prSet presAssocID="{1ACABCC4-78DB-4AC3-88CC-FA389466A4E9}" presName="text_3" presStyleLbl="node1" presStyleIdx="2" presStyleCnt="3">
        <dgm:presLayoutVars>
          <dgm:bulletEnabled val="1"/>
        </dgm:presLayoutVars>
      </dgm:prSet>
      <dgm:spPr/>
    </dgm:pt>
    <dgm:pt modelId="{0D1A2922-A32F-4150-98F5-EE561A7D24D3}" type="pres">
      <dgm:prSet presAssocID="{1ACABCC4-78DB-4AC3-88CC-FA389466A4E9}" presName="accent_3" presStyleCnt="0"/>
      <dgm:spPr/>
    </dgm:pt>
    <dgm:pt modelId="{29E471A3-7DE6-477D-8B05-BC7882B4F32D}" type="pres">
      <dgm:prSet presAssocID="{1ACABCC4-78DB-4AC3-88CC-FA389466A4E9}" presName="accentRepeatNode" presStyleLbl="solidFgAcc1" presStyleIdx="2" presStyleCnt="3"/>
      <dgm:spPr/>
    </dgm:pt>
  </dgm:ptLst>
  <dgm:cxnLst>
    <dgm:cxn modelId="{1F42FE02-F967-484E-B67F-A4871E0D1441}" srcId="{7419A917-90AB-4670-8AD0-9A280ECC630A}" destId="{1ACABCC4-78DB-4AC3-88CC-FA389466A4E9}" srcOrd="2" destOrd="0" parTransId="{E179BB22-59E0-434C-BCAD-06E18FA1E94E}" sibTransId="{06AB4902-808D-47B7-AD16-8471F516D92A}"/>
    <dgm:cxn modelId="{32F9440A-D822-4FD6-B030-5AC9BC7287AA}" type="presOf" srcId="{1ACABCC4-78DB-4AC3-88CC-FA389466A4E9}" destId="{54F19519-0C7B-42E4-9AA6-84A572864E8C}" srcOrd="0" destOrd="0" presId="urn:microsoft.com/office/officeart/2008/layout/VerticalCurvedList"/>
    <dgm:cxn modelId="{149A3667-429C-4F6E-9C90-62A479006DB7}" srcId="{7419A917-90AB-4670-8AD0-9A280ECC630A}" destId="{1143B8E4-27EF-449F-9F03-9A6DEC288D52}" srcOrd="0" destOrd="0" parTransId="{30C19AB5-B7A2-42AD-9C59-9026D297EEE8}" sibTransId="{EB153F43-D691-4501-A508-725C9AD83782}"/>
    <dgm:cxn modelId="{2BAF6E4A-EBF5-4876-A9F1-44B2BAC93CFC}" srcId="{7419A917-90AB-4670-8AD0-9A280ECC630A}" destId="{B7220181-CA53-4251-A7B0-2A23997550E8}" srcOrd="1" destOrd="0" parTransId="{8704F61D-E571-41E5-B23E-1B631E71B6E9}" sibTransId="{86C1A4FC-F481-423A-826B-9B42E6697886}"/>
    <dgm:cxn modelId="{13D7EE4A-8D45-46BB-B62C-2AE2B3C6CB0C}" type="presOf" srcId="{EB153F43-D691-4501-A508-725C9AD83782}" destId="{67D7C285-0C4A-46E7-AF7F-8952855A340F}" srcOrd="0" destOrd="0" presId="urn:microsoft.com/office/officeart/2008/layout/VerticalCurvedList"/>
    <dgm:cxn modelId="{06058895-0CA9-4C24-B3D5-01233E485817}" type="presOf" srcId="{B7220181-CA53-4251-A7B0-2A23997550E8}" destId="{70EFE134-0104-4D57-B672-FBBE7A4ACD27}" srcOrd="0" destOrd="0" presId="urn:microsoft.com/office/officeart/2008/layout/VerticalCurvedList"/>
    <dgm:cxn modelId="{6AB905A5-CACD-493C-852B-1816E02277F8}" type="presOf" srcId="{1143B8E4-27EF-449F-9F03-9A6DEC288D52}" destId="{634859C4-DF50-4B46-8E0D-8C472E9D0B11}" srcOrd="0" destOrd="0" presId="urn:microsoft.com/office/officeart/2008/layout/VerticalCurvedList"/>
    <dgm:cxn modelId="{C56989DC-C4ED-4917-8526-5026986D0903}" type="presOf" srcId="{7419A917-90AB-4670-8AD0-9A280ECC630A}" destId="{C2ECC24E-C9D4-4B59-BF20-17406E76A9B3}" srcOrd="0" destOrd="0" presId="urn:microsoft.com/office/officeart/2008/layout/VerticalCurvedList"/>
    <dgm:cxn modelId="{93377ADE-0DE7-4636-84F1-4763D9C1C23C}" type="presParOf" srcId="{C2ECC24E-C9D4-4B59-BF20-17406E76A9B3}" destId="{6708B9DA-58C4-4758-A4D6-D41FEFF8762B}" srcOrd="0" destOrd="0" presId="urn:microsoft.com/office/officeart/2008/layout/VerticalCurvedList"/>
    <dgm:cxn modelId="{545EC482-892E-45D0-A887-D45891782316}" type="presParOf" srcId="{6708B9DA-58C4-4758-A4D6-D41FEFF8762B}" destId="{09EBB4EF-9035-421A-9606-EDA5E6AAAD49}" srcOrd="0" destOrd="0" presId="urn:microsoft.com/office/officeart/2008/layout/VerticalCurvedList"/>
    <dgm:cxn modelId="{A2E9023C-3A1F-42EA-A51D-6686DF25E9BC}" type="presParOf" srcId="{09EBB4EF-9035-421A-9606-EDA5E6AAAD49}" destId="{C4C0561D-B82A-47E4-9B7C-62AD8FE6A024}" srcOrd="0" destOrd="0" presId="urn:microsoft.com/office/officeart/2008/layout/VerticalCurvedList"/>
    <dgm:cxn modelId="{5806C18A-4CA4-47F6-A205-33F1A2F4C7D9}" type="presParOf" srcId="{09EBB4EF-9035-421A-9606-EDA5E6AAAD49}" destId="{67D7C285-0C4A-46E7-AF7F-8952855A340F}" srcOrd="1" destOrd="0" presId="urn:microsoft.com/office/officeart/2008/layout/VerticalCurvedList"/>
    <dgm:cxn modelId="{9EF68CCE-0BB9-4477-9469-3EF88C1737A4}" type="presParOf" srcId="{09EBB4EF-9035-421A-9606-EDA5E6AAAD49}" destId="{82DDEF8B-A269-4327-BA59-780E6F9963F8}" srcOrd="2" destOrd="0" presId="urn:microsoft.com/office/officeart/2008/layout/VerticalCurvedList"/>
    <dgm:cxn modelId="{3FB4FF86-CB19-4E4D-B3DE-793AE98C7457}" type="presParOf" srcId="{09EBB4EF-9035-421A-9606-EDA5E6AAAD49}" destId="{24FF30C8-92CA-4274-A746-0766C6F49DEE}" srcOrd="3" destOrd="0" presId="urn:microsoft.com/office/officeart/2008/layout/VerticalCurvedList"/>
    <dgm:cxn modelId="{E34D9EC3-4A29-432B-8AB0-8E07E0B5E87C}" type="presParOf" srcId="{6708B9DA-58C4-4758-A4D6-D41FEFF8762B}" destId="{634859C4-DF50-4B46-8E0D-8C472E9D0B11}" srcOrd="1" destOrd="0" presId="urn:microsoft.com/office/officeart/2008/layout/VerticalCurvedList"/>
    <dgm:cxn modelId="{D137661E-5F9E-419C-8F48-FABCCE78C5C9}" type="presParOf" srcId="{6708B9DA-58C4-4758-A4D6-D41FEFF8762B}" destId="{56E428A4-3F39-4AA6-9D25-8E8BC9648CB0}" srcOrd="2" destOrd="0" presId="urn:microsoft.com/office/officeart/2008/layout/VerticalCurvedList"/>
    <dgm:cxn modelId="{0F22C01B-A071-4585-8C9D-F2770D4426C5}" type="presParOf" srcId="{56E428A4-3F39-4AA6-9D25-8E8BC9648CB0}" destId="{580C39FE-5355-406D-8334-2ACB4E6110D4}" srcOrd="0" destOrd="0" presId="urn:microsoft.com/office/officeart/2008/layout/VerticalCurvedList"/>
    <dgm:cxn modelId="{7FEE206C-E492-40C1-9269-CE7164858C05}" type="presParOf" srcId="{6708B9DA-58C4-4758-A4D6-D41FEFF8762B}" destId="{70EFE134-0104-4D57-B672-FBBE7A4ACD27}" srcOrd="3" destOrd="0" presId="urn:microsoft.com/office/officeart/2008/layout/VerticalCurvedList"/>
    <dgm:cxn modelId="{16FE0FE5-A25B-4616-B806-2AC16CBDBE2D}" type="presParOf" srcId="{6708B9DA-58C4-4758-A4D6-D41FEFF8762B}" destId="{2FA6BD7F-FC81-46D4-9E79-0D3C4F50C401}" srcOrd="4" destOrd="0" presId="urn:microsoft.com/office/officeart/2008/layout/VerticalCurvedList"/>
    <dgm:cxn modelId="{DAEB3F2F-2254-4303-975F-035F0ADA79DF}" type="presParOf" srcId="{2FA6BD7F-FC81-46D4-9E79-0D3C4F50C401}" destId="{06BD7460-E0F7-40EA-81A0-0E127C646530}" srcOrd="0" destOrd="0" presId="urn:microsoft.com/office/officeart/2008/layout/VerticalCurvedList"/>
    <dgm:cxn modelId="{A4D01B50-1B31-4594-A40D-65DA677B3301}" type="presParOf" srcId="{6708B9DA-58C4-4758-A4D6-D41FEFF8762B}" destId="{54F19519-0C7B-42E4-9AA6-84A572864E8C}" srcOrd="5" destOrd="0" presId="urn:microsoft.com/office/officeart/2008/layout/VerticalCurvedList"/>
    <dgm:cxn modelId="{95970257-7D0A-4BD2-8E11-397494B5C9F1}" type="presParOf" srcId="{6708B9DA-58C4-4758-A4D6-D41FEFF8762B}" destId="{0D1A2922-A32F-4150-98F5-EE561A7D24D3}" srcOrd="6" destOrd="0" presId="urn:microsoft.com/office/officeart/2008/layout/VerticalCurvedList"/>
    <dgm:cxn modelId="{6BC4CE44-6238-4576-86BE-82F01D3AB611}" type="presParOf" srcId="{0D1A2922-A32F-4150-98F5-EE561A7D24D3}" destId="{29E471A3-7DE6-477D-8B05-BC7882B4F3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E250D3-C828-437A-B30D-1403BB60745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E91648-0F00-42D7-B394-23FF96B5F56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nl-NL" sz="2800" dirty="0"/>
            <a:t> Nhận biết được điểm ở giữa, trung điểm của đoạn thẳng.</a:t>
          </a:r>
          <a:endParaRPr lang="en-US" sz="2800" dirty="0"/>
        </a:p>
      </dgm:t>
    </dgm:pt>
    <dgm:pt modelId="{4551A755-9664-4F49-BF7A-DBD62CB72F94}" type="parTrans" cxnId="{0E818173-00C8-4ED7-B8CC-166BB58CD288}">
      <dgm:prSet/>
      <dgm:spPr/>
      <dgm:t>
        <a:bodyPr/>
        <a:lstStyle/>
        <a:p>
          <a:endParaRPr lang="en-US"/>
        </a:p>
      </dgm:t>
    </dgm:pt>
    <dgm:pt modelId="{39A0B77F-00C3-42DF-B553-D6E6FE5D7398}" type="sibTrans" cxnId="{0E818173-00C8-4ED7-B8CC-166BB58CD288}">
      <dgm:prSet/>
      <dgm:spPr/>
      <dgm:t>
        <a:bodyPr/>
        <a:lstStyle/>
        <a:p>
          <a:endParaRPr lang="en-US"/>
        </a:p>
      </dgm:t>
    </dgm:pt>
    <dgm:pt modelId="{9CF330EA-793A-4780-9C7E-B6482D7B0D58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nl-NL" sz="2800" dirty="0"/>
            <a:t>Làm được các bài tập thực tế có liên quan đến  trung điểm của đoạn thẳng.</a:t>
          </a:r>
          <a:endParaRPr lang="en-US" sz="2800" dirty="0"/>
        </a:p>
      </dgm:t>
    </dgm:pt>
    <dgm:pt modelId="{81E174A9-3C50-41E7-BEB8-EC394B269CC3}" type="parTrans" cxnId="{36305B97-FE65-4AD3-9C61-660B033189A7}">
      <dgm:prSet/>
      <dgm:spPr/>
      <dgm:t>
        <a:bodyPr/>
        <a:lstStyle/>
        <a:p>
          <a:endParaRPr lang="en-US"/>
        </a:p>
      </dgm:t>
    </dgm:pt>
    <dgm:pt modelId="{D81FDB4D-BFE6-4377-A682-6257FDBCAAAC}" type="sibTrans" cxnId="{36305B97-FE65-4AD3-9C61-660B033189A7}">
      <dgm:prSet/>
      <dgm:spPr/>
      <dgm:t>
        <a:bodyPr/>
        <a:lstStyle/>
        <a:p>
          <a:endParaRPr lang="en-US"/>
        </a:p>
      </dgm:t>
    </dgm:pt>
    <dgm:pt modelId="{B8F78D66-72F9-455D-895E-9C698CFBA39F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l-NL" sz="2800" dirty="0"/>
            <a:t> Xác định được ba điểm thẳng hàng qua hình ảnh trực quan.</a:t>
          </a:r>
          <a:endParaRPr lang="en-US" sz="2800" dirty="0"/>
        </a:p>
      </dgm:t>
    </dgm:pt>
    <dgm:pt modelId="{54020FBA-D36F-4216-98E8-B823DAF1CB9B}" type="sibTrans" cxnId="{75EC2EC3-5173-4EF7-8A86-879F16F53D54}">
      <dgm:prSet/>
      <dgm:spPr/>
      <dgm:t>
        <a:bodyPr/>
        <a:lstStyle/>
        <a:p>
          <a:endParaRPr lang="en-US"/>
        </a:p>
      </dgm:t>
    </dgm:pt>
    <dgm:pt modelId="{BA9390D2-905E-475E-8E68-5F77BFE14D4F}" type="parTrans" cxnId="{75EC2EC3-5173-4EF7-8A86-879F16F53D54}">
      <dgm:prSet/>
      <dgm:spPr/>
      <dgm:t>
        <a:bodyPr/>
        <a:lstStyle/>
        <a:p>
          <a:endParaRPr lang="en-US"/>
        </a:p>
      </dgm:t>
    </dgm:pt>
    <dgm:pt modelId="{AB37E93A-89E0-4952-ADEB-08DDB5E15EAC}" type="pres">
      <dgm:prSet presAssocID="{11E250D3-C828-437A-B30D-1403BB607455}" presName="Name0" presStyleCnt="0">
        <dgm:presLayoutVars>
          <dgm:chMax val="7"/>
          <dgm:chPref val="7"/>
          <dgm:dir/>
        </dgm:presLayoutVars>
      </dgm:prSet>
      <dgm:spPr/>
    </dgm:pt>
    <dgm:pt modelId="{DE5E38E3-3C1C-41B1-8563-787905C3619D}" type="pres">
      <dgm:prSet presAssocID="{11E250D3-C828-437A-B30D-1403BB607455}" presName="Name1" presStyleCnt="0"/>
      <dgm:spPr/>
    </dgm:pt>
    <dgm:pt modelId="{0ABA4D05-11F3-43AD-9125-3966FAF228F9}" type="pres">
      <dgm:prSet presAssocID="{11E250D3-C828-437A-B30D-1403BB607455}" presName="cycle" presStyleCnt="0"/>
      <dgm:spPr/>
    </dgm:pt>
    <dgm:pt modelId="{C79F3546-98EA-4C37-9D6B-5138F2C6214C}" type="pres">
      <dgm:prSet presAssocID="{11E250D3-C828-437A-B30D-1403BB607455}" presName="srcNode" presStyleLbl="node1" presStyleIdx="0" presStyleCnt="3"/>
      <dgm:spPr/>
    </dgm:pt>
    <dgm:pt modelId="{31B937C1-DB41-4FBF-8F88-8FFEC8F06104}" type="pres">
      <dgm:prSet presAssocID="{11E250D3-C828-437A-B30D-1403BB607455}" presName="conn" presStyleLbl="parChTrans1D2" presStyleIdx="0" presStyleCnt="1"/>
      <dgm:spPr/>
    </dgm:pt>
    <dgm:pt modelId="{15FFC484-F537-46A9-9CED-C4F696FF99ED}" type="pres">
      <dgm:prSet presAssocID="{11E250D3-C828-437A-B30D-1403BB607455}" presName="extraNode" presStyleLbl="node1" presStyleIdx="0" presStyleCnt="3"/>
      <dgm:spPr/>
    </dgm:pt>
    <dgm:pt modelId="{814201D8-FF37-4C8B-BFF1-96AB8AE0F892}" type="pres">
      <dgm:prSet presAssocID="{11E250D3-C828-437A-B30D-1403BB607455}" presName="dstNode" presStyleLbl="node1" presStyleIdx="0" presStyleCnt="3"/>
      <dgm:spPr/>
    </dgm:pt>
    <dgm:pt modelId="{4B64C587-06EA-4128-AF33-418BC1836EC0}" type="pres">
      <dgm:prSet presAssocID="{5DE91648-0F00-42D7-B394-23FF96B5F56E}" presName="text_1" presStyleLbl="node1" presStyleIdx="0" presStyleCnt="3" custLinFactNeighborY="-4406">
        <dgm:presLayoutVars>
          <dgm:bulletEnabled val="1"/>
        </dgm:presLayoutVars>
      </dgm:prSet>
      <dgm:spPr/>
    </dgm:pt>
    <dgm:pt modelId="{893E25DA-C418-432B-82C8-E260B2AD4D6F}" type="pres">
      <dgm:prSet presAssocID="{5DE91648-0F00-42D7-B394-23FF96B5F56E}" presName="accent_1" presStyleCnt="0"/>
      <dgm:spPr/>
    </dgm:pt>
    <dgm:pt modelId="{0BEA901A-AAEA-457A-B868-A68730050F29}" type="pres">
      <dgm:prSet presAssocID="{5DE91648-0F00-42D7-B394-23FF96B5F56E}" presName="accentRepeatNode" presStyleLbl="solidFgAcc1" presStyleIdx="0" presStyleCnt="3"/>
      <dgm:spPr/>
    </dgm:pt>
    <dgm:pt modelId="{D8AA32DC-B80D-4671-A7B3-D7B6461AEA9B}" type="pres">
      <dgm:prSet presAssocID="{B8F78D66-72F9-455D-895E-9C698CFBA39F}" presName="text_2" presStyleLbl="node1" presStyleIdx="1" presStyleCnt="3" custLinFactNeighborX="264" custLinFactNeighborY="-2116">
        <dgm:presLayoutVars>
          <dgm:bulletEnabled val="1"/>
        </dgm:presLayoutVars>
      </dgm:prSet>
      <dgm:spPr/>
    </dgm:pt>
    <dgm:pt modelId="{809DB9BE-009D-49FC-9D10-AEFE7C6FA07C}" type="pres">
      <dgm:prSet presAssocID="{B8F78D66-72F9-455D-895E-9C698CFBA39F}" presName="accent_2" presStyleCnt="0"/>
      <dgm:spPr/>
    </dgm:pt>
    <dgm:pt modelId="{0CC293D5-6A71-424B-9049-C47312221138}" type="pres">
      <dgm:prSet presAssocID="{B8F78D66-72F9-455D-895E-9C698CFBA39F}" presName="accentRepeatNode" presStyleLbl="solidFgAcc1" presStyleIdx="1" presStyleCnt="3"/>
      <dgm:spPr/>
    </dgm:pt>
    <dgm:pt modelId="{89DCA3BC-9D81-48DF-AA65-4D3DCF05EC2B}" type="pres">
      <dgm:prSet presAssocID="{9CF330EA-793A-4780-9C7E-B6482D7B0D58}" presName="text_3" presStyleLbl="node1" presStyleIdx="2" presStyleCnt="3" custLinFactNeighborX="336" custLinFactNeighborY="1934">
        <dgm:presLayoutVars>
          <dgm:bulletEnabled val="1"/>
        </dgm:presLayoutVars>
      </dgm:prSet>
      <dgm:spPr/>
    </dgm:pt>
    <dgm:pt modelId="{00928D8D-82D9-45C4-905E-C4B65EF91582}" type="pres">
      <dgm:prSet presAssocID="{9CF330EA-793A-4780-9C7E-B6482D7B0D58}" presName="accent_3" presStyleCnt="0"/>
      <dgm:spPr/>
    </dgm:pt>
    <dgm:pt modelId="{5779E205-2958-458D-9DB0-5F72BC4D11D6}" type="pres">
      <dgm:prSet presAssocID="{9CF330EA-793A-4780-9C7E-B6482D7B0D58}" presName="accentRepeatNode" presStyleLbl="solidFgAcc1" presStyleIdx="2" presStyleCnt="3"/>
      <dgm:spPr/>
    </dgm:pt>
  </dgm:ptLst>
  <dgm:cxnLst>
    <dgm:cxn modelId="{899FAD1F-7B81-4CE3-9D88-6330939763E0}" type="presOf" srcId="{39A0B77F-00C3-42DF-B553-D6E6FE5D7398}" destId="{31B937C1-DB41-4FBF-8F88-8FFEC8F06104}" srcOrd="0" destOrd="0" presId="urn:microsoft.com/office/officeart/2008/layout/VerticalCurvedList"/>
    <dgm:cxn modelId="{0B982B5D-4578-46DD-8AA9-F576DC5F92CB}" type="presOf" srcId="{11E250D3-C828-437A-B30D-1403BB607455}" destId="{AB37E93A-89E0-4952-ADEB-08DDB5E15EAC}" srcOrd="0" destOrd="0" presId="urn:microsoft.com/office/officeart/2008/layout/VerticalCurvedList"/>
    <dgm:cxn modelId="{916E7448-59D2-40A3-8CA2-6A12BA3DFFC6}" type="presOf" srcId="{B8F78D66-72F9-455D-895E-9C698CFBA39F}" destId="{D8AA32DC-B80D-4671-A7B3-D7B6461AEA9B}" srcOrd="0" destOrd="0" presId="urn:microsoft.com/office/officeart/2008/layout/VerticalCurvedList"/>
    <dgm:cxn modelId="{0E818173-00C8-4ED7-B8CC-166BB58CD288}" srcId="{11E250D3-C828-437A-B30D-1403BB607455}" destId="{5DE91648-0F00-42D7-B394-23FF96B5F56E}" srcOrd="0" destOrd="0" parTransId="{4551A755-9664-4F49-BF7A-DBD62CB72F94}" sibTransId="{39A0B77F-00C3-42DF-B553-D6E6FE5D7398}"/>
    <dgm:cxn modelId="{36305B97-FE65-4AD3-9C61-660B033189A7}" srcId="{11E250D3-C828-437A-B30D-1403BB607455}" destId="{9CF330EA-793A-4780-9C7E-B6482D7B0D58}" srcOrd="2" destOrd="0" parTransId="{81E174A9-3C50-41E7-BEB8-EC394B269CC3}" sibTransId="{D81FDB4D-BFE6-4377-A682-6257FDBCAAAC}"/>
    <dgm:cxn modelId="{76A985A9-2A01-454F-95D4-1C89A9530189}" type="presOf" srcId="{9CF330EA-793A-4780-9C7E-B6482D7B0D58}" destId="{89DCA3BC-9D81-48DF-AA65-4D3DCF05EC2B}" srcOrd="0" destOrd="0" presId="urn:microsoft.com/office/officeart/2008/layout/VerticalCurvedList"/>
    <dgm:cxn modelId="{7B3469B6-1CFA-44F1-AA5D-E8B81750779D}" type="presOf" srcId="{5DE91648-0F00-42D7-B394-23FF96B5F56E}" destId="{4B64C587-06EA-4128-AF33-418BC1836EC0}" srcOrd="0" destOrd="0" presId="urn:microsoft.com/office/officeart/2008/layout/VerticalCurvedList"/>
    <dgm:cxn modelId="{75EC2EC3-5173-4EF7-8A86-879F16F53D54}" srcId="{11E250D3-C828-437A-B30D-1403BB607455}" destId="{B8F78D66-72F9-455D-895E-9C698CFBA39F}" srcOrd="1" destOrd="0" parTransId="{BA9390D2-905E-475E-8E68-5F77BFE14D4F}" sibTransId="{54020FBA-D36F-4216-98E8-B823DAF1CB9B}"/>
    <dgm:cxn modelId="{FCED114C-1386-49C6-BE74-52C6010A63F6}" type="presParOf" srcId="{AB37E93A-89E0-4952-ADEB-08DDB5E15EAC}" destId="{DE5E38E3-3C1C-41B1-8563-787905C3619D}" srcOrd="0" destOrd="0" presId="urn:microsoft.com/office/officeart/2008/layout/VerticalCurvedList"/>
    <dgm:cxn modelId="{11DC24ED-109B-4FE3-B992-EFD9818240F9}" type="presParOf" srcId="{DE5E38E3-3C1C-41B1-8563-787905C3619D}" destId="{0ABA4D05-11F3-43AD-9125-3966FAF228F9}" srcOrd="0" destOrd="0" presId="urn:microsoft.com/office/officeart/2008/layout/VerticalCurvedList"/>
    <dgm:cxn modelId="{8BDF874E-5EB1-4738-9CC0-DDA08FC18880}" type="presParOf" srcId="{0ABA4D05-11F3-43AD-9125-3966FAF228F9}" destId="{C79F3546-98EA-4C37-9D6B-5138F2C6214C}" srcOrd="0" destOrd="0" presId="urn:microsoft.com/office/officeart/2008/layout/VerticalCurvedList"/>
    <dgm:cxn modelId="{F12BCB17-DA6C-4400-8FA6-7DC254163093}" type="presParOf" srcId="{0ABA4D05-11F3-43AD-9125-3966FAF228F9}" destId="{31B937C1-DB41-4FBF-8F88-8FFEC8F06104}" srcOrd="1" destOrd="0" presId="urn:microsoft.com/office/officeart/2008/layout/VerticalCurvedList"/>
    <dgm:cxn modelId="{661C3631-74CF-44B9-A7F3-6F0A9C0BC0FB}" type="presParOf" srcId="{0ABA4D05-11F3-43AD-9125-3966FAF228F9}" destId="{15FFC484-F537-46A9-9CED-C4F696FF99ED}" srcOrd="2" destOrd="0" presId="urn:microsoft.com/office/officeart/2008/layout/VerticalCurvedList"/>
    <dgm:cxn modelId="{2EE42E5E-C0EF-4752-B375-D0B2580458E8}" type="presParOf" srcId="{0ABA4D05-11F3-43AD-9125-3966FAF228F9}" destId="{814201D8-FF37-4C8B-BFF1-96AB8AE0F892}" srcOrd="3" destOrd="0" presId="urn:microsoft.com/office/officeart/2008/layout/VerticalCurvedList"/>
    <dgm:cxn modelId="{A446ACEC-5C88-4027-8D55-726209A0C0AD}" type="presParOf" srcId="{DE5E38E3-3C1C-41B1-8563-787905C3619D}" destId="{4B64C587-06EA-4128-AF33-418BC1836EC0}" srcOrd="1" destOrd="0" presId="urn:microsoft.com/office/officeart/2008/layout/VerticalCurvedList"/>
    <dgm:cxn modelId="{624567EB-5FB4-4A30-934A-EE25860E273C}" type="presParOf" srcId="{DE5E38E3-3C1C-41B1-8563-787905C3619D}" destId="{893E25DA-C418-432B-82C8-E260B2AD4D6F}" srcOrd="2" destOrd="0" presId="urn:microsoft.com/office/officeart/2008/layout/VerticalCurvedList"/>
    <dgm:cxn modelId="{C5E5375D-40D0-4FC8-B019-12434A3E9454}" type="presParOf" srcId="{893E25DA-C418-432B-82C8-E260B2AD4D6F}" destId="{0BEA901A-AAEA-457A-B868-A68730050F29}" srcOrd="0" destOrd="0" presId="urn:microsoft.com/office/officeart/2008/layout/VerticalCurvedList"/>
    <dgm:cxn modelId="{FFC2445B-4065-4126-80B3-8DB6A0163B30}" type="presParOf" srcId="{DE5E38E3-3C1C-41B1-8563-787905C3619D}" destId="{D8AA32DC-B80D-4671-A7B3-D7B6461AEA9B}" srcOrd="3" destOrd="0" presId="urn:microsoft.com/office/officeart/2008/layout/VerticalCurvedList"/>
    <dgm:cxn modelId="{97CF4500-D9E4-4481-8260-151559094335}" type="presParOf" srcId="{DE5E38E3-3C1C-41B1-8563-787905C3619D}" destId="{809DB9BE-009D-49FC-9D10-AEFE7C6FA07C}" srcOrd="4" destOrd="0" presId="urn:microsoft.com/office/officeart/2008/layout/VerticalCurvedList"/>
    <dgm:cxn modelId="{B8EEAF86-F5DF-4CB2-A642-4A9CE66EB17B}" type="presParOf" srcId="{809DB9BE-009D-49FC-9D10-AEFE7C6FA07C}" destId="{0CC293D5-6A71-424B-9049-C47312221138}" srcOrd="0" destOrd="0" presId="urn:microsoft.com/office/officeart/2008/layout/VerticalCurvedList"/>
    <dgm:cxn modelId="{829EBB34-A836-4A40-BDB5-03EE1359E0DC}" type="presParOf" srcId="{DE5E38E3-3C1C-41B1-8563-787905C3619D}" destId="{89DCA3BC-9D81-48DF-AA65-4D3DCF05EC2B}" srcOrd="5" destOrd="0" presId="urn:microsoft.com/office/officeart/2008/layout/VerticalCurvedList"/>
    <dgm:cxn modelId="{D375E9C1-CF18-4877-A988-59850FFB2B52}" type="presParOf" srcId="{DE5E38E3-3C1C-41B1-8563-787905C3619D}" destId="{00928D8D-82D9-45C4-905E-C4B65EF91582}" srcOrd="6" destOrd="0" presId="urn:microsoft.com/office/officeart/2008/layout/VerticalCurvedList"/>
    <dgm:cxn modelId="{35E6B7FA-7242-4AC9-85B6-14118FCE4E9D}" type="presParOf" srcId="{00928D8D-82D9-45C4-905E-C4B65EF91582}" destId="{5779E205-2958-458D-9DB0-5F72BC4D11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7C285-0C4A-46E7-AF7F-8952855A340F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859C4-DF50-4B46-8E0D-8C472E9D0B11}">
      <dsp:nvSpPr>
        <dsp:cNvPr id="0" name=""/>
        <dsp:cNvSpPr/>
      </dsp:nvSpPr>
      <dsp:spPr>
        <a:xfrm>
          <a:off x="604289" y="435133"/>
          <a:ext cx="9851585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/>
        </a:p>
      </dsp:txBody>
      <dsp:txXfrm>
        <a:off x="604289" y="435133"/>
        <a:ext cx="9851585" cy="870267"/>
      </dsp:txXfrm>
    </dsp:sp>
    <dsp:sp modelId="{580C39FE-5355-406D-8334-2ACB4E6110D4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FE134-0104-4D57-B672-FBBE7A4ACD27}">
      <dsp:nvSpPr>
        <dsp:cNvPr id="0" name=""/>
        <dsp:cNvSpPr/>
      </dsp:nvSpPr>
      <dsp:spPr>
        <a:xfrm>
          <a:off x="920631" y="1740535"/>
          <a:ext cx="9535243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/>
        </a:p>
      </dsp:txBody>
      <dsp:txXfrm>
        <a:off x="920631" y="1740535"/>
        <a:ext cx="9535243" cy="870267"/>
      </dsp:txXfrm>
    </dsp:sp>
    <dsp:sp modelId="{06BD7460-E0F7-40EA-81A0-0E127C646530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19519-0C7B-42E4-9AA6-84A572864E8C}">
      <dsp:nvSpPr>
        <dsp:cNvPr id="0" name=""/>
        <dsp:cNvSpPr/>
      </dsp:nvSpPr>
      <dsp:spPr>
        <a:xfrm>
          <a:off x="604289" y="3045936"/>
          <a:ext cx="9851585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100" kern="1200"/>
        </a:p>
      </dsp:txBody>
      <dsp:txXfrm>
        <a:off x="604289" y="3045936"/>
        <a:ext cx="9851585" cy="870267"/>
      </dsp:txXfrm>
    </dsp:sp>
    <dsp:sp modelId="{29E471A3-7DE6-477D-8B05-BC7882B4F32D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937C1-DB41-4FBF-8F88-8FFEC8F06104}">
      <dsp:nvSpPr>
        <dsp:cNvPr id="0" name=""/>
        <dsp:cNvSpPr/>
      </dsp:nvSpPr>
      <dsp:spPr>
        <a:xfrm>
          <a:off x="-5898491" y="-902887"/>
          <a:ext cx="7023727" cy="7023727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4C587-06EA-4128-AF33-418BC1836EC0}">
      <dsp:nvSpPr>
        <dsp:cNvPr id="0" name=""/>
        <dsp:cNvSpPr/>
      </dsp:nvSpPr>
      <dsp:spPr>
        <a:xfrm>
          <a:off x="724251" y="475814"/>
          <a:ext cx="9600478" cy="104359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35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 Nhận biết được điểm ở giữa, trung điểm của đoạn thẳng.</a:t>
          </a:r>
          <a:endParaRPr lang="en-US" sz="2800" kern="1200" dirty="0"/>
        </a:p>
      </dsp:txBody>
      <dsp:txXfrm>
        <a:off x="724251" y="475814"/>
        <a:ext cx="9600478" cy="1043590"/>
      </dsp:txXfrm>
    </dsp:sp>
    <dsp:sp modelId="{0BEA901A-AAEA-457A-B868-A68730050F29}">
      <dsp:nvSpPr>
        <dsp:cNvPr id="0" name=""/>
        <dsp:cNvSpPr/>
      </dsp:nvSpPr>
      <dsp:spPr>
        <a:xfrm>
          <a:off x="72007" y="391346"/>
          <a:ext cx="1304488" cy="1304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A32DC-B80D-4671-A7B3-D7B6461AEA9B}">
      <dsp:nvSpPr>
        <dsp:cNvPr id="0" name=""/>
        <dsp:cNvSpPr/>
      </dsp:nvSpPr>
      <dsp:spPr>
        <a:xfrm>
          <a:off x="1127940" y="2065098"/>
          <a:ext cx="9221133" cy="1043590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35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 Xác định được ba điểm thẳng hàng qua hình ảnh trực quan.</a:t>
          </a:r>
          <a:endParaRPr lang="en-US" sz="2800" kern="1200" dirty="0"/>
        </a:p>
      </dsp:txBody>
      <dsp:txXfrm>
        <a:off x="1127940" y="2065098"/>
        <a:ext cx="9221133" cy="1043590"/>
      </dsp:txXfrm>
    </dsp:sp>
    <dsp:sp modelId="{0CC293D5-6A71-424B-9049-C47312221138}">
      <dsp:nvSpPr>
        <dsp:cNvPr id="0" name=""/>
        <dsp:cNvSpPr/>
      </dsp:nvSpPr>
      <dsp:spPr>
        <a:xfrm>
          <a:off x="451352" y="1956732"/>
          <a:ext cx="1304488" cy="1304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CA3BC-9D81-48DF-AA65-4D3DCF05EC2B}">
      <dsp:nvSpPr>
        <dsp:cNvPr id="0" name=""/>
        <dsp:cNvSpPr/>
      </dsp:nvSpPr>
      <dsp:spPr>
        <a:xfrm>
          <a:off x="756509" y="3672749"/>
          <a:ext cx="9600478" cy="1043590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35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Làm được các bài tập thực tế có liên quan đến  trung điểm của đoạn thẳng.</a:t>
          </a:r>
          <a:endParaRPr lang="en-US" sz="2800" kern="1200" dirty="0"/>
        </a:p>
      </dsp:txBody>
      <dsp:txXfrm>
        <a:off x="756509" y="3672749"/>
        <a:ext cx="9600478" cy="1043590"/>
      </dsp:txXfrm>
    </dsp:sp>
    <dsp:sp modelId="{5779E205-2958-458D-9DB0-5F72BC4D11D6}">
      <dsp:nvSpPr>
        <dsp:cNvPr id="0" name=""/>
        <dsp:cNvSpPr/>
      </dsp:nvSpPr>
      <dsp:spPr>
        <a:xfrm>
          <a:off x="72007" y="3522117"/>
          <a:ext cx="1304488" cy="1304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80DBC-661A-4628-AE3B-39403D057ABF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2D070-531B-4691-85EB-C860EB57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9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43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373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221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072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E57CE-F252-4588-8C3A-C9D21B25BA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811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836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849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884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88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CF61F-B7BC-4091-96B6-255439171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0080C3-37F9-4D63-B3BA-A358BBEA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D6DBF7-9774-4B59-900E-9C934CA4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D0DADC-E8A9-4961-8675-17DA9D11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CFBC6F-BBA3-431F-B9B0-5C6BB452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108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36B172-EA7E-4EE2-B705-FC751643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B591C1-F2A6-4EB8-BA78-2DA61FBDE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3A5DD-C30B-4312-BB65-F62564B6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C82-16B1-42D2-8758-CF74843B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882AA1-4F37-4EF1-903A-EB675BA4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65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ACEC99-3E6B-4EF4-B3DB-24B744316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17ADE2-2954-48B4-BAAB-44A55F98B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8C7992-CB17-4713-8AAF-4A4DA0CA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3CF80A-AF6C-4A08-BA08-2F193334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56D890-753E-4ACD-A9F5-3903A2CD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423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25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77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3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9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6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5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2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8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2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91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06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72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7295" indent="0">
              <a:buNone/>
              <a:defRPr sz="2400" b="1"/>
            </a:lvl3pPr>
            <a:lvl4pPr marL="1825625" indent="0">
              <a:buNone/>
              <a:defRPr sz="2100" b="1"/>
            </a:lvl4pPr>
            <a:lvl5pPr marL="2434590" indent="0">
              <a:buNone/>
              <a:defRPr sz="2100" b="1"/>
            </a:lvl5pPr>
            <a:lvl6pPr marL="3042920" indent="0">
              <a:buNone/>
              <a:defRPr sz="2100" b="1"/>
            </a:lvl6pPr>
            <a:lvl7pPr marL="3651885" indent="0">
              <a:buNone/>
              <a:defRPr sz="2100" b="1"/>
            </a:lvl7pPr>
            <a:lvl8pPr marL="4260215" indent="0">
              <a:buNone/>
              <a:defRPr sz="2100" b="1"/>
            </a:lvl8pPr>
            <a:lvl9pPr marL="486918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7295" indent="0">
              <a:buNone/>
              <a:defRPr sz="2400" b="1"/>
            </a:lvl3pPr>
            <a:lvl4pPr marL="1825625" indent="0">
              <a:buNone/>
              <a:defRPr sz="2100" b="1"/>
            </a:lvl4pPr>
            <a:lvl5pPr marL="2434590" indent="0">
              <a:buNone/>
              <a:defRPr sz="2100" b="1"/>
            </a:lvl5pPr>
            <a:lvl6pPr marL="3042920" indent="0">
              <a:buNone/>
              <a:defRPr sz="2100" b="1"/>
            </a:lvl6pPr>
            <a:lvl7pPr marL="3651885" indent="0">
              <a:buNone/>
              <a:defRPr sz="2100" b="1"/>
            </a:lvl7pPr>
            <a:lvl8pPr marL="4260215" indent="0">
              <a:buNone/>
              <a:defRPr sz="2100" b="1"/>
            </a:lvl8pPr>
            <a:lvl9pPr marL="486918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63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31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89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7295" indent="0">
              <a:buNone/>
              <a:defRPr sz="1300"/>
            </a:lvl3pPr>
            <a:lvl4pPr marL="1825625" indent="0">
              <a:buNone/>
              <a:defRPr sz="1200"/>
            </a:lvl4pPr>
            <a:lvl5pPr marL="2434590" indent="0">
              <a:buNone/>
              <a:defRPr sz="1200"/>
            </a:lvl5pPr>
            <a:lvl6pPr marL="3042920" indent="0">
              <a:buNone/>
              <a:defRPr sz="1200"/>
            </a:lvl6pPr>
            <a:lvl7pPr marL="3651885" indent="0">
              <a:buNone/>
              <a:defRPr sz="1200"/>
            </a:lvl7pPr>
            <a:lvl8pPr marL="4260215" indent="0">
              <a:buNone/>
              <a:defRPr sz="1200"/>
            </a:lvl8pPr>
            <a:lvl9pPr marL="486918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53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10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330" indent="0">
              <a:buNone/>
              <a:defRPr sz="3700"/>
            </a:lvl2pPr>
            <a:lvl3pPr marL="1217295" indent="0">
              <a:buNone/>
              <a:defRPr sz="3200"/>
            </a:lvl3pPr>
            <a:lvl4pPr marL="1825625" indent="0">
              <a:buNone/>
              <a:defRPr sz="2700"/>
            </a:lvl4pPr>
            <a:lvl5pPr marL="2434590" indent="0">
              <a:buNone/>
              <a:defRPr sz="2700"/>
            </a:lvl5pPr>
            <a:lvl6pPr marL="3042920" indent="0">
              <a:buNone/>
              <a:defRPr sz="2700"/>
            </a:lvl6pPr>
            <a:lvl7pPr marL="3651885" indent="0">
              <a:buNone/>
              <a:defRPr sz="2700"/>
            </a:lvl7pPr>
            <a:lvl8pPr marL="4260215" indent="0">
              <a:buNone/>
              <a:defRPr sz="2700"/>
            </a:lvl8pPr>
            <a:lvl9pPr marL="4869180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7295" indent="0">
              <a:buNone/>
              <a:defRPr sz="1300"/>
            </a:lvl3pPr>
            <a:lvl4pPr marL="1825625" indent="0">
              <a:buNone/>
              <a:defRPr sz="1200"/>
            </a:lvl4pPr>
            <a:lvl5pPr marL="2434590" indent="0">
              <a:buNone/>
              <a:defRPr sz="1200"/>
            </a:lvl5pPr>
            <a:lvl6pPr marL="3042920" indent="0">
              <a:buNone/>
              <a:defRPr sz="1200"/>
            </a:lvl6pPr>
            <a:lvl7pPr marL="3651885" indent="0">
              <a:buNone/>
              <a:defRPr sz="1200"/>
            </a:lvl7pPr>
            <a:lvl8pPr marL="4260215" indent="0">
              <a:buNone/>
              <a:defRPr sz="1200"/>
            </a:lvl8pPr>
            <a:lvl9pPr marL="486918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66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65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31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2"/>
          <p:cNvGrpSpPr/>
          <p:nvPr/>
        </p:nvGrpSpPr>
        <p:grpSpPr>
          <a:xfrm>
            <a:off x="5338134" y="4896633"/>
            <a:ext cx="7120567" cy="3608400"/>
            <a:chOff x="4003600" y="3672475"/>
            <a:chExt cx="5340425" cy="2706300"/>
          </a:xfrm>
        </p:grpSpPr>
        <p:sp>
          <p:nvSpPr>
            <p:cNvPr id="278" name="Google Shape;278;p22"/>
            <p:cNvSpPr/>
            <p:nvPr/>
          </p:nvSpPr>
          <p:spPr>
            <a:xfrm>
              <a:off x="4003600" y="3672475"/>
              <a:ext cx="2706300" cy="270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5229225" y="3672475"/>
              <a:ext cx="4114800" cy="165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0" name="Google Shape;280;p22"/>
          <p:cNvSpPr/>
          <p:nvPr/>
        </p:nvSpPr>
        <p:spPr>
          <a:xfrm>
            <a:off x="11764085" y="4167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22"/>
          <p:cNvSpPr/>
          <p:nvPr/>
        </p:nvSpPr>
        <p:spPr>
          <a:xfrm>
            <a:off x="11220900" y="3841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Google Shape;282;p22"/>
          <p:cNvSpPr/>
          <p:nvPr/>
        </p:nvSpPr>
        <p:spPr>
          <a:xfrm>
            <a:off x="11167251" y="317106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22"/>
          <p:cNvSpPr/>
          <p:nvPr/>
        </p:nvSpPr>
        <p:spPr>
          <a:xfrm rot="7641468">
            <a:off x="1459949" y="4643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" name="Google Shape;284;p22"/>
          <p:cNvSpPr/>
          <p:nvPr/>
        </p:nvSpPr>
        <p:spPr>
          <a:xfrm>
            <a:off x="149585" y="53873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Google Shape;285;p22"/>
          <p:cNvSpPr/>
          <p:nvPr/>
        </p:nvSpPr>
        <p:spPr>
          <a:xfrm>
            <a:off x="-393599" y="50607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Google Shape;286;p22"/>
          <p:cNvSpPr/>
          <p:nvPr/>
        </p:nvSpPr>
        <p:spPr>
          <a:xfrm>
            <a:off x="315534" y="9701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Google Shape;287;p22"/>
          <p:cNvSpPr/>
          <p:nvPr/>
        </p:nvSpPr>
        <p:spPr>
          <a:xfrm rot="7641468">
            <a:off x="845916" y="501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22"/>
          <p:cNvSpPr/>
          <p:nvPr/>
        </p:nvSpPr>
        <p:spPr>
          <a:xfrm>
            <a:off x="1427884" y="12944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22"/>
          <p:cNvSpPr txBox="1">
            <a:spLocks noGrp="1"/>
          </p:cNvSpPr>
          <p:nvPr>
            <p:ph type="subTitle" idx="1"/>
          </p:nvPr>
        </p:nvSpPr>
        <p:spPr>
          <a:xfrm flipH="1">
            <a:off x="6535434" y="5422000"/>
            <a:ext cx="41364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718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</p:spTree>
    <p:extLst>
      <p:ext uri="{BB962C8B-B14F-4D97-AF65-F5344CB8AC3E}">
        <p14:creationId xmlns:p14="http://schemas.microsoft.com/office/powerpoint/2010/main" val="3647171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335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3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9846D-1D12-405C-BA0B-492A5B1E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50CB56-4660-4AC7-BACC-4B990847C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2FEDEF-864B-4C52-BF39-A0838C12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65BA9C-A798-4321-8AD9-FCE502B4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9AFD7C-CA42-4C69-8E21-BB298099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477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C8E8C-FF4C-403F-8D69-E4C1A04E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F90A68-AD14-478B-8F98-BF498506F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0A9B1B-7AB1-4596-86CB-E72D2A7C0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B0565-5239-4AE1-AC5A-5FFD8B1E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1E2678-A94F-49E8-B5B0-FB5FD9CB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192260-92EC-4BC8-9232-C776D4F3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10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B3DC79-FCE9-4351-9DFA-73AA53A9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4AA5B0-095F-482F-9985-D0E62EE0C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CE5CDF-3263-4E21-BF47-CB2F497AA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E0F711-4017-4B40-B0BF-7EE551C30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43A251-668E-4733-82C7-70B85E024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269E76-DF22-41BD-AC59-C6F52F79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CA0640-5A5A-4F7E-B182-F54662F5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55C58E-0216-438E-8DAF-550AE708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09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4E2868-E864-43BC-B25C-6F734288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11D593-885A-4F59-9771-6AA4E5CB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D03C81-77E0-484A-9533-BAD82A08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D83918-6F5A-4198-9617-9036D32B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799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131313-CF26-4154-A88C-F106AF2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37154C-A475-4A6E-96B8-57B83611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D2BE13-06D0-43D3-A3FC-6B136EE9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80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505915-8C75-46D5-9A11-4F231206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3A9FE1-F0B6-4A60-A911-561E4DE6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DE0B46-D7A9-408B-8244-054CC5E4E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C67F33-0162-44A4-9D74-D8996224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4E9DAC-6CDB-4631-A9BA-B2C85E38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FCCE95-E423-4835-99AD-D669F536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17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0042E6-ED4C-4FAE-944E-7D77D5C8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D2D515-9FE1-42BD-885E-94EE65CA0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6F6253-027D-488B-A288-C962E1972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8142C0-DEE0-4591-8CFB-7E02AE36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648F23-A743-4ACA-8FD0-D280DBEA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31F844-8721-43D8-B335-742BB1D9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115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E1B265-5B8B-4763-89A0-5833F9B7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5C17F9-4D44-4B9C-80B3-F326E5EE7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56FA85-9F18-4F3C-B3B6-6FBCF8C44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B3F5-57B9-4107-A916-FDC793E8DB1E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74AD85-8274-41AE-8694-DB11F6744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DA6F52-E6E2-4C28-BD12-2021390BF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10A835F-2AF5-462F-9F9C-5FEFB82CBE4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225" y="79514"/>
            <a:ext cx="1188256" cy="118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3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6A6A-5068-46EF-827D-CC5B5F6D8E7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5A2D78C3-9692-4379-A709-5108356364A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225" y="79514"/>
            <a:ext cx="1188256" cy="118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2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121729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565" indent="-4565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803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46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2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75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72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5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38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4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33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9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62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59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92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88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21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18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81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7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microsoft.com/office/2007/relationships/hdphoto" Target="../media/hdphoto7.wdp"/><Relationship Id="rId18" Type="http://schemas.microsoft.com/office/2007/relationships/hdphoto" Target="../media/hdphoto9.wdp"/><Relationship Id="rId3" Type="http://schemas.openxmlformats.org/officeDocument/2006/relationships/tags" Target="../tags/tag1.xml"/><Relationship Id="rId21" Type="http://schemas.openxmlformats.org/officeDocument/2006/relationships/image" Target="../media/image43.png"/><Relationship Id="rId7" Type="http://schemas.openxmlformats.org/officeDocument/2006/relationships/slide" Target="slide16.xml"/><Relationship Id="rId12" Type="http://schemas.openxmlformats.org/officeDocument/2006/relationships/image" Target="../media/image38.png"/><Relationship Id="rId17" Type="http://schemas.openxmlformats.org/officeDocument/2006/relationships/image" Target="../media/image41.png"/><Relationship Id="rId2" Type="http://schemas.microsoft.com/office/2007/relationships/media" Target="../media/media1.mp3"/><Relationship Id="rId16" Type="http://schemas.openxmlformats.org/officeDocument/2006/relationships/image" Target="../media/image40.png"/><Relationship Id="rId20" Type="http://schemas.openxmlformats.org/officeDocument/2006/relationships/slide" Target="slide19.xml"/><Relationship Id="rId1" Type="http://schemas.openxmlformats.org/officeDocument/2006/relationships/audio" Target="NULL" TargetMode="External"/><Relationship Id="rId6" Type="http://schemas.openxmlformats.org/officeDocument/2006/relationships/image" Target="../media/image36.png"/><Relationship Id="rId11" Type="http://schemas.microsoft.com/office/2007/relationships/hdphoto" Target="../media/hdphoto6.wdp"/><Relationship Id="rId5" Type="http://schemas.openxmlformats.org/officeDocument/2006/relationships/image" Target="../media/image35.png"/><Relationship Id="rId15" Type="http://schemas.microsoft.com/office/2007/relationships/hdphoto" Target="../media/hdphoto8.wdp"/><Relationship Id="rId10" Type="http://schemas.openxmlformats.org/officeDocument/2006/relationships/image" Target="../media/image37.png"/><Relationship Id="rId19" Type="http://schemas.openxmlformats.org/officeDocument/2006/relationships/image" Target="../media/image42.png"/><Relationship Id="rId4" Type="http://schemas.openxmlformats.org/officeDocument/2006/relationships/slideLayout" Target="../slideLayouts/slideLayout25.xml"/><Relationship Id="rId9" Type="http://schemas.openxmlformats.org/officeDocument/2006/relationships/slide" Target="slide18.xml"/><Relationship Id="rId1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44.png"/><Relationship Id="rId3" Type="http://schemas.openxmlformats.org/officeDocument/2006/relationships/tags" Target="../tags/tag2.xml"/><Relationship Id="rId7" Type="http://schemas.openxmlformats.org/officeDocument/2006/relationships/image" Target="../media/image37.png"/><Relationship Id="rId12" Type="http://schemas.openxmlformats.org/officeDocument/2006/relationships/slide" Target="slide1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6.png"/><Relationship Id="rId11" Type="http://schemas.openxmlformats.org/officeDocument/2006/relationships/image" Target="../media/image43.png"/><Relationship Id="rId5" Type="http://schemas.openxmlformats.org/officeDocument/2006/relationships/image" Target="../media/image35.png"/><Relationship Id="rId10" Type="http://schemas.microsoft.com/office/2007/relationships/hdphoto" Target="../media/hdphoto7.wdp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45.png"/><Relationship Id="rId3" Type="http://schemas.openxmlformats.org/officeDocument/2006/relationships/tags" Target="../tags/tag3.xml"/><Relationship Id="rId7" Type="http://schemas.openxmlformats.org/officeDocument/2006/relationships/image" Target="../media/image40.png"/><Relationship Id="rId12" Type="http://schemas.openxmlformats.org/officeDocument/2006/relationships/slide" Target="slide1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8.wdp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0" Type="http://schemas.openxmlformats.org/officeDocument/2006/relationships/image" Target="../media/image36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46.png"/><Relationship Id="rId3" Type="http://schemas.openxmlformats.org/officeDocument/2006/relationships/tags" Target="../tags/tag4.xml"/><Relationship Id="rId7" Type="http://schemas.openxmlformats.org/officeDocument/2006/relationships/image" Target="../media/image41.png"/><Relationship Id="rId12" Type="http://schemas.openxmlformats.org/officeDocument/2006/relationships/slide" Target="slide1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6.png"/><Relationship Id="rId11" Type="http://schemas.openxmlformats.org/officeDocument/2006/relationships/image" Target="../media/image43.png"/><Relationship Id="rId5" Type="http://schemas.openxmlformats.org/officeDocument/2006/relationships/image" Target="../media/image35.png"/><Relationship Id="rId10" Type="http://schemas.microsoft.com/office/2007/relationships/hdphoto" Target="../media/hdphoto6.wdp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5.xml"/><Relationship Id="rId7" Type="http://schemas.openxmlformats.org/officeDocument/2006/relationships/image" Target="../media/image4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25.xml"/><Relationship Id="rId9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slide" Target="slide3.xml"/><Relationship Id="rId7" Type="http://schemas.openxmlformats.org/officeDocument/2006/relationships/image" Target="../media/image14.png"/><Relationship Id="rId12" Type="http://schemas.openxmlformats.org/officeDocument/2006/relationships/slide" Target="slide6.xml"/><Relationship Id="rId17" Type="http://schemas.openxmlformats.org/officeDocument/2006/relationships/image" Target="../media/image18.png"/><Relationship Id="rId2" Type="http://schemas.openxmlformats.org/officeDocument/2006/relationships/image" Target="../media/image12.jpeg"/><Relationship Id="rId16" Type="http://schemas.openxmlformats.org/officeDocument/2006/relationships/slide" Target="slide9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5.xml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17.GIF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slide" Target="slide4.xml"/><Relationship Id="rId14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6.xml"/><Relationship Id="rId5" Type="http://schemas.microsoft.com/office/2007/relationships/hdphoto" Target="../media/hdphoto12.wdp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>
            <a:extLst>
              <a:ext uri="{FF2B5EF4-FFF2-40B4-BE49-F238E27FC236}">
                <a16:creationId xmlns:a16="http://schemas.microsoft.com/office/drawing/2014/main" id="{3FA032F2-BAFC-4051-9D3E-B27389CF9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43" y="-19020"/>
            <a:ext cx="4343118" cy="23466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637F36FF-21E4-44BF-A874-06924F895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297" y="4376372"/>
            <a:ext cx="4343118" cy="2346625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708713D8-065A-4C96-A4BB-2CA73670C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6" y="-1"/>
            <a:ext cx="3691017" cy="1994289"/>
          </a:xfrm>
          <a:prstGeom prst="rect">
            <a:avLst/>
          </a:prstGeom>
        </p:spPr>
      </p:pic>
      <p:pic>
        <p:nvPicPr>
          <p:cNvPr id="49" name="图片 48" descr="图片包含 物体&#10;&#10;已生成极高可信度的说明">
            <a:extLst>
              <a:ext uri="{FF2B5EF4-FFF2-40B4-BE49-F238E27FC236}">
                <a16:creationId xmlns:a16="http://schemas.microsoft.com/office/drawing/2014/main" id="{E3AB08DD-162C-4748-BBAF-417824CE9C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3987" b="6813"/>
          <a:stretch/>
        </p:blipFill>
        <p:spPr>
          <a:xfrm flipH="1">
            <a:off x="0" y="1563329"/>
            <a:ext cx="3391504" cy="4440650"/>
          </a:xfrm>
          <a:prstGeom prst="rect">
            <a:avLst/>
          </a:prstGeom>
        </p:spPr>
      </p:pic>
      <p:pic>
        <p:nvPicPr>
          <p:cNvPr id="2" name="图片 1" descr="图片包含 播放器&#10;&#10;已生成高可信度的说明">
            <a:extLst>
              <a:ext uri="{FF2B5EF4-FFF2-40B4-BE49-F238E27FC236}">
                <a16:creationId xmlns:a16="http://schemas.microsoft.com/office/drawing/2014/main" id="{51EB4B33-C1AA-4BF3-8762-1708B70F9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41" y="-518212"/>
            <a:ext cx="8997234" cy="60808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54F5B154-8F52-4E3E-B1EC-61E5252BE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516" y="4059876"/>
            <a:ext cx="6305684" cy="221788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CA38533-574A-4651-9B88-D3A7A810C7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6006774"/>
            <a:ext cx="12192000" cy="851225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93E07E4-6741-4AA9-8D8C-1AEC4CD7C1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025" y="4135824"/>
            <a:ext cx="1452056" cy="2346625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50F0F3D5-E950-4F06-B82B-5F7760EC9C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6161" y="4344414"/>
            <a:ext cx="1442595" cy="2310706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6B5C1EB8-91A2-49B3-B947-2E494AEEAD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DC226871-3FF5-46DB-A8EA-C00E43BC62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1189">
            <a:off x="10281631" y="-128812"/>
            <a:ext cx="1585454" cy="177320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BA7132D-3FDD-404A-83B7-09F818B3F6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1201" flipH="1">
            <a:off x="556279" y="1239655"/>
            <a:ext cx="1769996" cy="1979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18C6E1-4AE0-4C9D-A952-4D6EF00CEE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200" y="2310784"/>
            <a:ext cx="10711600" cy="17801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3FF77F-2928-7568-8AE6-DED46E785038}"/>
              </a:ext>
            </a:extLst>
          </p:cNvPr>
          <p:cNvSpPr/>
          <p:nvPr/>
        </p:nvSpPr>
        <p:spPr>
          <a:xfrm>
            <a:off x="-1547446" y="0"/>
            <a:ext cx="1527780" cy="1563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2486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487;p33">
            <a:extLst>
              <a:ext uri="{FF2B5EF4-FFF2-40B4-BE49-F238E27FC236}">
                <a16:creationId xmlns:a16="http://schemas.microsoft.com/office/drawing/2014/main" id="{82952ED8-7D3C-4A45-BB1A-DBBAF2CEC6D6}"/>
              </a:ext>
            </a:extLst>
          </p:cNvPr>
          <p:cNvSpPr txBox="1">
            <a:spLocks/>
          </p:cNvSpPr>
          <p:nvPr/>
        </p:nvSpPr>
        <p:spPr>
          <a:xfrm>
            <a:off x="959206" y="33852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lvl="0" algn="ctr" defTabSz="457200"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vẽ rồi trả lời câu hỏi.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Bubblegum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545784-2835-4CF2-A6C7-9007B264A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946" y="1524632"/>
            <a:ext cx="9770186" cy="14733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98E455-E2B7-47B7-B601-9075276C7A2C}"/>
              </a:ext>
            </a:extLst>
          </p:cNvPr>
          <p:cNvSpPr txBox="1"/>
          <p:nvPr/>
        </p:nvSpPr>
        <p:spPr>
          <a:xfrm>
            <a:off x="636759" y="3535683"/>
            <a:ext cx="11673840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hay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hay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84389A-311C-43C1-9E60-27851C13EE4B}"/>
              </a:ext>
            </a:extLst>
          </p:cNvPr>
          <p:cNvCxnSpPr>
            <a:cxnSpLocks/>
          </p:cNvCxnSpPr>
          <p:nvPr/>
        </p:nvCxnSpPr>
        <p:spPr>
          <a:xfrm>
            <a:off x="1188720" y="4231547"/>
            <a:ext cx="822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Brace 6">
            <a:extLst>
              <a:ext uri="{FF2B5EF4-FFF2-40B4-BE49-F238E27FC236}">
                <a16:creationId xmlns:a16="http://schemas.microsoft.com/office/drawing/2014/main" id="{38CDA5FC-17E1-45FD-BBF6-D5813D67379A}"/>
              </a:ext>
            </a:extLst>
          </p:cNvPr>
          <p:cNvSpPr/>
          <p:nvPr/>
        </p:nvSpPr>
        <p:spPr>
          <a:xfrm rot="16200000">
            <a:off x="2811732" y="1750637"/>
            <a:ext cx="231236" cy="188722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2F694E40-BC72-4D29-BEE9-DA68B4241F07}"/>
              </a:ext>
            </a:extLst>
          </p:cNvPr>
          <p:cNvSpPr/>
          <p:nvPr/>
        </p:nvSpPr>
        <p:spPr>
          <a:xfrm rot="16200000">
            <a:off x="4698952" y="1750637"/>
            <a:ext cx="231236" cy="188722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C4C055-B619-4B1E-B3C1-E4C91CA19DF9}"/>
              </a:ext>
            </a:extLst>
          </p:cNvPr>
          <p:cNvSpPr txBox="1"/>
          <p:nvPr/>
        </p:nvSpPr>
        <p:spPr>
          <a:xfrm>
            <a:off x="-811192" y="5170497"/>
            <a:ext cx="1184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793E7D-470C-40FF-9F80-555FF4B477DF}"/>
              </a:ext>
            </a:extLst>
          </p:cNvPr>
          <p:cNvCxnSpPr>
            <a:cxnSpLocks/>
          </p:cNvCxnSpPr>
          <p:nvPr/>
        </p:nvCxnSpPr>
        <p:spPr>
          <a:xfrm flipV="1">
            <a:off x="1188720" y="4836160"/>
            <a:ext cx="8229600" cy="912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5D95610-B15D-4E20-92AA-6F784619E572}"/>
              </a:ext>
            </a:extLst>
          </p:cNvPr>
          <p:cNvSpPr txBox="1"/>
          <p:nvPr/>
        </p:nvSpPr>
        <p:spPr>
          <a:xfrm>
            <a:off x="2418080" y="2998010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12D615-42BC-48A8-8369-3E01DDBEE9E9}"/>
              </a:ext>
            </a:extLst>
          </p:cNvPr>
          <p:cNvSpPr txBox="1"/>
          <p:nvPr/>
        </p:nvSpPr>
        <p:spPr>
          <a:xfrm>
            <a:off x="4225290" y="2998010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DECE5CDF-AC36-435D-B197-381EDFECF8F0}"/>
              </a:ext>
            </a:extLst>
          </p:cNvPr>
          <p:cNvSpPr/>
          <p:nvPr/>
        </p:nvSpPr>
        <p:spPr>
          <a:xfrm rot="16200000">
            <a:off x="3755342" y="801992"/>
            <a:ext cx="231237" cy="384810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B8256613-5582-481C-B013-93A67DEFFDB2}"/>
              </a:ext>
            </a:extLst>
          </p:cNvPr>
          <p:cNvSpPr/>
          <p:nvPr/>
        </p:nvSpPr>
        <p:spPr>
          <a:xfrm rot="16200000">
            <a:off x="7938745" y="503519"/>
            <a:ext cx="199442" cy="4413249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460C03-261F-4A4C-8FE8-74F86FA90EF3}"/>
              </a:ext>
            </a:extLst>
          </p:cNvPr>
          <p:cNvSpPr txBox="1"/>
          <p:nvPr/>
        </p:nvSpPr>
        <p:spPr>
          <a:xfrm>
            <a:off x="3321685" y="3000209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7FBEC4-E27D-4EFD-9630-F00FDAFCDE48}"/>
              </a:ext>
            </a:extLst>
          </p:cNvPr>
          <p:cNvSpPr txBox="1"/>
          <p:nvPr/>
        </p:nvSpPr>
        <p:spPr>
          <a:xfrm>
            <a:off x="8106654" y="2960056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58960C-E6C6-4EAB-A254-D0FA2D455871}"/>
              </a:ext>
            </a:extLst>
          </p:cNvPr>
          <p:cNvSpPr txBox="1"/>
          <p:nvPr/>
        </p:nvSpPr>
        <p:spPr>
          <a:xfrm>
            <a:off x="377483" y="5905875"/>
            <a:ext cx="1049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87CBE1-9FC1-619C-2DAC-9A0464972DF6}"/>
              </a:ext>
            </a:extLst>
          </p:cNvPr>
          <p:cNvSpPr/>
          <p:nvPr/>
        </p:nvSpPr>
        <p:spPr>
          <a:xfrm>
            <a:off x="-1547446" y="0"/>
            <a:ext cx="1527780" cy="1563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11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 animBg="1"/>
      <p:bldP spid="7" grpId="1" animBg="1"/>
      <p:bldP spid="7" grpId="2" animBg="1"/>
      <p:bldP spid="11" grpId="0" animBg="1"/>
      <p:bldP spid="11" grpId="1" animBg="1"/>
      <p:bldP spid="11" grpId="2" animBg="1"/>
      <p:bldP spid="14" grpId="0"/>
      <p:bldP spid="14" grpId="1"/>
      <p:bldP spid="14" grpId="2"/>
      <p:bldP spid="16" grpId="0"/>
      <p:bldP spid="16" grpId="1"/>
      <p:bldP spid="16" grpId="2"/>
      <p:bldP spid="23" grpId="0" animBg="1"/>
      <p:bldP spid="24" grpId="0" animBg="1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87;p33">
            <a:extLst>
              <a:ext uri="{FF2B5EF4-FFF2-40B4-BE49-F238E27FC236}">
                <a16:creationId xmlns:a16="http://schemas.microsoft.com/office/drawing/2014/main" id="{6CADE6A8-052A-4D3E-BF31-6CFB86793469}"/>
              </a:ext>
            </a:extLst>
          </p:cNvPr>
          <p:cNvSpPr txBox="1">
            <a:spLocks/>
          </p:cNvSpPr>
          <p:nvPr/>
        </p:nvSpPr>
        <p:spPr>
          <a:xfrm>
            <a:off x="253992" y="254766"/>
            <a:ext cx="1133856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Xác định trung điểm của đoạn thẳng MN và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đoạn thẳng NP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Bubblegum San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E9341D3-F9CA-43BE-AA09-A0DA07856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04735"/>
              </p:ext>
            </p:extLst>
          </p:nvPr>
        </p:nvGraphicFramePr>
        <p:xfrm>
          <a:off x="3789678" y="2112338"/>
          <a:ext cx="4612644" cy="23588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6242">
                  <a:extLst>
                    <a:ext uri="{9D8B030D-6E8A-4147-A177-3AD203B41FA5}">
                      <a16:colId xmlns:a16="http://schemas.microsoft.com/office/drawing/2014/main" val="3922264229"/>
                    </a:ext>
                  </a:extLst>
                </a:gridCol>
                <a:gridCol w="372532">
                  <a:extLst>
                    <a:ext uri="{9D8B030D-6E8A-4147-A177-3AD203B41FA5}">
                      <a16:colId xmlns:a16="http://schemas.microsoft.com/office/drawing/2014/main" val="1871168425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2767475358"/>
                    </a:ext>
                  </a:extLst>
                </a:gridCol>
                <a:gridCol w="397257">
                  <a:extLst>
                    <a:ext uri="{9D8B030D-6E8A-4147-A177-3AD203B41FA5}">
                      <a16:colId xmlns:a16="http://schemas.microsoft.com/office/drawing/2014/main" val="3144918573"/>
                    </a:ext>
                  </a:extLst>
                </a:gridCol>
                <a:gridCol w="390144">
                  <a:extLst>
                    <a:ext uri="{9D8B030D-6E8A-4147-A177-3AD203B41FA5}">
                      <a16:colId xmlns:a16="http://schemas.microsoft.com/office/drawing/2014/main" val="113141272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212400641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3775588624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570431379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841544773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2788494561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3260114079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404117171"/>
                    </a:ext>
                  </a:extLst>
                </a:gridCol>
              </a:tblGrid>
              <a:tr h="39313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093700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705687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030992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77966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779626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378489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BDF792-BFAA-4420-8963-94A6680A0776}"/>
              </a:ext>
            </a:extLst>
          </p:cNvPr>
          <p:cNvCxnSpPr/>
          <p:nvPr/>
        </p:nvCxnSpPr>
        <p:spPr>
          <a:xfrm>
            <a:off x="4541520" y="2478946"/>
            <a:ext cx="0" cy="16256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72AADB-8977-4460-A143-A30236620335}"/>
              </a:ext>
            </a:extLst>
          </p:cNvPr>
          <p:cNvCxnSpPr>
            <a:cxnSpLocks/>
          </p:cNvCxnSpPr>
          <p:nvPr/>
        </p:nvCxnSpPr>
        <p:spPr>
          <a:xfrm>
            <a:off x="4541520" y="4104546"/>
            <a:ext cx="308864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81A6BB0-8A8B-404F-8FAD-1127473BD471}"/>
              </a:ext>
            </a:extLst>
          </p:cNvPr>
          <p:cNvSpPr/>
          <p:nvPr/>
        </p:nvSpPr>
        <p:spPr>
          <a:xfrm>
            <a:off x="4495801" y="2418032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BE9F09F-0BCF-47BD-8900-3ABB29ADFFB9}"/>
              </a:ext>
            </a:extLst>
          </p:cNvPr>
          <p:cNvSpPr/>
          <p:nvPr/>
        </p:nvSpPr>
        <p:spPr>
          <a:xfrm>
            <a:off x="4485641" y="4053747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90F3F53-6483-4A4E-90B0-9EE29EDE44E0}"/>
              </a:ext>
            </a:extLst>
          </p:cNvPr>
          <p:cNvSpPr/>
          <p:nvPr/>
        </p:nvSpPr>
        <p:spPr>
          <a:xfrm>
            <a:off x="7584441" y="40436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98AE594-621D-42B2-B1EE-7C585A808EE5}"/>
              </a:ext>
            </a:extLst>
          </p:cNvPr>
          <p:cNvSpPr/>
          <p:nvPr/>
        </p:nvSpPr>
        <p:spPr>
          <a:xfrm>
            <a:off x="4495801" y="32308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55F3D31-89E9-475D-89DD-63C5167F1433}"/>
              </a:ext>
            </a:extLst>
          </p:cNvPr>
          <p:cNvSpPr/>
          <p:nvPr/>
        </p:nvSpPr>
        <p:spPr>
          <a:xfrm>
            <a:off x="6812278" y="40436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BA9FACA-4E4B-4E50-8123-F9476E81C8C2}"/>
              </a:ext>
            </a:extLst>
          </p:cNvPr>
          <p:cNvSpPr/>
          <p:nvPr/>
        </p:nvSpPr>
        <p:spPr>
          <a:xfrm>
            <a:off x="6040115" y="40436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39397F-CD55-4660-9A3F-78855F47B95B}"/>
              </a:ext>
            </a:extLst>
          </p:cNvPr>
          <p:cNvSpPr txBox="1"/>
          <p:nvPr/>
        </p:nvSpPr>
        <p:spPr>
          <a:xfrm>
            <a:off x="4124964" y="3836744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6CDE02-6176-4C79-822F-4760621E8B8C}"/>
              </a:ext>
            </a:extLst>
          </p:cNvPr>
          <p:cNvSpPr txBox="1"/>
          <p:nvPr/>
        </p:nvSpPr>
        <p:spPr>
          <a:xfrm>
            <a:off x="5923272" y="4101786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768DE8-650F-49A2-9491-1989F6E2EA72}"/>
              </a:ext>
            </a:extLst>
          </p:cNvPr>
          <p:cNvSpPr txBox="1"/>
          <p:nvPr/>
        </p:nvSpPr>
        <p:spPr>
          <a:xfrm>
            <a:off x="6695435" y="4151761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228FAF-999A-41DE-8DDE-E662B8C635D0}"/>
              </a:ext>
            </a:extLst>
          </p:cNvPr>
          <p:cNvSpPr txBox="1"/>
          <p:nvPr/>
        </p:nvSpPr>
        <p:spPr>
          <a:xfrm>
            <a:off x="7406625" y="4141414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009E7B-BE93-405A-BB84-1820A81542CE}"/>
              </a:ext>
            </a:extLst>
          </p:cNvPr>
          <p:cNvCxnSpPr>
            <a:cxnSpLocks/>
          </p:cNvCxnSpPr>
          <p:nvPr/>
        </p:nvCxnSpPr>
        <p:spPr>
          <a:xfrm>
            <a:off x="3789678" y="870950"/>
            <a:ext cx="66598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199603-77FD-471E-B992-AE4D3997AC8A}"/>
              </a:ext>
            </a:extLst>
          </p:cNvPr>
          <p:cNvCxnSpPr>
            <a:cxnSpLocks/>
          </p:cNvCxnSpPr>
          <p:nvPr/>
        </p:nvCxnSpPr>
        <p:spPr>
          <a:xfrm>
            <a:off x="4525878" y="1394559"/>
            <a:ext cx="271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4E6C817-5D51-4FFB-B900-6A0CF8DF829F}"/>
              </a:ext>
            </a:extLst>
          </p:cNvPr>
          <p:cNvSpPr txBox="1"/>
          <p:nvPr/>
        </p:nvSpPr>
        <p:spPr>
          <a:xfrm>
            <a:off x="2158999" y="4745204"/>
            <a:ext cx="829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4F341D-7ACA-46D1-960A-507D8D37968E}"/>
              </a:ext>
            </a:extLst>
          </p:cNvPr>
          <p:cNvSpPr txBox="1"/>
          <p:nvPr/>
        </p:nvSpPr>
        <p:spPr>
          <a:xfrm>
            <a:off x="2158999" y="5565126"/>
            <a:ext cx="829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NP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49DD628F-52C3-9FD8-424D-4D384E52FEBA}"/>
              </a:ext>
            </a:extLst>
          </p:cNvPr>
          <p:cNvSpPr/>
          <p:nvPr/>
        </p:nvSpPr>
        <p:spPr>
          <a:xfrm>
            <a:off x="3978613" y="2539858"/>
            <a:ext cx="232704" cy="76428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B70320EE-D255-E06B-263B-9C4FBBDF7F6B}"/>
              </a:ext>
            </a:extLst>
          </p:cNvPr>
          <p:cNvSpPr/>
          <p:nvPr/>
        </p:nvSpPr>
        <p:spPr>
          <a:xfrm>
            <a:off x="3978613" y="3307683"/>
            <a:ext cx="232704" cy="76428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560440F0-B41D-40D4-ECFB-B83902597BD9}"/>
              </a:ext>
            </a:extLst>
          </p:cNvPr>
          <p:cNvSpPr/>
          <p:nvPr/>
        </p:nvSpPr>
        <p:spPr>
          <a:xfrm rot="5400000">
            <a:off x="5202274" y="3182166"/>
            <a:ext cx="255426" cy="153202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4CE00C36-1C5A-451D-C4C1-C409AF42EAA8}"/>
              </a:ext>
            </a:extLst>
          </p:cNvPr>
          <p:cNvSpPr/>
          <p:nvPr/>
        </p:nvSpPr>
        <p:spPr>
          <a:xfrm rot="5400000">
            <a:off x="6736432" y="3152606"/>
            <a:ext cx="255426" cy="153202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85FD14-8D02-03FF-8886-CC65C48626E5}"/>
              </a:ext>
            </a:extLst>
          </p:cNvPr>
          <p:cNvSpPr txBox="1"/>
          <p:nvPr/>
        </p:nvSpPr>
        <p:spPr>
          <a:xfrm rot="16200000">
            <a:off x="3365265" y="2435996"/>
            <a:ext cx="108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ô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6FB28A-3C79-2862-0129-CB9EF1573248}"/>
              </a:ext>
            </a:extLst>
          </p:cNvPr>
          <p:cNvSpPr txBox="1"/>
          <p:nvPr/>
        </p:nvSpPr>
        <p:spPr>
          <a:xfrm rot="16200000">
            <a:off x="3364476" y="3238452"/>
            <a:ext cx="108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ô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FC4BE2-28A4-8312-E782-D24F68919CBD}"/>
              </a:ext>
            </a:extLst>
          </p:cNvPr>
          <p:cNvSpPr txBox="1"/>
          <p:nvPr/>
        </p:nvSpPr>
        <p:spPr>
          <a:xfrm>
            <a:off x="6548087" y="3430120"/>
            <a:ext cx="108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ô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ED57C9-81B9-5117-0A5B-92678DC5FB65}"/>
              </a:ext>
            </a:extLst>
          </p:cNvPr>
          <p:cNvSpPr txBox="1"/>
          <p:nvPr/>
        </p:nvSpPr>
        <p:spPr>
          <a:xfrm>
            <a:off x="5025622" y="3413420"/>
            <a:ext cx="108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ô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515977-040E-AA5C-E0F8-F0BD93B7197B}"/>
              </a:ext>
            </a:extLst>
          </p:cNvPr>
          <p:cNvSpPr/>
          <p:nvPr/>
        </p:nvSpPr>
        <p:spPr>
          <a:xfrm>
            <a:off x="-1547446" y="0"/>
            <a:ext cx="1527780" cy="1563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067DBF-02DB-8F57-E969-906C2D7CBD01}"/>
              </a:ext>
            </a:extLst>
          </p:cNvPr>
          <p:cNvSpPr txBox="1"/>
          <p:nvPr/>
        </p:nvSpPr>
        <p:spPr>
          <a:xfrm>
            <a:off x="4149966" y="2180495"/>
            <a:ext cx="47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A8302A-27BB-D5A1-A0A0-F9CFFCDEC2C2}"/>
              </a:ext>
            </a:extLst>
          </p:cNvPr>
          <p:cNvSpPr txBox="1"/>
          <p:nvPr/>
        </p:nvSpPr>
        <p:spPr>
          <a:xfrm>
            <a:off x="4202709" y="2947051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014530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/>
      <p:bldP spid="28" grpId="0"/>
      <p:bldP spid="29" grpId="0"/>
      <p:bldP spid="30" grpId="0"/>
      <p:bldP spid="3" grpId="0" animBg="1"/>
      <p:bldP spid="4" grpId="0" animBg="1"/>
      <p:bldP spid="6" grpId="0" animBg="1"/>
      <p:bldP spid="7" grpId="0" animBg="1"/>
      <p:bldP spid="15" grpId="0"/>
      <p:bldP spid="17" grpId="0"/>
      <p:bldP spid="25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DFCCAC-C838-7148-A42E-D0E52B434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52" y="2331737"/>
            <a:ext cx="11433296" cy="1612384"/>
          </a:xfrm>
          <a:prstGeom prst="rect">
            <a:avLst/>
          </a:prstGeom>
        </p:spPr>
      </p:pic>
      <p:sp>
        <p:nvSpPr>
          <p:cNvPr id="24" name="Google Shape;487;p33">
            <a:extLst>
              <a:ext uri="{FF2B5EF4-FFF2-40B4-BE49-F238E27FC236}">
                <a16:creationId xmlns:a16="http://schemas.microsoft.com/office/drawing/2014/main" id="{4AEBFA4F-CDD6-4081-93A9-7E2352EC66E0}"/>
              </a:ext>
            </a:extLst>
          </p:cNvPr>
          <p:cNvSpPr txBox="1">
            <a:spLocks/>
          </p:cNvSpPr>
          <p:nvPr/>
        </p:nvSpPr>
        <p:spPr>
          <a:xfrm>
            <a:off x="782320" y="115007"/>
            <a:ext cx="1078992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3. 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Quan sát tranh rồi trả lời.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Cào cào cần nhảy thêm mấy bước để đến trung điểm của đoạn thẳng AB?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Bubblegum San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579132-196B-44E7-AA3D-C06EFF63BF9B}"/>
              </a:ext>
            </a:extLst>
          </p:cNvPr>
          <p:cNvCxnSpPr>
            <a:cxnSpLocks/>
          </p:cNvCxnSpPr>
          <p:nvPr/>
        </p:nvCxnSpPr>
        <p:spPr>
          <a:xfrm>
            <a:off x="899159" y="1183747"/>
            <a:ext cx="63144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DC76F32-9290-4017-97D9-AC253755A5B8}"/>
              </a:ext>
            </a:extLst>
          </p:cNvPr>
          <p:cNvCxnSpPr>
            <a:cxnSpLocks/>
          </p:cNvCxnSpPr>
          <p:nvPr/>
        </p:nvCxnSpPr>
        <p:spPr>
          <a:xfrm>
            <a:off x="8046674" y="1205382"/>
            <a:ext cx="26263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7EDB7F-F2B4-47A5-82A5-52D54933AD2C}"/>
              </a:ext>
            </a:extLst>
          </p:cNvPr>
          <p:cNvCxnSpPr>
            <a:cxnSpLocks/>
          </p:cNvCxnSpPr>
          <p:nvPr/>
        </p:nvCxnSpPr>
        <p:spPr>
          <a:xfrm>
            <a:off x="980439" y="1711867"/>
            <a:ext cx="15095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770705-798C-4BD0-AFD4-F7C46FEE59E3}"/>
              </a:ext>
            </a:extLst>
          </p:cNvPr>
          <p:cNvGrpSpPr/>
          <p:nvPr/>
        </p:nvGrpSpPr>
        <p:grpSpPr>
          <a:xfrm>
            <a:off x="777239" y="3844403"/>
            <a:ext cx="9895796" cy="2424317"/>
            <a:chOff x="210559" y="170974"/>
            <a:chExt cx="9895796" cy="242431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48C85CB-ED85-4003-AEC6-27439FA1BE0C}"/>
                </a:ext>
              </a:extLst>
            </p:cNvPr>
            <p:cNvGrpSpPr/>
            <p:nvPr/>
          </p:nvGrpSpPr>
          <p:grpSpPr>
            <a:xfrm>
              <a:off x="952285" y="1450174"/>
              <a:ext cx="9154070" cy="1145117"/>
              <a:chOff x="952285" y="1450174"/>
              <a:chExt cx="9154070" cy="1145117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236C5EC3-E3F7-4DE1-83DC-4DEB5D5CEBE5}"/>
                  </a:ext>
                </a:extLst>
              </p:cNvPr>
              <p:cNvSpPr/>
              <p:nvPr/>
            </p:nvSpPr>
            <p:spPr>
              <a:xfrm>
                <a:off x="952285" y="1450174"/>
                <a:ext cx="8847727" cy="1145117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ED19390-9389-499A-A457-6E587515147A}"/>
                  </a:ext>
                </a:extLst>
              </p:cNvPr>
              <p:cNvSpPr txBox="1"/>
              <p:nvPr/>
            </p:nvSpPr>
            <p:spPr>
              <a:xfrm>
                <a:off x="1233183" y="1730344"/>
                <a:ext cx="88731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đâu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24391A6-2336-4883-85EA-3A0AA026B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7876" flipH="1">
              <a:off x="210559" y="170974"/>
              <a:ext cx="1692321" cy="1975197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6D7ECC9D-C5CA-4ADF-B8A7-711174CAD331}"/>
              </a:ext>
            </a:extLst>
          </p:cNvPr>
          <p:cNvSpPr/>
          <p:nvPr/>
        </p:nvSpPr>
        <p:spPr>
          <a:xfrm flipV="1">
            <a:off x="6061189" y="2942844"/>
            <a:ext cx="45720" cy="457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F132BD-8E2B-43B2-8D5B-F6F37888B957}"/>
              </a:ext>
            </a:extLst>
          </p:cNvPr>
          <p:cNvGrpSpPr/>
          <p:nvPr/>
        </p:nvGrpSpPr>
        <p:grpSpPr>
          <a:xfrm>
            <a:off x="802684" y="3911444"/>
            <a:ext cx="9614898" cy="2424317"/>
            <a:chOff x="210559" y="170974"/>
            <a:chExt cx="9614898" cy="242431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90B9E75-0D13-42F3-8E0B-DFCEED3C9657}"/>
                </a:ext>
              </a:extLst>
            </p:cNvPr>
            <p:cNvGrpSpPr/>
            <p:nvPr/>
          </p:nvGrpSpPr>
          <p:grpSpPr>
            <a:xfrm>
              <a:off x="952285" y="1450174"/>
              <a:ext cx="8873172" cy="1145117"/>
              <a:chOff x="952285" y="1450174"/>
              <a:chExt cx="8873172" cy="1145117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1DFAF3F8-FF3B-47A0-8253-7236B7E4AE15}"/>
                  </a:ext>
                </a:extLst>
              </p:cNvPr>
              <p:cNvSpPr/>
              <p:nvPr/>
            </p:nvSpPr>
            <p:spPr>
              <a:xfrm>
                <a:off x="952285" y="1450174"/>
                <a:ext cx="8847727" cy="1145117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7AEBF8D-08E9-4D38-B18A-655B6A5B5456}"/>
                  </a:ext>
                </a:extLst>
              </p:cNvPr>
              <p:cNvSpPr txBox="1"/>
              <p:nvPr/>
            </p:nvSpPr>
            <p:spPr>
              <a:xfrm>
                <a:off x="1207738" y="1497411"/>
                <a:ext cx="861771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b="1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Cào cào cần nhảy thêm 2 bước để đến trung điểm của đoạn thẳng AB.</a:t>
                </a:r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0A480F-FE38-462E-A661-70B75EFB9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7876" flipH="1">
              <a:off x="210559" y="170974"/>
              <a:ext cx="1692321" cy="197519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2EFD564-671B-B5D4-27E8-35AD8C54A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159" y="2355882"/>
            <a:ext cx="7076728" cy="6324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87F69E-C57D-E5F6-E22B-0B90370904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6875" l="9901" r="92574">
                        <a14:foregroundMark x1="68564" y1="77813" x2="77475" y2="96250"/>
                        <a14:foregroundMark x1="77475" y1="96250" x2="79455" y2="96875"/>
                        <a14:foregroundMark x1="82178" y1="69688" x2="87871" y2="87188"/>
                        <a14:foregroundMark x1="87871" y1="87188" x2="92574" y2="91563"/>
                        <a14:foregroundMark x1="44802" y1="85625" x2="47772" y2="78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631" y="1989095"/>
            <a:ext cx="1219202" cy="965704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D4B48958-EFE5-6E5D-D124-0AD1FF2E12A3}"/>
              </a:ext>
            </a:extLst>
          </p:cNvPr>
          <p:cNvSpPr/>
          <p:nvPr/>
        </p:nvSpPr>
        <p:spPr>
          <a:xfrm>
            <a:off x="5976325" y="2971951"/>
            <a:ext cx="130584" cy="1305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6A6F4C-DBDB-D60A-F443-5B77DF3967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6875" l="9901" r="92574">
                        <a14:foregroundMark x1="68564" y1="77813" x2="77475" y2="96250"/>
                        <a14:foregroundMark x1="77475" y1="96250" x2="79455" y2="96875"/>
                        <a14:foregroundMark x1="82178" y1="69688" x2="87871" y2="87188"/>
                        <a14:foregroundMark x1="87871" y1="87188" x2="92574" y2="91563"/>
                        <a14:foregroundMark x1="44802" y1="85625" x2="47772" y2="78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3690" y="2022616"/>
            <a:ext cx="1219202" cy="965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144AAE-3157-F7DC-1B58-E18CFDE861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6875" l="9901" r="92574">
                        <a14:foregroundMark x1="68564" y1="77813" x2="77475" y2="96250"/>
                        <a14:foregroundMark x1="77475" y1="96250" x2="79455" y2="96875"/>
                        <a14:foregroundMark x1="82178" y1="69688" x2="87871" y2="87188"/>
                        <a14:foregroundMark x1="87871" y1="87188" x2="92574" y2="91563"/>
                        <a14:foregroundMark x1="44802" y1="85625" x2="47772" y2="78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7177" y="2058089"/>
            <a:ext cx="1219202" cy="9657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E90466-16C2-6BBA-C8ED-BCBA3ECA06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6875" l="9901" r="92574">
                        <a14:foregroundMark x1="68564" y1="77813" x2="77475" y2="96250"/>
                        <a14:foregroundMark x1="77475" y1="96250" x2="79455" y2="96875"/>
                        <a14:foregroundMark x1="82178" y1="69688" x2="87871" y2="87188"/>
                        <a14:foregroundMark x1="87871" y1="87188" x2="92574" y2="91563"/>
                        <a14:foregroundMark x1="44802" y1="85625" x2="47772" y2="78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5090" y="2022616"/>
            <a:ext cx="1219202" cy="9657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7AD16A-D41E-74F2-4E59-4ABB8955CD56}"/>
              </a:ext>
            </a:extLst>
          </p:cNvPr>
          <p:cNvSpPr/>
          <p:nvPr/>
        </p:nvSpPr>
        <p:spPr>
          <a:xfrm>
            <a:off x="-1547446" y="0"/>
            <a:ext cx="1527780" cy="1563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53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02682 -0.03773 C 0.03229 -0.04584 0.04075 -0.0507 0.04948 -0.0507 C 0.0595 -0.0507 0.06757 -0.04584 0.07317 -0.03773 L 0.1 3.33333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0.02682 -0.03773 C 0.03229 -0.04584 0.04075 -0.0507 0.04948 -0.0507 C 0.0595 -0.0507 0.06758 -0.04584 0.07318 -0.03773 L 0.1 2.22222E-6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02683 -0.03773 C 0.03229 -0.04583 0.04076 -0.05069 0.04948 -0.05069 C 0.05951 -0.05069 0.06758 -0.04583 0.07318 -0.03773 L 0.1 -3.7037E-7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54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02683 -0.03773 C 0.03229 -0.04583 0.04076 -0.05069 0.04948 -0.05069 C 0.05951 -0.05069 0.06758 -0.04583 0.07318 -0.03773 L 0.1 -3.7037E-7 " pathEditMode="relative" rAng="0" ptsTypes="AAA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54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7">
            <a:extLst>
              <a:ext uri="{FF2B5EF4-FFF2-40B4-BE49-F238E27FC236}">
                <a16:creationId xmlns:a16="http://schemas.microsoft.com/office/drawing/2014/main" id="{2759B49D-BCD3-4B3C-89CF-77ED8A778956}"/>
              </a:ext>
            </a:extLst>
          </p:cNvPr>
          <p:cNvGrpSpPr>
            <a:grpSpLocks/>
          </p:cNvGrpSpPr>
          <p:nvPr/>
        </p:nvGrpSpPr>
        <p:grpSpPr bwMode="auto">
          <a:xfrm>
            <a:off x="213047" y="240903"/>
            <a:ext cx="755650" cy="923330"/>
            <a:chOff x="491958" y="541017"/>
            <a:chExt cx="919164" cy="1102685"/>
          </a:xfrm>
        </p:grpSpPr>
        <p:sp>
          <p:nvSpPr>
            <p:cNvPr id="42" name="Oval 4">
              <a:extLst>
                <a:ext uri="{FF2B5EF4-FFF2-40B4-BE49-F238E27FC236}">
                  <a16:creationId xmlns:a16="http://schemas.microsoft.com/office/drawing/2014/main" id="{73E7F845-2BFA-4238-B559-D674ED8C0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02" y="679299"/>
              <a:ext cx="842684" cy="845391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45">
              <a:extLst>
                <a:ext uri="{FF2B5EF4-FFF2-40B4-BE49-F238E27FC236}">
                  <a16:creationId xmlns:a16="http://schemas.microsoft.com/office/drawing/2014/main" id="{E32DFBA3-0731-4EC3-B6C5-6145A70A2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958" y="541017"/>
              <a:ext cx="919164" cy="11026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44" name="Text Box 5">
            <a:extLst>
              <a:ext uri="{FF2B5EF4-FFF2-40B4-BE49-F238E27FC236}">
                <a16:creationId xmlns:a16="http://schemas.microsoft.com/office/drawing/2014/main" id="{F69C0184-2DAC-40D7-A76A-2EE0481B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921" y="358785"/>
            <a:ext cx="11248079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Việt có một đoạn dây dài 20 cm. Nếu Việt không dùng thước có vạch chia xăng-ti-mét thì bạn ấy làm như thế nào để cắt được một đoạn dây có độ dài 10 cm từ đoạn dây ban đầu?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94AC94-83F7-4B5D-AC87-41DE2FD9974F}"/>
              </a:ext>
            </a:extLst>
          </p:cNvPr>
          <p:cNvCxnSpPr>
            <a:cxnSpLocks/>
          </p:cNvCxnSpPr>
          <p:nvPr/>
        </p:nvCxnSpPr>
        <p:spPr>
          <a:xfrm>
            <a:off x="3347719" y="848267"/>
            <a:ext cx="3459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8D8B07-2AFF-4F81-A78C-4CFF7D685AEA}"/>
              </a:ext>
            </a:extLst>
          </p:cNvPr>
          <p:cNvCxnSpPr>
            <a:cxnSpLocks/>
          </p:cNvCxnSpPr>
          <p:nvPr/>
        </p:nvCxnSpPr>
        <p:spPr>
          <a:xfrm>
            <a:off x="7238999" y="858427"/>
            <a:ext cx="48514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7CA7B1-AD45-46AA-926D-A3E3BD03B770}"/>
              </a:ext>
            </a:extLst>
          </p:cNvPr>
          <p:cNvCxnSpPr>
            <a:cxnSpLocks/>
          </p:cNvCxnSpPr>
          <p:nvPr/>
        </p:nvCxnSpPr>
        <p:spPr>
          <a:xfrm>
            <a:off x="1092199" y="1356267"/>
            <a:ext cx="44043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BD3C10-0498-49F1-B8A7-0120AB7873B5}"/>
              </a:ext>
            </a:extLst>
          </p:cNvPr>
          <p:cNvCxnSpPr>
            <a:cxnSpLocks/>
          </p:cNvCxnSpPr>
          <p:nvPr/>
        </p:nvCxnSpPr>
        <p:spPr>
          <a:xfrm>
            <a:off x="8529319" y="1356267"/>
            <a:ext cx="22707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88CA577-6932-40F9-B7F4-C2E5771C4CA7}"/>
              </a:ext>
            </a:extLst>
          </p:cNvPr>
          <p:cNvCxnSpPr>
            <a:cxnSpLocks/>
          </p:cNvCxnSpPr>
          <p:nvPr/>
        </p:nvCxnSpPr>
        <p:spPr>
          <a:xfrm>
            <a:off x="11526519" y="1356267"/>
            <a:ext cx="665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08EB84-EAC6-416F-BFD5-58FEA4D4D022}"/>
              </a:ext>
            </a:extLst>
          </p:cNvPr>
          <p:cNvCxnSpPr>
            <a:cxnSpLocks/>
          </p:cNvCxnSpPr>
          <p:nvPr/>
        </p:nvCxnSpPr>
        <p:spPr>
          <a:xfrm>
            <a:off x="1092199" y="1843947"/>
            <a:ext cx="63574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5C4654-F0BB-4A12-B94D-DC63C6399128}"/>
              </a:ext>
            </a:extLst>
          </p:cNvPr>
          <p:cNvSpPr/>
          <p:nvPr/>
        </p:nvSpPr>
        <p:spPr>
          <a:xfrm>
            <a:off x="815424" y="3088640"/>
            <a:ext cx="6255936" cy="1442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 có thể gấp đôi đoạn dây sao cho đầu và đuôi đoạn dây trùng nhau.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B3DD0ED-E88B-4E7B-9ECB-4E2E0F03674A}"/>
              </a:ext>
            </a:extLst>
          </p:cNvPr>
          <p:cNvSpPr/>
          <p:nvPr/>
        </p:nvSpPr>
        <p:spPr>
          <a:xfrm>
            <a:off x="801538" y="4780310"/>
            <a:ext cx="6255936" cy="1442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400" b="1">
                <a:solidFill>
                  <a:prstClr val="black"/>
                </a:solidFill>
                <a:cs typeface="Arial" panose="020B0604020202020204" pitchFamily="34" charset="0"/>
              </a:rPr>
              <a:t>Khi đó Việt xác định được trung điểm của đoạn dây và cắt dây tại điểm đó sẽ được đoạn dây 10 cm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66D83E-3658-23F5-D3C5-8B7289CC5A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93"/>
          <a:stretch/>
        </p:blipFill>
        <p:spPr>
          <a:xfrm>
            <a:off x="7663070" y="2353750"/>
            <a:ext cx="3863449" cy="37942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317937-7B9D-0E65-29AB-A339A376E9C1}"/>
              </a:ext>
            </a:extLst>
          </p:cNvPr>
          <p:cNvSpPr/>
          <p:nvPr/>
        </p:nvSpPr>
        <p:spPr>
          <a:xfrm>
            <a:off x="-1547446" y="0"/>
            <a:ext cx="1527780" cy="1563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4854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856B763-999D-4CC9-8FA0-B172BB8C4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5631" y="3457664"/>
            <a:ext cx="4889306" cy="239102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30B4D637-89BC-430F-80A4-A272D45E6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23" y="17937"/>
            <a:ext cx="3003402" cy="162276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9FE4C785-79F0-4281-BFB8-AFFBC742B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3" name="图片 2" descr="图片包含 播放器&#10;&#10;已生成高可信度的说明">
            <a:extLst>
              <a:ext uri="{FF2B5EF4-FFF2-40B4-BE49-F238E27FC236}">
                <a16:creationId xmlns:a16="http://schemas.microsoft.com/office/drawing/2014/main" id="{6DA21FD4-D164-4980-907F-12B8EC753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32" y="-73348"/>
            <a:ext cx="6977852" cy="53734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8A3749C7-AEEB-4D67-AC09-B29A468A4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" y="3294905"/>
            <a:ext cx="7793746" cy="30068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2B005C-8D72-4AF5-B883-F43EC7BCB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742" y="5044273"/>
            <a:ext cx="1564257" cy="1813727"/>
          </a:xfrm>
          <a:prstGeom prst="rect">
            <a:avLst/>
          </a:prstGeom>
        </p:spPr>
      </p:pic>
      <p:pic>
        <p:nvPicPr>
          <p:cNvPr id="7" name="图片 6" descr="图片包含 物体&#10;&#10;已生成极高可信度的说明">
            <a:extLst>
              <a:ext uri="{FF2B5EF4-FFF2-40B4-BE49-F238E27FC236}">
                <a16:creationId xmlns:a16="http://schemas.microsoft.com/office/drawing/2014/main" id="{25CC8EFD-6491-4314-BCEB-48992CE7A8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703007"/>
            <a:ext cx="3038444" cy="41549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B3415D-5E96-44AC-9A6B-0B99F91B29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7948" y="1470391"/>
            <a:ext cx="2598904" cy="48314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F40B78-E9B6-4217-8747-3FEE370000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99" y="6136696"/>
            <a:ext cx="652883" cy="7570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54224D-0D55-4F76-8F41-018FDAB3C6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573" flipH="1">
            <a:off x="1524474" y="424639"/>
            <a:ext cx="1585454" cy="1773205"/>
          </a:xfrm>
          <a:prstGeom prst="rect">
            <a:avLst/>
          </a:prstGeom>
        </p:spPr>
      </p:pic>
      <p:sp>
        <p:nvSpPr>
          <p:cNvPr id="36" name="Google Shape;487;p33">
            <a:extLst>
              <a:ext uri="{FF2B5EF4-FFF2-40B4-BE49-F238E27FC236}">
                <a16:creationId xmlns:a16="http://schemas.microsoft.com/office/drawing/2014/main" id="{A47ACD01-82DC-4FFC-B89E-CC0016E9A116}"/>
              </a:ext>
            </a:extLst>
          </p:cNvPr>
          <p:cNvSpPr txBox="1">
            <a:spLocks/>
          </p:cNvSpPr>
          <p:nvPr/>
        </p:nvSpPr>
        <p:spPr>
          <a:xfrm>
            <a:off x="927397" y="2285505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Củng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cố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Bubblegum Sa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CF3F43-E7D2-F848-A9FF-9207F32EFC68}"/>
              </a:ext>
            </a:extLst>
          </p:cNvPr>
          <p:cNvSpPr/>
          <p:nvPr/>
        </p:nvSpPr>
        <p:spPr>
          <a:xfrm>
            <a:off x="-1547446" y="0"/>
            <a:ext cx="1527780" cy="1563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4351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1455694" y="570886"/>
            <a:ext cx="7709205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Chú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ong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chăm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chỉ</a:t>
            </a:r>
            <a:endParaRPr lang="en-US" sz="7585" b="1" dirty="0">
              <a:ln w="6600">
                <a:solidFill>
                  <a:srgbClr val="FACE5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ACE53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495275" y="584380"/>
            <a:ext cx="7709205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Chú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ong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chăm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chỉ</a:t>
            </a:r>
            <a:endParaRPr lang="en-US" sz="7585" b="1" dirty="0">
              <a:ln w="6600">
                <a:solidFill>
                  <a:srgbClr val="FACE53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rgbClr val="FACE53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4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oogle Shape;1031;p37"/>
          <p:cNvGrpSpPr/>
          <p:nvPr/>
        </p:nvGrpSpPr>
        <p:grpSpPr>
          <a:xfrm flipH="1">
            <a:off x="10841602" y="5605829"/>
            <a:ext cx="1023098" cy="1118758"/>
            <a:chOff x="2013650" y="1733325"/>
            <a:chExt cx="407750" cy="445875"/>
          </a:xfrm>
        </p:grpSpPr>
        <p:sp>
          <p:nvSpPr>
            <p:cNvPr id="23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620" y="-1354709"/>
            <a:ext cx="1114508" cy="1114508"/>
          </a:xfrm>
          <a:prstGeom prst="rect">
            <a:avLst/>
          </a:prstGeom>
        </p:spPr>
      </p:pic>
      <p:sp>
        <p:nvSpPr>
          <p:cNvPr id="67" name="Rounded Rectangle 66">
            <a:hlinkClick r:id="rId7" action="ppaction://hlinksldjump"/>
          </p:cNvPr>
          <p:cNvSpPr/>
          <p:nvPr/>
        </p:nvSpPr>
        <p:spPr>
          <a:xfrm>
            <a:off x="838883" y="6009017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8" name="Rounded Rectangle 67">
            <a:hlinkClick r:id="rId8" action="ppaction://hlinksldjump"/>
          </p:cNvPr>
          <p:cNvSpPr/>
          <p:nvPr/>
        </p:nvSpPr>
        <p:spPr>
          <a:xfrm>
            <a:off x="5226431" y="5950119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9" name="Rounded Rectangle 68">
            <a:hlinkClick r:id="rId9" action="ppaction://hlinksldjump"/>
          </p:cNvPr>
          <p:cNvSpPr/>
          <p:nvPr/>
        </p:nvSpPr>
        <p:spPr>
          <a:xfrm>
            <a:off x="8961727" y="5991344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639274" y="2983760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688593" y="5028125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4956233" y="2910456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4881099" y="4987746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8726010" y="2910456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8718473" y="5005533"/>
            <a:ext cx="1259886" cy="946650"/>
          </a:xfrm>
          <a:prstGeom prst="rect">
            <a:avLst/>
          </a:prstGeom>
        </p:spPr>
      </p:pic>
      <p:pic>
        <p:nvPicPr>
          <p:cNvPr id="82" name="PA_图片 11">
            <a:hlinkClick r:id="rId20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9397158" y="2172655"/>
            <a:ext cx="2065713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2655" b="1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Hoàn</a:t>
            </a:r>
            <a:r>
              <a:rPr lang="en-US" sz="2655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655" b="1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thành</a:t>
            </a:r>
            <a:endParaRPr lang="en-US" sz="2655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2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83" grpId="0"/>
      <p:bldP spid="67" grpId="0" animBg="1"/>
      <p:bldP spid="68" grpId="0" animBg="1"/>
      <p:bldP spid="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7" name="Rounded Rectangle 66"/>
          <p:cNvSpPr/>
          <p:nvPr/>
        </p:nvSpPr>
        <p:spPr>
          <a:xfrm>
            <a:off x="11094271" y="6147993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10724319" y="3134909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10773638" y="5179274"/>
            <a:ext cx="1292093" cy="941730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1347870" y="662816"/>
            <a:ext cx="8530223" cy="579987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85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86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04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3505" y="-283115"/>
            <a:ext cx="2800265" cy="2800265"/>
          </a:xfrm>
          <a:prstGeom prst="rect">
            <a:avLst/>
          </a:prstGeom>
        </p:spPr>
      </p:pic>
      <p:sp>
        <p:nvSpPr>
          <p:cNvPr id="58" name="Rounded Rectangle 57">
            <a:hlinkClick r:id="rId12" action="ppaction://hlinksldjump"/>
          </p:cNvPr>
          <p:cNvSpPr/>
          <p:nvPr/>
        </p:nvSpPr>
        <p:spPr>
          <a:xfrm>
            <a:off x="1135160" y="5786073"/>
            <a:ext cx="2502967" cy="78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792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92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792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58970" y="5288535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4721428" y="2083734"/>
            <a:ext cx="5302749" cy="7646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ts val="569"/>
              </a:spcBef>
              <a:spcAft>
                <a:spcPts val="569"/>
              </a:spcAft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3C549A-F071-4405-9BEB-2867181072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9640" y="2010671"/>
            <a:ext cx="4442236" cy="135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2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11185993" y="6290497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10755023" y="3277412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10679888" y="5354703"/>
            <a:ext cx="1640547" cy="93579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84D63DC-50C7-4284-A5DB-02050969AA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142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7E09EBFF-0139-4AF3-875F-18F00218C54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155" name="Rectangle 154">
            <a:extLst>
              <a:ext uri="{FF2B5EF4-FFF2-40B4-BE49-F238E27FC236}">
                <a16:creationId xmlns:a16="http://schemas.microsoft.com/office/drawing/2014/main" id="{46B14C98-5939-4483-95CA-1334D8C66864}"/>
              </a:ext>
            </a:extLst>
          </p:cNvPr>
          <p:cNvSpPr/>
          <p:nvPr/>
        </p:nvSpPr>
        <p:spPr>
          <a:xfrm>
            <a:off x="1347870" y="662816"/>
            <a:ext cx="8530223" cy="579987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AB?</a:t>
            </a:r>
          </a:p>
        </p:txBody>
      </p:sp>
      <p:grpSp>
        <p:nvGrpSpPr>
          <p:cNvPr id="156" name="Google Shape;1012;p37">
            <a:extLst>
              <a:ext uri="{FF2B5EF4-FFF2-40B4-BE49-F238E27FC236}">
                <a16:creationId xmlns:a16="http://schemas.microsoft.com/office/drawing/2014/main" id="{DCED9AAC-0F01-45D3-A33E-33CA84A46E02}"/>
              </a:ext>
            </a:extLst>
          </p:cNvPr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157" name="Google Shape;1013;p37">
              <a:extLst>
                <a:ext uri="{FF2B5EF4-FFF2-40B4-BE49-F238E27FC236}">
                  <a16:creationId xmlns:a16="http://schemas.microsoft.com/office/drawing/2014/main" id="{58064E2D-134D-4C6A-BE27-032C6F147186}"/>
                </a:ext>
              </a:extLst>
            </p:cNvPr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8" name="Google Shape;1014;p37">
              <a:extLst>
                <a:ext uri="{FF2B5EF4-FFF2-40B4-BE49-F238E27FC236}">
                  <a16:creationId xmlns:a16="http://schemas.microsoft.com/office/drawing/2014/main" id="{FCBA2101-B2FC-46CF-B7EC-43F92DAE3A51}"/>
                </a:ext>
              </a:extLst>
            </p:cNvPr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9" name="Google Shape;1015;p37">
              <a:extLst>
                <a:ext uri="{FF2B5EF4-FFF2-40B4-BE49-F238E27FC236}">
                  <a16:creationId xmlns:a16="http://schemas.microsoft.com/office/drawing/2014/main" id="{723DB7E8-3060-42F6-8E71-902F6C8C3941}"/>
                </a:ext>
              </a:extLst>
            </p:cNvPr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0" name="Google Shape;1016;p37">
              <a:extLst>
                <a:ext uri="{FF2B5EF4-FFF2-40B4-BE49-F238E27FC236}">
                  <a16:creationId xmlns:a16="http://schemas.microsoft.com/office/drawing/2014/main" id="{9391C9D1-D4F1-486F-AEDB-1CF58F2E3503}"/>
                </a:ext>
              </a:extLst>
            </p:cNvPr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1" name="Google Shape;1017;p37">
              <a:extLst>
                <a:ext uri="{FF2B5EF4-FFF2-40B4-BE49-F238E27FC236}">
                  <a16:creationId xmlns:a16="http://schemas.microsoft.com/office/drawing/2014/main" id="{C7F2F53A-C8DE-4567-A276-35F172AA140D}"/>
                </a:ext>
              </a:extLst>
            </p:cNvPr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2" name="Google Shape;1018;p37">
              <a:extLst>
                <a:ext uri="{FF2B5EF4-FFF2-40B4-BE49-F238E27FC236}">
                  <a16:creationId xmlns:a16="http://schemas.microsoft.com/office/drawing/2014/main" id="{6F4275C0-5CEA-4F4F-9929-6F40751011DD}"/>
                </a:ext>
              </a:extLst>
            </p:cNvPr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3" name="Google Shape;1019;p37">
              <a:extLst>
                <a:ext uri="{FF2B5EF4-FFF2-40B4-BE49-F238E27FC236}">
                  <a16:creationId xmlns:a16="http://schemas.microsoft.com/office/drawing/2014/main" id="{C9D604D0-28AF-455E-AC97-E300002AC836}"/>
                </a:ext>
              </a:extLst>
            </p:cNvPr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4" name="Google Shape;1020;p37">
              <a:extLst>
                <a:ext uri="{FF2B5EF4-FFF2-40B4-BE49-F238E27FC236}">
                  <a16:creationId xmlns:a16="http://schemas.microsoft.com/office/drawing/2014/main" id="{F805C6B2-1EAE-4574-A3F1-52A4D98A1003}"/>
                </a:ext>
              </a:extLst>
            </p:cNvPr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5" name="Google Shape;1021;p37">
              <a:extLst>
                <a:ext uri="{FF2B5EF4-FFF2-40B4-BE49-F238E27FC236}">
                  <a16:creationId xmlns:a16="http://schemas.microsoft.com/office/drawing/2014/main" id="{13882478-DBB0-4991-A8F1-3C523FD872B3}"/>
                </a:ext>
              </a:extLst>
            </p:cNvPr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6" name="Google Shape;1022;p37">
              <a:extLst>
                <a:ext uri="{FF2B5EF4-FFF2-40B4-BE49-F238E27FC236}">
                  <a16:creationId xmlns:a16="http://schemas.microsoft.com/office/drawing/2014/main" id="{097B93F3-F4A2-433B-ABA7-EE2A479B01E0}"/>
                </a:ext>
              </a:extLst>
            </p:cNvPr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7" name="Google Shape;1023;p37">
              <a:extLst>
                <a:ext uri="{FF2B5EF4-FFF2-40B4-BE49-F238E27FC236}">
                  <a16:creationId xmlns:a16="http://schemas.microsoft.com/office/drawing/2014/main" id="{DEB2C440-A888-4FC5-B171-18A4DCBF0EFF}"/>
                </a:ext>
              </a:extLst>
            </p:cNvPr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8" name="Google Shape;1024;p37">
              <a:extLst>
                <a:ext uri="{FF2B5EF4-FFF2-40B4-BE49-F238E27FC236}">
                  <a16:creationId xmlns:a16="http://schemas.microsoft.com/office/drawing/2014/main" id="{CDBA181D-7A9B-4D5F-AC61-F3EE96B69DB7}"/>
                </a:ext>
              </a:extLst>
            </p:cNvPr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9" name="Google Shape;1025;p37">
              <a:extLst>
                <a:ext uri="{FF2B5EF4-FFF2-40B4-BE49-F238E27FC236}">
                  <a16:creationId xmlns:a16="http://schemas.microsoft.com/office/drawing/2014/main" id="{A329D82E-7D95-452B-A76E-371B4D74BAA8}"/>
                </a:ext>
              </a:extLst>
            </p:cNvPr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0" name="Google Shape;1026;p37">
              <a:extLst>
                <a:ext uri="{FF2B5EF4-FFF2-40B4-BE49-F238E27FC236}">
                  <a16:creationId xmlns:a16="http://schemas.microsoft.com/office/drawing/2014/main" id="{95CAF817-A22B-4B95-A137-BD0DC9462512}"/>
                </a:ext>
              </a:extLst>
            </p:cNvPr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1" name="Google Shape;1027;p37">
              <a:extLst>
                <a:ext uri="{FF2B5EF4-FFF2-40B4-BE49-F238E27FC236}">
                  <a16:creationId xmlns:a16="http://schemas.microsoft.com/office/drawing/2014/main" id="{D74D9234-2F42-4FFE-AF31-725B65436996}"/>
                </a:ext>
              </a:extLst>
            </p:cNvPr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2" name="Google Shape;1028;p37">
              <a:extLst>
                <a:ext uri="{FF2B5EF4-FFF2-40B4-BE49-F238E27FC236}">
                  <a16:creationId xmlns:a16="http://schemas.microsoft.com/office/drawing/2014/main" id="{49E5B6D8-D8AC-4618-9772-6A0665215145}"/>
                </a:ext>
              </a:extLst>
            </p:cNvPr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3" name="Google Shape;1029;p37">
              <a:extLst>
                <a:ext uri="{FF2B5EF4-FFF2-40B4-BE49-F238E27FC236}">
                  <a16:creationId xmlns:a16="http://schemas.microsoft.com/office/drawing/2014/main" id="{67C944FA-5903-4345-9175-4D7016596A03}"/>
                </a:ext>
              </a:extLst>
            </p:cNvPr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4" name="Google Shape;1030;p37">
              <a:extLst>
                <a:ext uri="{FF2B5EF4-FFF2-40B4-BE49-F238E27FC236}">
                  <a16:creationId xmlns:a16="http://schemas.microsoft.com/office/drawing/2014/main" id="{F2D3370C-1C36-4810-A32B-C80D1E4232F2}"/>
                </a:ext>
              </a:extLst>
            </p:cNvPr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75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B4AB26C9-0BF7-4301-95F1-CB4747132DB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735" y="-246244"/>
            <a:ext cx="2800265" cy="2800265"/>
          </a:xfrm>
          <a:prstGeom prst="rect">
            <a:avLst/>
          </a:prstGeom>
        </p:spPr>
      </p:pic>
      <p:sp>
        <p:nvSpPr>
          <p:cNvPr id="176" name="Rounded Rectangle 57">
            <a:hlinkClick r:id="rId12" action="ppaction://hlinksldjump"/>
            <a:extLst>
              <a:ext uri="{FF2B5EF4-FFF2-40B4-BE49-F238E27FC236}">
                <a16:creationId xmlns:a16="http://schemas.microsoft.com/office/drawing/2014/main" id="{6C858CE4-5A5B-4DAE-B4F5-AFA892C10ED2}"/>
              </a:ext>
            </a:extLst>
          </p:cNvPr>
          <p:cNvSpPr/>
          <p:nvPr/>
        </p:nvSpPr>
        <p:spPr>
          <a:xfrm>
            <a:off x="1135160" y="5786073"/>
            <a:ext cx="2502967" cy="78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792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92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792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7" name="Google Shape;1031;p37">
            <a:extLst>
              <a:ext uri="{FF2B5EF4-FFF2-40B4-BE49-F238E27FC236}">
                <a16:creationId xmlns:a16="http://schemas.microsoft.com/office/drawing/2014/main" id="{8E1412F8-90AA-492F-8755-B4E3DF1EB856}"/>
              </a:ext>
            </a:extLst>
          </p:cNvPr>
          <p:cNvGrpSpPr/>
          <p:nvPr/>
        </p:nvGrpSpPr>
        <p:grpSpPr>
          <a:xfrm flipH="1">
            <a:off x="58970" y="5288535"/>
            <a:ext cx="1376330" cy="1485904"/>
            <a:chOff x="2013650" y="1733325"/>
            <a:chExt cx="407750" cy="445875"/>
          </a:xfrm>
        </p:grpSpPr>
        <p:sp>
          <p:nvSpPr>
            <p:cNvPr id="178" name="Google Shape;1032;p37">
              <a:extLst>
                <a:ext uri="{FF2B5EF4-FFF2-40B4-BE49-F238E27FC236}">
                  <a16:creationId xmlns:a16="http://schemas.microsoft.com/office/drawing/2014/main" id="{2AF0BA42-FA6D-4FA3-9A9F-3FF9FEABAFCA}"/>
                </a:ext>
              </a:extLst>
            </p:cNvPr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9" name="Google Shape;1033;p37">
              <a:extLst>
                <a:ext uri="{FF2B5EF4-FFF2-40B4-BE49-F238E27FC236}">
                  <a16:creationId xmlns:a16="http://schemas.microsoft.com/office/drawing/2014/main" id="{A757A3CC-FC63-4123-9563-72CC38EBC997}"/>
                </a:ext>
              </a:extLst>
            </p:cNvPr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0" name="Google Shape;1034;p37">
              <a:extLst>
                <a:ext uri="{FF2B5EF4-FFF2-40B4-BE49-F238E27FC236}">
                  <a16:creationId xmlns:a16="http://schemas.microsoft.com/office/drawing/2014/main" id="{4B3612AD-6FE9-4B23-B3A9-470289A807C7}"/>
                </a:ext>
              </a:extLst>
            </p:cNvPr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1" name="Google Shape;1035;p37">
              <a:extLst>
                <a:ext uri="{FF2B5EF4-FFF2-40B4-BE49-F238E27FC236}">
                  <a16:creationId xmlns:a16="http://schemas.microsoft.com/office/drawing/2014/main" id="{7F236730-3A30-4BB7-9F41-610D755B80E7}"/>
                </a:ext>
              </a:extLst>
            </p:cNvPr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2" name="Google Shape;1036;p37">
              <a:extLst>
                <a:ext uri="{FF2B5EF4-FFF2-40B4-BE49-F238E27FC236}">
                  <a16:creationId xmlns:a16="http://schemas.microsoft.com/office/drawing/2014/main" id="{66002802-9939-48DD-8649-53762E79EC07}"/>
                </a:ext>
              </a:extLst>
            </p:cNvPr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3" name="Google Shape;1037;p37">
              <a:extLst>
                <a:ext uri="{FF2B5EF4-FFF2-40B4-BE49-F238E27FC236}">
                  <a16:creationId xmlns:a16="http://schemas.microsoft.com/office/drawing/2014/main" id="{54F2425B-DB61-4EF9-87D3-D1941C4DC9A6}"/>
                </a:ext>
              </a:extLst>
            </p:cNvPr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4" name="Google Shape;1038;p37">
              <a:extLst>
                <a:ext uri="{FF2B5EF4-FFF2-40B4-BE49-F238E27FC236}">
                  <a16:creationId xmlns:a16="http://schemas.microsoft.com/office/drawing/2014/main" id="{8B2FF1D2-0ACE-47E7-83B6-2D4EFC89AACC}"/>
                </a:ext>
              </a:extLst>
            </p:cNvPr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5" name="Google Shape;1039;p37">
              <a:extLst>
                <a:ext uri="{FF2B5EF4-FFF2-40B4-BE49-F238E27FC236}">
                  <a16:creationId xmlns:a16="http://schemas.microsoft.com/office/drawing/2014/main" id="{74A7A008-B603-457C-8318-F942CB39EE53}"/>
                </a:ext>
              </a:extLst>
            </p:cNvPr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6" name="Google Shape;1040;p37">
              <a:extLst>
                <a:ext uri="{FF2B5EF4-FFF2-40B4-BE49-F238E27FC236}">
                  <a16:creationId xmlns:a16="http://schemas.microsoft.com/office/drawing/2014/main" id="{66DC5EB6-CB57-4545-A8A8-0CCD39C0EB2F}"/>
                </a:ext>
              </a:extLst>
            </p:cNvPr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7" name="Google Shape;1041;p37">
              <a:extLst>
                <a:ext uri="{FF2B5EF4-FFF2-40B4-BE49-F238E27FC236}">
                  <a16:creationId xmlns:a16="http://schemas.microsoft.com/office/drawing/2014/main" id="{0FDB6901-FC2B-4A43-A2A0-6921995BD464}"/>
                </a:ext>
              </a:extLst>
            </p:cNvPr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8" name="Google Shape;1042;p37">
              <a:extLst>
                <a:ext uri="{FF2B5EF4-FFF2-40B4-BE49-F238E27FC236}">
                  <a16:creationId xmlns:a16="http://schemas.microsoft.com/office/drawing/2014/main" id="{3939A697-B4F3-4A62-92A7-AE027E045CED}"/>
                </a:ext>
              </a:extLst>
            </p:cNvPr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9" name="Google Shape;1043;p37">
              <a:extLst>
                <a:ext uri="{FF2B5EF4-FFF2-40B4-BE49-F238E27FC236}">
                  <a16:creationId xmlns:a16="http://schemas.microsoft.com/office/drawing/2014/main" id="{D41DCBCF-708B-4D1F-BECF-4B6928D1B477}"/>
                </a:ext>
              </a:extLst>
            </p:cNvPr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0" name="Google Shape;1044;p37">
              <a:extLst>
                <a:ext uri="{FF2B5EF4-FFF2-40B4-BE49-F238E27FC236}">
                  <a16:creationId xmlns:a16="http://schemas.microsoft.com/office/drawing/2014/main" id="{1270D20D-A8C2-4226-910D-CE83B9F59E5A}"/>
                </a:ext>
              </a:extLst>
            </p:cNvPr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1" name="Google Shape;1045;p37">
              <a:extLst>
                <a:ext uri="{FF2B5EF4-FFF2-40B4-BE49-F238E27FC236}">
                  <a16:creationId xmlns:a16="http://schemas.microsoft.com/office/drawing/2014/main" id="{6857CC08-C867-48F1-802C-38D4CF94FDF6}"/>
                </a:ext>
              </a:extLst>
            </p:cNvPr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2" name="Google Shape;1046;p37">
              <a:extLst>
                <a:ext uri="{FF2B5EF4-FFF2-40B4-BE49-F238E27FC236}">
                  <a16:creationId xmlns:a16="http://schemas.microsoft.com/office/drawing/2014/main" id="{5A477C3D-53BB-4C4D-A078-AD98226C3435}"/>
                </a:ext>
              </a:extLst>
            </p:cNvPr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3" name="Google Shape;1047;p37">
              <a:extLst>
                <a:ext uri="{FF2B5EF4-FFF2-40B4-BE49-F238E27FC236}">
                  <a16:creationId xmlns:a16="http://schemas.microsoft.com/office/drawing/2014/main" id="{9E96C1E1-3FAC-48AC-B9E2-A81EB0257CE1}"/>
                </a:ext>
              </a:extLst>
            </p:cNvPr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4" name="Google Shape;1048;p37">
              <a:extLst>
                <a:ext uri="{FF2B5EF4-FFF2-40B4-BE49-F238E27FC236}">
                  <a16:creationId xmlns:a16="http://schemas.microsoft.com/office/drawing/2014/main" id="{8D2EF168-D3BF-4828-B68C-A93F2B175EA1}"/>
                </a:ext>
              </a:extLst>
            </p:cNvPr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95" name="Rectangle 194">
            <a:extLst>
              <a:ext uri="{FF2B5EF4-FFF2-40B4-BE49-F238E27FC236}">
                <a16:creationId xmlns:a16="http://schemas.microsoft.com/office/drawing/2014/main" id="{655011D2-8700-4F05-9C75-4B2F6E5047D3}"/>
              </a:ext>
            </a:extLst>
          </p:cNvPr>
          <p:cNvSpPr/>
          <p:nvPr/>
        </p:nvSpPr>
        <p:spPr>
          <a:xfrm>
            <a:off x="4721428" y="2083734"/>
            <a:ext cx="5302749" cy="7646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ts val="569"/>
              </a:spcBef>
              <a:spcAft>
                <a:spcPts val="569"/>
              </a:spcAft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</a:p>
        </p:txBody>
      </p:sp>
      <p:pic>
        <p:nvPicPr>
          <p:cNvPr id="197" name="Picture 196">
            <a:extLst>
              <a:ext uri="{FF2B5EF4-FFF2-40B4-BE49-F238E27FC236}">
                <a16:creationId xmlns:a16="http://schemas.microsoft.com/office/drawing/2014/main" id="{14C43CD9-ADE8-40E1-A7C0-D8BC72A27E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6295" y="1837174"/>
            <a:ext cx="3923742" cy="1297736"/>
          </a:xfrm>
          <a:prstGeom prst="rect">
            <a:avLst/>
          </a:prstGeom>
        </p:spPr>
      </p:pic>
      <p:sp>
        <p:nvSpPr>
          <p:cNvPr id="198" name="Rounded Rectangle 67">
            <a:extLst>
              <a:ext uri="{FF2B5EF4-FFF2-40B4-BE49-F238E27FC236}">
                <a16:creationId xmlns:a16="http://schemas.microsoft.com/office/drawing/2014/main" id="{6B8F3540-F05A-486E-B2DD-EE0F3BFB7FB5}"/>
              </a:ext>
            </a:extLst>
          </p:cNvPr>
          <p:cNvSpPr/>
          <p:nvPr/>
        </p:nvSpPr>
        <p:spPr>
          <a:xfrm>
            <a:off x="11338393" y="6442897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99" name="Picture 198">
            <a:extLst>
              <a:ext uri="{FF2B5EF4-FFF2-40B4-BE49-F238E27FC236}">
                <a16:creationId xmlns:a16="http://schemas.microsoft.com/office/drawing/2014/main" id="{5FCE0A2F-3AE5-4A1D-AC2B-ECAE5288D5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10907423" y="3429812"/>
            <a:ext cx="1370081" cy="2230363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EC2B577A-6B2C-4CC7-ACEF-A39C4B78B0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10832288" y="5507103"/>
            <a:ext cx="1640547" cy="93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2"/>
                </p:tgtEl>
              </p:cMediaNode>
            </p:audio>
          </p:childTnLst>
        </p:cTn>
      </p:par>
    </p:tnLst>
    <p:bldLst>
      <p:bldP spid="19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9" name="Rounded Rectangle 68"/>
          <p:cNvSpPr/>
          <p:nvPr/>
        </p:nvSpPr>
        <p:spPr>
          <a:xfrm>
            <a:off x="11300550" y="6220749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10913499" y="3152034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10905961" y="5247111"/>
            <a:ext cx="1259886" cy="946650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1347870" y="662816"/>
            <a:ext cx="8530223" cy="579987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SU?</a:t>
            </a:r>
          </a:p>
        </p:txBody>
      </p:sp>
      <p:grpSp>
        <p:nvGrpSpPr>
          <p:cNvPr id="85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86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7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8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6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7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04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2904" y="-246244"/>
            <a:ext cx="2800265" cy="2800265"/>
          </a:xfrm>
          <a:prstGeom prst="rect">
            <a:avLst/>
          </a:prstGeom>
        </p:spPr>
      </p:pic>
      <p:sp>
        <p:nvSpPr>
          <p:cNvPr id="58" name="Rounded Rectangle 57">
            <a:hlinkClick r:id="rId12" action="ppaction://hlinksldjump"/>
          </p:cNvPr>
          <p:cNvSpPr/>
          <p:nvPr/>
        </p:nvSpPr>
        <p:spPr>
          <a:xfrm>
            <a:off x="1135160" y="5786073"/>
            <a:ext cx="2502967" cy="78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792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92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792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58970" y="5288535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2" name="Rectangle 71"/>
          <p:cNvSpPr/>
          <p:nvPr/>
        </p:nvSpPr>
        <p:spPr>
          <a:xfrm>
            <a:off x="4206240" y="2434017"/>
            <a:ext cx="5558765" cy="7646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5A9E41-5033-42C1-885E-DBD01A97B54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48096" y="1904841"/>
            <a:ext cx="9525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4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7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59" y="-1964854"/>
            <a:ext cx="1114508" cy="1114508"/>
          </a:xfrm>
          <a:prstGeom prst="rect">
            <a:avLst/>
          </a:prstGeom>
        </p:spPr>
      </p:pic>
      <p:pic>
        <p:nvPicPr>
          <p:cNvPr id="82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  <p:pic>
        <p:nvPicPr>
          <p:cNvPr id="1028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86" y="561373"/>
            <a:ext cx="467058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0705" y="561373"/>
            <a:ext cx="458572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6" name="Google Shape;1031;p37"/>
          <p:cNvGrpSpPr/>
          <p:nvPr/>
        </p:nvGrpSpPr>
        <p:grpSpPr>
          <a:xfrm flipH="1">
            <a:off x="3165828" y="5272405"/>
            <a:ext cx="818299" cy="894810"/>
            <a:chOff x="2013650" y="1733325"/>
            <a:chExt cx="407750" cy="445875"/>
          </a:xfrm>
        </p:grpSpPr>
        <p:sp>
          <p:nvSpPr>
            <p:cNvPr id="157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8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9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0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1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2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3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4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5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6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7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8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9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0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1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2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3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4" name="Google Shape;1031;p37"/>
          <p:cNvGrpSpPr/>
          <p:nvPr/>
        </p:nvGrpSpPr>
        <p:grpSpPr>
          <a:xfrm flipH="1">
            <a:off x="3574977" y="2285526"/>
            <a:ext cx="1544346" cy="1688742"/>
            <a:chOff x="2013650" y="1733325"/>
            <a:chExt cx="407750" cy="445875"/>
          </a:xfrm>
        </p:grpSpPr>
        <p:sp>
          <p:nvSpPr>
            <p:cNvPr id="175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6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7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8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9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0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1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2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3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4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5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6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7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8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9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0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1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2" name="Google Shape;1012;p37"/>
          <p:cNvGrpSpPr/>
          <p:nvPr/>
        </p:nvGrpSpPr>
        <p:grpSpPr>
          <a:xfrm>
            <a:off x="7824880" y="5002550"/>
            <a:ext cx="1361326" cy="1385868"/>
            <a:chOff x="5949775" y="2481625"/>
            <a:chExt cx="407775" cy="445825"/>
          </a:xfrm>
        </p:grpSpPr>
        <p:sp>
          <p:nvSpPr>
            <p:cNvPr id="193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4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5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6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7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8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9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0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1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2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3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4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5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6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7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8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9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0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1" name="Google Shape;1012;p37"/>
          <p:cNvGrpSpPr/>
          <p:nvPr/>
        </p:nvGrpSpPr>
        <p:grpSpPr>
          <a:xfrm>
            <a:off x="7800742" y="2774527"/>
            <a:ext cx="754184" cy="767780"/>
            <a:chOff x="5949775" y="2481625"/>
            <a:chExt cx="407775" cy="445825"/>
          </a:xfrm>
        </p:grpSpPr>
        <p:sp>
          <p:nvSpPr>
            <p:cNvPr id="212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3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4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5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6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7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8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9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0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1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2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3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4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5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6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7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8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9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4060" y="493207"/>
            <a:ext cx="8059630" cy="1303332"/>
            <a:chOff x="614791" y="53448"/>
            <a:chExt cx="8500391" cy="1374608"/>
          </a:xfrm>
        </p:grpSpPr>
        <p:sp>
          <p:nvSpPr>
            <p:cNvPr id="40" name="Rounded Rectangle 39"/>
            <p:cNvSpPr/>
            <p:nvPr/>
          </p:nvSpPr>
          <p:spPr>
            <a:xfrm>
              <a:off x="614791" y="53448"/>
              <a:ext cx="8500391" cy="1374608"/>
            </a:xfrm>
            <a:prstGeom prst="roundRect">
              <a:avLst/>
            </a:prstGeom>
            <a:solidFill>
              <a:schemeClr val="bg1">
                <a:alpha val="54902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943" fontAlgn="base">
                <a:spcBef>
                  <a:spcPct val="0"/>
                </a:spcBef>
                <a:spcAft>
                  <a:spcPct val="0"/>
                </a:spcAft>
              </a:pPr>
              <a:endParaRPr lang="en-US" sz="1707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986389" y="125341"/>
              <a:ext cx="7999588" cy="1200192"/>
            </a:xfrm>
            <a:prstGeom prst="rect">
              <a:avLst/>
            </a:prstGeom>
            <a:noFill/>
          </p:spPr>
          <p:txBody>
            <a:bodyPr wrap="square" lIns="86699" tIns="43349" rIns="86699" bIns="43349">
              <a:spAutoFit/>
            </a:bodyPr>
            <a:lstStyle/>
            <a:p>
              <a:pPr algn="ctr" defTabSz="86694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413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Cảm</a:t>
              </a:r>
              <a:r>
                <a:rPr lang="en-US" sz="3413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ơn</a:t>
              </a:r>
              <a:r>
                <a:rPr lang="en-US" sz="3413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các</a:t>
              </a:r>
              <a:r>
                <a:rPr lang="en-US" sz="3413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bạn</a:t>
              </a:r>
              <a:r>
                <a:rPr lang="en-US" sz="3413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giúp</a:t>
              </a:r>
              <a:r>
                <a:rPr lang="en-US" sz="3413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chúng</a:t>
              </a:r>
              <a:r>
                <a:rPr lang="en-US" sz="3413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mình</a:t>
              </a:r>
              <a:r>
                <a:rPr lang="en-US" sz="3413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nhé</a:t>
              </a:r>
              <a:r>
                <a:rPr lang="en-US" sz="3413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! </a:t>
              </a:r>
              <a:r>
                <a:rPr lang="en-US" sz="3413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Mật</a:t>
              </a:r>
              <a:r>
                <a:rPr lang="en-US" sz="3413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đã</a:t>
              </a:r>
              <a:r>
                <a:rPr lang="en-US" sz="3413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đủ</a:t>
              </a:r>
              <a:r>
                <a:rPr lang="en-US" sz="3413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cho</a:t>
              </a:r>
              <a:r>
                <a:rPr lang="en-US" sz="3413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ngày</a:t>
              </a:r>
              <a:r>
                <a:rPr lang="en-US" sz="3413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hôm</a:t>
              </a:r>
              <a:r>
                <a:rPr lang="en-US" sz="3413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nay </a:t>
              </a:r>
              <a:r>
                <a:rPr lang="en-US" sz="3413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rồi</a:t>
              </a:r>
              <a:r>
                <a:rPr lang="en-US" sz="3413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này</a:t>
              </a:r>
              <a:r>
                <a:rPr lang="en-US" sz="3413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018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asura De Simulación Latas Verdes, Verde, Basura, Simulación PNG y Vector  para Descargar Gratis | Pngtree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6885" r="12281" b="23935"/>
          <a:stretch>
            <a:fillRect/>
          </a:stretch>
        </p:blipFill>
        <p:spPr bwMode="auto">
          <a:xfrm>
            <a:off x="2096795" y="4700961"/>
            <a:ext cx="835611" cy="52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52" t="6120" r="3022" b="14754"/>
          <a:stretch>
            <a:fillRect/>
          </a:stretch>
        </p:blipFill>
        <p:spPr>
          <a:xfrm>
            <a:off x="6858000" y="4700961"/>
            <a:ext cx="533400" cy="677511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496" b="62791" l="20191" r="410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74" t="26091" r="56653" b="36954"/>
          <a:stretch>
            <a:fillRect/>
          </a:stretch>
        </p:blipFill>
        <p:spPr>
          <a:xfrm>
            <a:off x="3429000" y="5273041"/>
            <a:ext cx="1024686" cy="1537491"/>
          </a:xfrm>
          <a:prstGeom prst="rect">
            <a:avLst/>
          </a:prstGeom>
        </p:spPr>
      </p:pic>
      <p:pic>
        <p:nvPicPr>
          <p:cNvPr id="4" name="Picture 3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23365" l="0" r="24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905" b="76175"/>
          <a:stretch>
            <a:fillRect/>
          </a:stretch>
        </p:blipFill>
        <p:spPr>
          <a:xfrm>
            <a:off x="8763000" y="3657600"/>
            <a:ext cx="914400" cy="902866"/>
          </a:xfrm>
          <a:prstGeom prst="rect">
            <a:avLst/>
          </a:prstGeom>
        </p:spPr>
      </p:pic>
      <p:pic>
        <p:nvPicPr>
          <p:cNvPr id="1030" name="Picture 6" descr="Bug GIFs - Get the best GIF on GIPHY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904" y="4630156"/>
            <a:ext cx="904497" cy="90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Cartoon Flower – LINE stickers | LINE STORE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888" y="2936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08B557-9432-8955-1F16-9C175FC65C7F}"/>
              </a:ext>
            </a:extLst>
          </p:cNvPr>
          <p:cNvSpPr/>
          <p:nvPr/>
        </p:nvSpPr>
        <p:spPr>
          <a:xfrm>
            <a:off x="-1547446" y="0"/>
            <a:ext cx="1527780" cy="1563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>
            <a:off x="10915650" y="4371975"/>
            <a:ext cx="983954" cy="983506"/>
          </a:xfrm>
          <a:prstGeom prst="rect">
            <a:avLst/>
          </a:prstGeom>
        </p:spPr>
      </p:pic>
      <p:pic>
        <p:nvPicPr>
          <p:cNvPr id="27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4057335" y="3998380"/>
            <a:ext cx="4340225" cy="271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733062F-DAC3-AB8C-172E-1FD962B78054}"/>
              </a:ext>
            </a:extLst>
          </p:cNvPr>
          <p:cNvSpPr txBox="1">
            <a:spLocks/>
          </p:cNvSpPr>
          <p:nvPr/>
        </p:nvSpPr>
        <p:spPr>
          <a:xfrm>
            <a:off x="1172522" y="833936"/>
            <a:ext cx="10515600" cy="851297"/>
          </a:xfrm>
          <a:prstGeom prst="round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44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TIẾP NỐI   </a:t>
            </a:r>
            <a:endParaRPr lang="vi-VN" sz="4400" b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8D26D1-D1A5-D2C0-921D-50CF1570A7B0}"/>
              </a:ext>
            </a:extLst>
          </p:cNvPr>
          <p:cNvSpPr txBox="1"/>
          <p:nvPr/>
        </p:nvSpPr>
        <p:spPr>
          <a:xfrm>
            <a:off x="1955505" y="1995626"/>
            <a:ext cx="99440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(tr.52)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F33A3C-1570-C834-CC21-173B0286A6EC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3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62" y="-73348"/>
            <a:ext cx="7387792" cy="5373458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>
            <a:extLst>
              <a:ext uri="{FF2B5EF4-FFF2-40B4-BE49-F238E27FC236}">
                <a16:creationId xmlns:a16="http://schemas.microsoft.com/office/drawing/2014/main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87" y="3839845"/>
            <a:ext cx="6912079" cy="24528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2617949" y="5450126"/>
            <a:ext cx="926515" cy="10362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7B24E-0BB2-4EA0-B0A8-F34AF3C91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:a16="http://schemas.microsoft.com/office/drawing/2014/main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880852"/>
            <a:ext cx="3038444" cy="39771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41" y="5086325"/>
            <a:ext cx="804361" cy="9326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1" y="6342029"/>
            <a:ext cx="445002" cy="515971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E52D9524-B435-41A5-B954-D75F925D44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8619117" y="4419613"/>
            <a:ext cx="2650726" cy="21323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1746EF-57C2-4FE1-81CD-A2DFB69DAA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03" y="1697409"/>
            <a:ext cx="2250848" cy="4470435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9151753" y="1508225"/>
            <a:ext cx="1585454" cy="1773205"/>
          </a:xfrm>
          <a:prstGeom prst="rect">
            <a:avLst/>
          </a:prstGeom>
        </p:spPr>
      </p:pic>
      <p:sp>
        <p:nvSpPr>
          <p:cNvPr id="52" name="Google Shape;487;p33">
            <a:extLst>
              <a:ext uri="{FF2B5EF4-FFF2-40B4-BE49-F238E27FC236}">
                <a16:creationId xmlns:a16="http://schemas.microsoft.com/office/drawing/2014/main" id="{487310CF-1AEB-4DF7-9BE7-35C12F76D2AA}"/>
              </a:ext>
            </a:extLst>
          </p:cNvPr>
          <p:cNvSpPr txBox="1">
            <a:spLocks/>
          </p:cNvSpPr>
          <p:nvPr/>
        </p:nvSpPr>
        <p:spPr>
          <a:xfrm>
            <a:off x="927397" y="2285505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TẠM BIỆT VÀ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HẸN GẶP LẠI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930CB9-007A-17F6-E78D-935AA7658B5E}"/>
              </a:ext>
            </a:extLst>
          </p:cNvPr>
          <p:cNvSpPr/>
          <p:nvPr/>
        </p:nvSpPr>
        <p:spPr>
          <a:xfrm>
            <a:off x="-1547446" y="0"/>
            <a:ext cx="1527780" cy="1563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780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04001" y="3810001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A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</a:t>
            </a:r>
            <a:endParaRPr lang="vi-VN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A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60" y="4075800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742481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8" name="Rectangle 7"/>
          <p:cNvSpPr/>
          <p:nvPr/>
        </p:nvSpPr>
        <p:spPr>
          <a:xfrm>
            <a:off x="6604001" y="2209801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A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482666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0" name="Rectangle 9"/>
          <p:cNvSpPr/>
          <p:nvPr/>
        </p:nvSpPr>
        <p:spPr>
          <a:xfrm>
            <a:off x="586581" y="168573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1. V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nằm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giữa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</a:p>
        </p:txBody>
      </p:sp>
      <p:pic>
        <p:nvPicPr>
          <p:cNvPr id="2050" name="Picture 2" descr="Cute Cartoon Flower – LINE stickers | LINE STOR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082225-51B6-4F45-8BAD-C60167391C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7750" y="2113456"/>
            <a:ext cx="3788410" cy="40544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1F4934-03EA-BE5C-0F46-A2ED3092192B}"/>
              </a:ext>
            </a:extLst>
          </p:cNvPr>
          <p:cNvSpPr/>
          <p:nvPr/>
        </p:nvSpPr>
        <p:spPr>
          <a:xfrm>
            <a:off x="-1547446" y="0"/>
            <a:ext cx="1527780" cy="1563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5CEB5E9-2728-4D4B-AB7E-19FA465FD74B}"/>
              </a:ext>
            </a:extLst>
          </p:cNvPr>
          <p:cNvSpPr/>
          <p:nvPr/>
        </p:nvSpPr>
        <p:spPr>
          <a:xfrm>
            <a:off x="6604001" y="3810001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DC</a:t>
            </a:r>
            <a:endParaRPr lang="vi-VN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6F6C25-1F5E-48D9-883A-CCECBB789D66}"/>
              </a:ext>
            </a:extLst>
          </p:cNvPr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BC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772217-A857-49CA-A0BD-748F83A66B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60" y="4075800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28E6D7-57C7-48AF-A10D-96FE430364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742481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BC4C348-C035-47E6-B41A-8677C42AEEA7}"/>
              </a:ext>
            </a:extLst>
          </p:cNvPr>
          <p:cNvSpPr/>
          <p:nvPr/>
        </p:nvSpPr>
        <p:spPr>
          <a:xfrm>
            <a:off x="6604001" y="2209801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AB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F48229-C02B-4F02-8BDF-F0927D734B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482666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2BF37A3-6C9F-4F62-A97E-F27785EC2318}"/>
              </a:ext>
            </a:extLst>
          </p:cNvPr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N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endParaRPr lang="en-US" sz="48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2" descr="Cute Cartoon Flower – LINE stickers | LINE STORE">
            <a:hlinkClick r:id="rId7" action="ppaction://hlinksldjump"/>
            <a:extLst>
              <a:ext uri="{FF2B5EF4-FFF2-40B4-BE49-F238E27FC236}">
                <a16:creationId xmlns:a16="http://schemas.microsoft.com/office/drawing/2014/main" id="{A1689CA3-416E-44AB-8E7C-0FC74088B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21148A-1E89-4D8D-B393-1EBF72CEA8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862" y="1799905"/>
            <a:ext cx="5847138" cy="36025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4D794F-77BA-CC81-CC37-11A3A418859A}"/>
              </a:ext>
            </a:extLst>
          </p:cNvPr>
          <p:cNvSpPr/>
          <p:nvPr/>
        </p:nvSpPr>
        <p:spPr>
          <a:xfrm>
            <a:off x="-1547446" y="0"/>
            <a:ext cx="1527780" cy="1563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BCA99A-08E5-4C44-9794-043741DD7C23}"/>
              </a:ext>
            </a:extLst>
          </p:cNvPr>
          <p:cNvSpPr/>
          <p:nvPr/>
        </p:nvSpPr>
        <p:spPr>
          <a:xfrm>
            <a:off x="6604001" y="3853877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C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E</a:t>
            </a:r>
            <a:endParaRPr lang="vi-VN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70E283-6DC6-4920-917C-40227906D0F5}"/>
              </a:ext>
            </a:extLst>
          </p:cNvPr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H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2EE325-3AB7-4E11-B0A0-9032D80162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482" y="5785204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6976BD-6640-42FD-AFBA-DBF5BFBE82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482" y="4053502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D43ABC5-1EF2-4362-BBB9-07ADA878A164}"/>
              </a:ext>
            </a:extLst>
          </p:cNvPr>
          <p:cNvSpPr/>
          <p:nvPr/>
        </p:nvSpPr>
        <p:spPr>
          <a:xfrm>
            <a:off x="6604001" y="2209801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H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809B33A-34D1-4F8E-82A9-ABE84F200D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482666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AA7616B-A6B8-4B47-8C1F-F2D6BCA946DB}"/>
              </a:ext>
            </a:extLst>
          </p:cNvPr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L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nằm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giữa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</a:p>
        </p:txBody>
      </p:sp>
      <p:pic>
        <p:nvPicPr>
          <p:cNvPr id="17" name="Picture 2" descr="Cute Cartoon Flower – LINE stickers | LINE STORE">
            <a:hlinkClick r:id="rId7" action="ppaction://hlinksldjump"/>
            <a:extLst>
              <a:ext uri="{FF2B5EF4-FFF2-40B4-BE49-F238E27FC236}">
                <a16:creationId xmlns:a16="http://schemas.microsoft.com/office/drawing/2014/main" id="{EBA2FB17-C50E-4870-AAD3-8F566D621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DDF795-BDE9-47FA-B750-28FD509D35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765" y="1913572"/>
            <a:ext cx="5497235" cy="31230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8E39BB-81B5-389E-BD73-8EFA532408FD}"/>
              </a:ext>
            </a:extLst>
          </p:cNvPr>
          <p:cNvSpPr/>
          <p:nvPr/>
        </p:nvSpPr>
        <p:spPr>
          <a:xfrm>
            <a:off x="-1547446" y="0"/>
            <a:ext cx="1527780" cy="1563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F497A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66092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B19A49C-CE6C-4FA0-9450-AC8FCFD22A34}"/>
              </a:ext>
            </a:extLst>
          </p:cNvPr>
          <p:cNvSpPr/>
          <p:nvPr/>
        </p:nvSpPr>
        <p:spPr>
          <a:xfrm>
            <a:off x="6543044" y="2393078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CE</a:t>
            </a:r>
            <a:endParaRPr lang="vi-VN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4C190A-2B47-4877-A559-4A32E648D0EB}"/>
              </a:ext>
            </a:extLst>
          </p:cNvPr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HK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535C2A-66BA-4571-8743-232C2270C9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59" y="2625025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4E2A6B-EE84-4966-AA46-24AAA5D616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742481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A908C82-67C5-4907-B3F7-A0CE53FE2E96}"/>
              </a:ext>
            </a:extLst>
          </p:cNvPr>
          <p:cNvSpPr/>
          <p:nvPr/>
        </p:nvSpPr>
        <p:spPr>
          <a:xfrm>
            <a:off x="6563363" y="3934433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EH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6BE152-C71A-438D-A4CF-3DE280358F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4169062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9D26F4A-7DC0-4325-887B-4D9A39C0BC6C}"/>
              </a:ext>
            </a:extLst>
          </p:cNvPr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D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endParaRPr lang="en-US" sz="48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2" descr="Cute Cartoon Flower – LINE stickers | LINE STORE">
            <a:hlinkClick r:id="rId7" action="ppaction://hlinksldjump"/>
            <a:extLst>
              <a:ext uri="{FF2B5EF4-FFF2-40B4-BE49-F238E27FC236}">
                <a16:creationId xmlns:a16="http://schemas.microsoft.com/office/drawing/2014/main" id="{30D11C1A-1822-4B49-B21C-9CDDBBB88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5" y="5742481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7315A0-4860-4680-A10F-919F021D39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765" y="1913572"/>
            <a:ext cx="5497235" cy="31230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82D19A6-1081-96FF-84D6-79A029958115}"/>
              </a:ext>
            </a:extLst>
          </p:cNvPr>
          <p:cNvSpPr/>
          <p:nvPr/>
        </p:nvSpPr>
        <p:spPr>
          <a:xfrm>
            <a:off x="-1547446" y="0"/>
            <a:ext cx="1527780" cy="1563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52" y="-16336"/>
            <a:ext cx="9412097" cy="5938319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>
            <a:extLst>
              <a:ext uri="{FF2B5EF4-FFF2-40B4-BE49-F238E27FC236}">
                <a16:creationId xmlns:a16="http://schemas.microsoft.com/office/drawing/2014/main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87" y="3839845"/>
            <a:ext cx="6912079" cy="24528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2617949" y="5450126"/>
            <a:ext cx="926515" cy="10362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7B24E-0BB2-4EA0-B0A8-F34AF3C91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:a16="http://schemas.microsoft.com/office/drawing/2014/main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880852"/>
            <a:ext cx="3038444" cy="39771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41" y="5086325"/>
            <a:ext cx="804361" cy="9326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1" y="6342029"/>
            <a:ext cx="445002" cy="515971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E52D9524-B435-41A5-B954-D75F925D44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9923285" y="5578043"/>
            <a:ext cx="1289933" cy="1037679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9151753" y="1508225"/>
            <a:ext cx="1585454" cy="17732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425BA5-0C3B-4E99-86ED-198A2F4751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0050" y="1695220"/>
            <a:ext cx="8907028" cy="27495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678E8DD-7F8C-9AB4-E3AF-96FDD1AB5CC0}"/>
              </a:ext>
            </a:extLst>
          </p:cNvPr>
          <p:cNvSpPr/>
          <p:nvPr/>
        </p:nvSpPr>
        <p:spPr>
          <a:xfrm>
            <a:off x="-1547446" y="0"/>
            <a:ext cx="1527780" cy="1563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425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D8B62243-B17A-1CEE-87B4-D7CFE21D36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7779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A8C0492-E7E9-78AC-6270-6C538CF92B73}"/>
              </a:ext>
            </a:extLst>
          </p:cNvPr>
          <p:cNvSpPr/>
          <p:nvPr/>
        </p:nvSpPr>
        <p:spPr>
          <a:xfrm>
            <a:off x="1016801" y="1055405"/>
            <a:ext cx="10721130" cy="52179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Học sinh thực hiện được:</a:t>
            </a: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Thực hiện được phép nhân, phép chia trong bảng đã học.</a:t>
            </a: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Thực hiện được tính nhẩm phép nhân, phép chia có số 0.</a:t>
            </a: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Tính độ dài đường gấp khúc dựa vào phép nhân. </a:t>
            </a: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Giải được bài toán thực tế liên quan đến phép nhân đã học.</a:t>
            </a: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Học sinh vận dụng được:</a:t>
            </a: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Làm được các bài </a:t>
            </a:r>
            <a:r>
              <a:rPr lang="nl-N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 tính nhẩm, nối các phép tính có cùng kết quả, giải bài toán có lời văn.   </a:t>
            </a:r>
            <a:endParaRPr lang="en-US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5DCF0CF-1BEC-F66F-CDEF-3CB64990BF66}"/>
              </a:ext>
            </a:extLst>
          </p:cNvPr>
          <p:cNvSpPr txBox="1">
            <a:spLocks/>
          </p:cNvSpPr>
          <p:nvPr/>
        </p:nvSpPr>
        <p:spPr>
          <a:xfrm>
            <a:off x="4179657" y="367469"/>
            <a:ext cx="4395418" cy="7587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9FADFD-8A67-5694-A652-DD44EAB2BB99}"/>
              </a:ext>
            </a:extLst>
          </p:cNvPr>
          <p:cNvSpPr/>
          <p:nvPr/>
        </p:nvSpPr>
        <p:spPr>
          <a:xfrm>
            <a:off x="-2178126" y="0"/>
            <a:ext cx="2178125" cy="164694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6FC16EC-3937-A845-BE28-320127A8B0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5752665"/>
              </p:ext>
            </p:extLst>
          </p:nvPr>
        </p:nvGraphicFramePr>
        <p:xfrm>
          <a:off x="897631" y="959011"/>
          <a:ext cx="10396738" cy="521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A8EB1B9-0694-4659-E93F-094676720D78}"/>
              </a:ext>
            </a:extLst>
          </p:cNvPr>
          <p:cNvSpPr/>
          <p:nvPr/>
        </p:nvSpPr>
        <p:spPr>
          <a:xfrm>
            <a:off x="1527636" y="3196352"/>
            <a:ext cx="947956" cy="7432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9DF43A-9DCE-8E9A-FE94-12FA60684F54}"/>
              </a:ext>
            </a:extLst>
          </p:cNvPr>
          <p:cNvSpPr/>
          <p:nvPr/>
        </p:nvSpPr>
        <p:spPr>
          <a:xfrm>
            <a:off x="1164916" y="4761266"/>
            <a:ext cx="947956" cy="7432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624B35D-7476-89AD-F279-49BD3D5AB66C}"/>
              </a:ext>
            </a:extLst>
          </p:cNvPr>
          <p:cNvSpPr/>
          <p:nvPr/>
        </p:nvSpPr>
        <p:spPr>
          <a:xfrm>
            <a:off x="1194896" y="1595605"/>
            <a:ext cx="947956" cy="7432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35402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856B763-999D-4CC9-8FA0-B172BB8C4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5631" y="3457664"/>
            <a:ext cx="4889306" cy="239102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30B4D637-89BC-430F-80A4-A272D45E6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23" y="17937"/>
            <a:ext cx="3003402" cy="162276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9FE4C785-79F0-4281-BFB8-AFFBC742B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3" name="图片 2" descr="图片包含 播放器&#10;&#10;已生成高可信度的说明">
            <a:extLst>
              <a:ext uri="{FF2B5EF4-FFF2-40B4-BE49-F238E27FC236}">
                <a16:creationId xmlns:a16="http://schemas.microsoft.com/office/drawing/2014/main" id="{6DA21FD4-D164-4980-907F-12B8EC753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13" y="-238378"/>
            <a:ext cx="6977852" cy="53734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8A3749C7-AEEB-4D67-AC09-B29A468A4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" y="3294905"/>
            <a:ext cx="7793746" cy="30068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2B005C-8D72-4AF5-B883-F43EC7BCB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742" y="5044273"/>
            <a:ext cx="1564257" cy="1813727"/>
          </a:xfrm>
          <a:prstGeom prst="rect">
            <a:avLst/>
          </a:prstGeom>
        </p:spPr>
      </p:pic>
      <p:pic>
        <p:nvPicPr>
          <p:cNvPr id="7" name="图片 6" descr="图片包含 物体&#10;&#10;已生成极高可信度的说明">
            <a:extLst>
              <a:ext uri="{FF2B5EF4-FFF2-40B4-BE49-F238E27FC236}">
                <a16:creationId xmlns:a16="http://schemas.microsoft.com/office/drawing/2014/main" id="{25CC8EFD-6491-4314-BCEB-48992CE7A8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703007"/>
            <a:ext cx="3038444" cy="41549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B3415D-5E96-44AC-9A6B-0B99F91B29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7948" y="1470391"/>
            <a:ext cx="2598904" cy="48314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F40B78-E9B6-4217-8747-3FEE370000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99" y="6136696"/>
            <a:ext cx="652883" cy="7570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54224D-0D55-4F76-8F41-018FDAB3C6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573" flipH="1">
            <a:off x="1524474" y="424639"/>
            <a:ext cx="1585454" cy="1773205"/>
          </a:xfrm>
          <a:prstGeom prst="rect">
            <a:avLst/>
          </a:prstGeom>
        </p:spPr>
      </p:pic>
      <p:sp>
        <p:nvSpPr>
          <p:cNvPr id="36" name="Google Shape;487;p33">
            <a:extLst>
              <a:ext uri="{FF2B5EF4-FFF2-40B4-BE49-F238E27FC236}">
                <a16:creationId xmlns:a16="http://schemas.microsoft.com/office/drawing/2014/main" id="{A47ACD01-82DC-4FFC-B89E-CC0016E9A116}"/>
              </a:ext>
            </a:extLst>
          </p:cNvPr>
          <p:cNvSpPr txBox="1">
            <a:spLocks/>
          </p:cNvSpPr>
          <p:nvPr/>
        </p:nvSpPr>
        <p:spPr>
          <a:xfrm>
            <a:off x="1015278" y="1488043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Luyện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ubblegum Sans"/>
              </a:rPr>
              <a:t>tập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Bubblegum Sa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12A158-0CD1-FB3B-503F-0164A0E1D8C5}"/>
              </a:ext>
            </a:extLst>
          </p:cNvPr>
          <p:cNvSpPr/>
          <p:nvPr/>
        </p:nvSpPr>
        <p:spPr>
          <a:xfrm>
            <a:off x="-1547446" y="0"/>
            <a:ext cx="1527780" cy="1563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0530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629</Words>
  <Application>Microsoft Office PowerPoint</Application>
  <PresentationFormat>Widescreen</PresentationFormat>
  <Paragraphs>97</Paragraphs>
  <Slides>21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等线</vt:lpstr>
      <vt:lpstr>等线 Light</vt:lpstr>
      <vt:lpstr>Arial</vt:lpstr>
      <vt:lpstr>Arial-Rounded</vt:lpstr>
      <vt:lpstr>Bubblegum Sans</vt:lpstr>
      <vt:lpstr>Calibri</vt:lpstr>
      <vt:lpstr>Calibri Light</vt:lpstr>
      <vt:lpstr>Quicksand</vt:lpstr>
      <vt:lpstr>Times New Roman</vt:lpstr>
      <vt:lpstr>Office 主题​​</vt:lpstr>
      <vt:lpstr>Office Theme</vt:lpstr>
      <vt:lpstr>jeppt.com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47</cp:revision>
  <dcterms:created xsi:type="dcterms:W3CDTF">2022-07-03T12:31:21Z</dcterms:created>
  <dcterms:modified xsi:type="dcterms:W3CDTF">2023-10-12T06:30:22Z</dcterms:modified>
</cp:coreProperties>
</file>