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4"/>
  </p:notesMasterIdLst>
  <p:sldIdLst>
    <p:sldId id="318" r:id="rId4"/>
    <p:sldId id="260" r:id="rId5"/>
    <p:sldId id="281" r:id="rId6"/>
    <p:sldId id="307" r:id="rId7"/>
    <p:sldId id="308" r:id="rId8"/>
    <p:sldId id="309" r:id="rId9"/>
    <p:sldId id="310" r:id="rId10"/>
    <p:sldId id="311" r:id="rId11"/>
    <p:sldId id="312" r:id="rId12"/>
    <p:sldId id="333" r:id="rId13"/>
    <p:sldId id="328" r:id="rId14"/>
    <p:sldId id="269" r:id="rId15"/>
    <p:sldId id="329" r:id="rId16"/>
    <p:sldId id="330" r:id="rId17"/>
    <p:sldId id="322" r:id="rId18"/>
    <p:sldId id="331" r:id="rId19"/>
    <p:sldId id="327" r:id="rId20"/>
    <p:sldId id="324" r:id="rId21"/>
    <p:sldId id="332" r:id="rId22"/>
    <p:sldId id="33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ồngAnh Phạm" initials="HP" lastIdx="2" clrIdx="0">
    <p:extLst>
      <p:ext uri="{19B8F6BF-5375-455C-9EA6-DF929625EA0E}">
        <p15:presenceInfo xmlns:p15="http://schemas.microsoft.com/office/powerpoint/2012/main" userId="c40fbab277eeb4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31T15:13:55.54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34331-A5F7-4FBD-9CFB-DFB37875FBC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C54D5B-9C1F-4BC1-A5A3-305658D7FAAA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nl-NL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1.Vận dụng các phép tính trong bảng nhân 9, bảng chia 9 để tính nhẩm, đếm cách đều. </a:t>
          </a:r>
          <a:endParaRPr lang="en-US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14E6A-9EAA-486E-831E-7DA36F03C13F}" type="parTrans" cxnId="{DEE2D055-1BA9-413E-B4DB-12497C82FBD5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20B7C6-50B4-4028-902E-1742BB55B648}" type="sibTrans" cxnId="{DEE2D055-1BA9-413E-B4DB-12497C82FBD5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CAE984-8A7A-42B4-8900-4D1577048DC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nl-NL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Tính trong trường hợp có hai dấu phép tính, so sánh kết qu</a:t>
          </a:r>
          <a:r>
            <a:rPr lang="nl-NL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</a:t>
          </a:r>
          <a:r>
            <a:rPr 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8E3E6-EBE8-4084-923A-2557D22E9E6B}" type="parTrans" cxnId="{876C08B2-E97A-4B50-8C42-B24717B8C20C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981D11-EEC3-4D7C-8F84-65A0CCDD6865}" type="sibTrans" cxnId="{876C08B2-E97A-4B50-8C42-B24717B8C20C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0C33275-0BB7-45BA-B78A-F7327C826CFF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9, </a:t>
          </a:r>
          <a:r>
            <a:rPr lang="en-US" sz="28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chia 9</a:t>
          </a:r>
          <a:r>
            <a:rPr lang="nl-NL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FDAD6-40B1-446C-8DF7-AE720DF3F7A5}" type="parTrans" cxnId="{CC564DFE-D47B-4E2D-ADF0-3EE82841BDA0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293CC97-5B04-497D-891B-C114BA67293A}" type="sibTrans" cxnId="{CC564DFE-D47B-4E2D-ADF0-3EE82841BDA0}">
      <dgm:prSet/>
      <dgm:spPr/>
      <dgm:t>
        <a:bodyPr/>
        <a:lstStyle/>
        <a:p>
          <a:endParaRPr lang="en-US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A90BEE-1ACE-48F3-AC07-6A463C69A939}" type="pres">
      <dgm:prSet presAssocID="{3B434331-A5F7-4FBD-9CFB-DFB37875FBC7}" presName="linear" presStyleCnt="0">
        <dgm:presLayoutVars>
          <dgm:animLvl val="lvl"/>
          <dgm:resizeHandles val="exact"/>
        </dgm:presLayoutVars>
      </dgm:prSet>
      <dgm:spPr/>
    </dgm:pt>
    <dgm:pt modelId="{85BE0FD6-65AD-46BA-886C-CBE35D75A320}" type="pres">
      <dgm:prSet presAssocID="{63C54D5B-9C1F-4BC1-A5A3-305658D7FAAA}" presName="parentText" presStyleLbl="node1" presStyleIdx="0" presStyleCnt="3" custScaleY="88923" custLinFactY="-6426" custLinFactNeighborX="-3449" custLinFactNeighborY="-100000">
        <dgm:presLayoutVars>
          <dgm:chMax val="0"/>
          <dgm:bulletEnabled val="1"/>
        </dgm:presLayoutVars>
      </dgm:prSet>
      <dgm:spPr/>
    </dgm:pt>
    <dgm:pt modelId="{A1AF2E58-D873-4F61-A73F-4F2C1F4E770A}" type="pres">
      <dgm:prSet presAssocID="{3720B7C6-50B4-4028-902E-1742BB55B648}" presName="spacer" presStyleCnt="0"/>
      <dgm:spPr/>
    </dgm:pt>
    <dgm:pt modelId="{E021FAB2-2393-4CA1-9617-97093558866F}" type="pres">
      <dgm:prSet presAssocID="{3DCAE984-8A7A-42B4-8900-4D1577048D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7AB66B-59C2-4281-9DBD-95F10230AB3B}" type="pres">
      <dgm:prSet presAssocID="{1F981D11-EEC3-4D7C-8F84-65A0CCDD6865}" presName="spacer" presStyleCnt="0"/>
      <dgm:spPr/>
    </dgm:pt>
    <dgm:pt modelId="{71D35530-6714-4AC9-9117-AAC5A2B78A8B}" type="pres">
      <dgm:prSet presAssocID="{A0C33275-0BB7-45BA-B78A-F7327C826CF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A4D621D-F685-4D3A-B742-B6E99CD1FDFE}" type="presOf" srcId="{3DCAE984-8A7A-42B4-8900-4D1577048DC9}" destId="{E021FAB2-2393-4CA1-9617-97093558866F}" srcOrd="0" destOrd="0" presId="urn:microsoft.com/office/officeart/2005/8/layout/vList2"/>
    <dgm:cxn modelId="{9B53C940-C0D8-4AAD-BC17-4D81B2624AEF}" type="presOf" srcId="{3B434331-A5F7-4FBD-9CFB-DFB37875FBC7}" destId="{D0A90BEE-1ACE-48F3-AC07-6A463C69A939}" srcOrd="0" destOrd="0" presId="urn:microsoft.com/office/officeart/2005/8/layout/vList2"/>
    <dgm:cxn modelId="{DEE2D055-1BA9-413E-B4DB-12497C82FBD5}" srcId="{3B434331-A5F7-4FBD-9CFB-DFB37875FBC7}" destId="{63C54D5B-9C1F-4BC1-A5A3-305658D7FAAA}" srcOrd="0" destOrd="0" parTransId="{C2E14E6A-9EAA-486E-831E-7DA36F03C13F}" sibTransId="{3720B7C6-50B4-4028-902E-1742BB55B648}"/>
    <dgm:cxn modelId="{6943FC88-4998-4516-9B26-ACC1D70772CC}" type="presOf" srcId="{A0C33275-0BB7-45BA-B78A-F7327C826CFF}" destId="{71D35530-6714-4AC9-9117-AAC5A2B78A8B}" srcOrd="0" destOrd="0" presId="urn:microsoft.com/office/officeart/2005/8/layout/vList2"/>
    <dgm:cxn modelId="{876C08B2-E97A-4B50-8C42-B24717B8C20C}" srcId="{3B434331-A5F7-4FBD-9CFB-DFB37875FBC7}" destId="{3DCAE984-8A7A-42B4-8900-4D1577048DC9}" srcOrd="1" destOrd="0" parTransId="{4048E3E6-EBE8-4084-923A-2557D22E9E6B}" sibTransId="{1F981D11-EEC3-4D7C-8F84-65A0CCDD6865}"/>
    <dgm:cxn modelId="{F209A3C8-F2E6-4F5B-B600-8115327B9AB1}" type="presOf" srcId="{63C54D5B-9C1F-4BC1-A5A3-305658D7FAAA}" destId="{85BE0FD6-65AD-46BA-886C-CBE35D75A320}" srcOrd="0" destOrd="0" presId="urn:microsoft.com/office/officeart/2005/8/layout/vList2"/>
    <dgm:cxn modelId="{CC564DFE-D47B-4E2D-ADF0-3EE82841BDA0}" srcId="{3B434331-A5F7-4FBD-9CFB-DFB37875FBC7}" destId="{A0C33275-0BB7-45BA-B78A-F7327C826CFF}" srcOrd="2" destOrd="0" parTransId="{F70FDAD6-40B1-446C-8DF7-AE720DF3F7A5}" sibTransId="{A293CC97-5B04-497D-891B-C114BA67293A}"/>
    <dgm:cxn modelId="{B4C47FDC-B141-4377-B05E-75A303A30008}" type="presParOf" srcId="{D0A90BEE-1ACE-48F3-AC07-6A463C69A939}" destId="{85BE0FD6-65AD-46BA-886C-CBE35D75A320}" srcOrd="0" destOrd="0" presId="urn:microsoft.com/office/officeart/2005/8/layout/vList2"/>
    <dgm:cxn modelId="{F48C2F7D-EBA8-44FA-AA15-4251EDC1C4D3}" type="presParOf" srcId="{D0A90BEE-1ACE-48F3-AC07-6A463C69A939}" destId="{A1AF2E58-D873-4F61-A73F-4F2C1F4E770A}" srcOrd="1" destOrd="0" presId="urn:microsoft.com/office/officeart/2005/8/layout/vList2"/>
    <dgm:cxn modelId="{2137E995-FDCD-48AA-BE59-9A460485405F}" type="presParOf" srcId="{D0A90BEE-1ACE-48F3-AC07-6A463C69A939}" destId="{E021FAB2-2393-4CA1-9617-97093558866F}" srcOrd="2" destOrd="0" presId="urn:microsoft.com/office/officeart/2005/8/layout/vList2"/>
    <dgm:cxn modelId="{BA3F5DD6-5E16-4F41-B08A-59A4E40EE171}" type="presParOf" srcId="{D0A90BEE-1ACE-48F3-AC07-6A463C69A939}" destId="{387AB66B-59C2-4281-9DBD-95F10230AB3B}" srcOrd="3" destOrd="0" presId="urn:microsoft.com/office/officeart/2005/8/layout/vList2"/>
    <dgm:cxn modelId="{284C72D6-DE2E-4C2A-8873-B1C344B1BF16}" type="presParOf" srcId="{D0A90BEE-1ACE-48F3-AC07-6A463C69A939}" destId="{71D35530-6714-4AC9-9117-AAC5A2B78A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E0FD6-65AD-46BA-886C-CBE35D75A320}">
      <dsp:nvSpPr>
        <dsp:cNvPr id="0" name=""/>
        <dsp:cNvSpPr/>
      </dsp:nvSpPr>
      <dsp:spPr>
        <a:xfrm>
          <a:off x="0" y="0"/>
          <a:ext cx="9626428" cy="927688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1.Vận dụng các phép tính trong bảng nhân 9, bảng chia 9 để tính nhẩm, đếm cách đều. </a:t>
          </a:r>
          <a:endParaRPr lang="en-US" sz="2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86" y="45286"/>
        <a:ext cx="9535856" cy="837116"/>
      </dsp:txXfrm>
    </dsp:sp>
    <dsp:sp modelId="{E021FAB2-2393-4CA1-9617-97093558866F}">
      <dsp:nvSpPr>
        <dsp:cNvPr id="0" name=""/>
        <dsp:cNvSpPr/>
      </dsp:nvSpPr>
      <dsp:spPr>
        <a:xfrm>
          <a:off x="0" y="942588"/>
          <a:ext cx="9626428" cy="104324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Tính trong trường hợp có hai dấu phép tính, so sánh kết qu</a:t>
          </a:r>
          <a:r>
            <a:rPr lang="nl-NL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ả</a:t>
          </a:r>
          <a:r>
            <a:rPr lang="nl-NL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927" y="993515"/>
        <a:ext cx="9524574" cy="941395"/>
      </dsp:txXfrm>
    </dsp:sp>
    <dsp:sp modelId="{71D35530-6714-4AC9-9117-AAC5A2B78A8B}">
      <dsp:nvSpPr>
        <dsp:cNvPr id="0" name=""/>
        <dsp:cNvSpPr/>
      </dsp:nvSpPr>
      <dsp:spPr>
        <a:xfrm>
          <a:off x="0" y="2000027"/>
          <a:ext cx="9626428" cy="1043249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Giải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toán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lời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quan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đến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nhân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9, </a:t>
          </a:r>
          <a:r>
            <a:rPr lang="en-US" sz="28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en-US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chia 9</a:t>
          </a:r>
          <a:r>
            <a:rPr lang="nl-NL" sz="28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27" y="2050954"/>
        <a:ext cx="9524574" cy="941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29846-71EA-4A73-9B75-F2B349933466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E2E78-8C3B-412A-8571-5B31DF426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>Tác giả bộ ppt Toán + Tiếng Việt các lớp 1, 2, 3: Phan Thị Linh – Đà Nẵng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>Sđt lh: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Zalo: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Facebook cá nhân: </a:t>
            </a:r>
            <a:r>
              <a:rPr lang="en-US" sz="1100" b="0" u="sng">
                <a:solidFill>
                  <a:schemeClr val="hlink"/>
                </a:solidFill>
                <a:hlinkClick r:id="rId3"/>
              </a:rPr>
              <a:t>https://www.facebook.com/nhilinh.phan/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Nhóm chia sẻ tài liệu: </a:t>
            </a:r>
            <a:r>
              <a:rPr lang="en-US" sz="1100" b="0" u="sng">
                <a:solidFill>
                  <a:schemeClr val="hlink"/>
                </a:solidFill>
                <a:hlinkClick r:id="rId4"/>
              </a:rPr>
              <a:t>https://www.facebook.com/groups/443096903751589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Hãy liên hệ chính chủ sản phẩm để được hỗ trợ và đồng hành trong suốt năm học nhé!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566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B5D56-0574-431F-98E9-37135410459E}" type="slidenum">
              <a:rPr lang="zh-CN" altLang="en-US" smtClean="0">
                <a:solidFill>
                  <a:prstClr val="black"/>
                </a:solidFill>
                <a:ea typeface="字魂59号-创粗黑" panose="00000500000000000000" pitchFamily="2" charset="-122"/>
              </a:rPr>
              <a:pPr>
                <a:defRPr/>
              </a:pPr>
              <a:t>10</a:t>
            </a:fld>
            <a:endParaRPr lang="zh-CN" altLang="en-US">
              <a:solidFill>
                <a:prstClr val="black"/>
              </a:solidFill>
              <a:ea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0912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822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35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208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2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515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4021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0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3D16-6118-43E5-B1C1-7A526E48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340E9-A9A6-49E3-B738-5936EBF5A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6B4CB-C38C-45D6-95C2-2C88DBEE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DF087-CA82-426C-9917-F8A2D919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A2377-FDDA-477F-A3DC-E18D5802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2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A3E64-3252-49B9-9738-C03512CD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FCC81-C3FD-4DD8-8C0F-68498ED26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D3C5-6E35-43F8-A12D-D09298D4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DB24-92A5-4349-A277-5BAE97FF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E1804-9668-4F1E-91BA-205A7199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0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742320-EE96-410C-AB4B-414985308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5CE2C-872A-4EA9-9336-1B9F474D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B8B0-D904-4CF4-A17D-E148E6A6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F0F60-50E8-4B1B-B704-DC21129C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82D7-01BD-4156-A94C-3E40E5CC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-701766" y="-1744099"/>
            <a:ext cx="14281661" cy="9681858"/>
            <a:chOff x="-526325" y="-1308075"/>
            <a:chExt cx="10711246" cy="7261394"/>
          </a:xfrm>
        </p:grpSpPr>
        <p:sp>
          <p:nvSpPr>
            <p:cNvPr id="34" name="Google Shape;34;p5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89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25" y="-1019175"/>
            <a:ext cx="13611225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61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75732"/>
      </p:ext>
    </p:extLst>
  </p:cSld>
  <p:clrMapOvr>
    <a:masterClrMapping/>
  </p:clrMapOvr>
  <p:transition spd="med" advTm="400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40282"/>
      </p:ext>
    </p:extLst>
  </p:cSld>
  <p:clrMapOvr>
    <a:masterClrMapping/>
  </p:clrMapOvr>
  <p:transition spd="med" advTm="400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15587"/>
      </p:ext>
    </p:extLst>
  </p:cSld>
  <p:clrMapOvr>
    <a:masterClrMapping/>
  </p:clrMapOvr>
  <p:transition spd="med" advTm="400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43316"/>
      </p:ext>
    </p:extLst>
  </p:cSld>
  <p:clrMapOvr>
    <a:masterClrMapping/>
  </p:clrMapOvr>
  <p:transition spd="med" advTm="400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68071"/>
      </p:ext>
    </p:extLst>
  </p:cSld>
  <p:clrMapOvr>
    <a:masterClrMapping/>
  </p:clrMapOvr>
  <p:transition spd="med" advTm="400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62745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6280-504E-4CBE-A3C9-66D64355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AB709-DDB1-41CF-9804-90A609167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D4A84-D46A-449F-BEDF-5F7720A9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5F936-4CA3-4823-8046-6475F321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09964-1867-444F-BC87-9D0645BC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80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23164"/>
      </p:ext>
    </p:extLst>
  </p:cSld>
  <p:clrMapOvr>
    <a:masterClrMapping/>
  </p:clrMapOvr>
  <p:transition spd="med" advTm="400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0347"/>
      </p:ext>
    </p:extLst>
  </p:cSld>
  <p:clrMapOvr>
    <a:masterClrMapping/>
  </p:clrMapOvr>
  <p:transition spd="med" advTm="400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85484"/>
      </p:ext>
    </p:extLst>
  </p:cSld>
  <p:clrMapOvr>
    <a:masterClrMapping/>
  </p:clrMapOvr>
  <p:transition spd="med" advTm="400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63385"/>
      </p:ext>
    </p:extLst>
  </p:cSld>
  <p:clrMapOvr>
    <a:masterClrMapping/>
  </p:clrMapOvr>
  <p:transition spd="med" advTm="400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72978"/>
      </p:ext>
    </p:extLst>
  </p:cSld>
  <p:clrMapOvr>
    <a:masterClrMapping/>
  </p:clrMapOvr>
  <p:transition spd="med" advTm="400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33668"/>
      </p:ext>
    </p:extLst>
  </p:cSld>
  <p:clrMapOvr>
    <a:masterClrMapping/>
  </p:clrMapOvr>
  <p:transition spd="med" advTm="400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27576"/>
      </p:ext>
    </p:extLst>
  </p:cSld>
  <p:clrMapOvr>
    <a:masterClrMapping/>
  </p:clrMapOvr>
  <p:transition spd="med" advTm="400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4490"/>
      </p:ext>
    </p:extLst>
  </p:cSld>
  <p:clrMapOvr>
    <a:masterClrMapping/>
  </p:clrMapOvr>
  <p:transition spd="med" advTm="400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2974"/>
      </p:ext>
    </p:extLst>
  </p:cSld>
  <p:clrMapOvr>
    <a:masterClrMapping/>
  </p:clrMapOvr>
  <p:transition spd="med" advTm="400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5471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DB4A-1367-4E86-8DD4-A1FD7EA9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C428A-59E7-43BA-ACF3-1FB4A1D13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91C88-5082-48B0-8865-CA2F6E85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37B98-22F6-4F6C-9CCB-AD36D302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A0711-1001-4E6D-A6CD-566AC7C5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518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32369"/>
      </p:ext>
    </p:extLst>
  </p:cSld>
  <p:clrMapOvr>
    <a:masterClrMapping/>
  </p:clrMapOvr>
  <p:transition spd="med" advTm="400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0398"/>
      </p:ext>
    </p:extLst>
  </p:cSld>
  <p:clrMapOvr>
    <a:masterClrMapping/>
  </p:clrMapOvr>
  <p:transition spd="med" advTm="400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49950"/>
      </p:ext>
    </p:extLst>
  </p:cSld>
  <p:clrMapOvr>
    <a:masterClrMapping/>
  </p:clrMapOvr>
  <p:transition spd="med" advTm="4000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00498"/>
      </p:ext>
    </p:extLst>
  </p:cSld>
  <p:clrMapOvr>
    <a:masterClrMapping/>
  </p:clrMapOvr>
  <p:transition spd="med" advTm="400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83978"/>
      </p:ext>
    </p:extLst>
  </p:cSld>
  <p:clrMapOvr>
    <a:masterClrMapping/>
  </p:clrMapOvr>
  <p:transition spd="med" advTm="400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2023/10/3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42791"/>
      </p:ext>
    </p:extLst>
  </p:cSld>
  <p:clrMapOvr>
    <a:masterClrMapping/>
  </p:clrMapOvr>
  <p:transition spd="med" advTm="400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3251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7B54-6396-48D2-BD17-ED19E734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5E5BB-2C09-40E8-BA73-B7014502B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1BF91-021B-4D8F-B9C8-7E29FA34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19700-E6E5-4E1C-9CA2-DD3F83A1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CBAD0-8549-402A-8908-1AEFEADF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5DC05-8C67-403B-965F-DB88E465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1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8815-6D29-4E74-AA8D-D422863C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64188-4765-4AD1-9808-2B91157C2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BF5B9-901D-4063-BA5F-4651CEB88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AD126-A915-4B3F-B5D2-7272B6ADF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FB1F40-FC63-4F8E-A07C-7E1A405CC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61B7A7-6553-4F1C-B003-4111A8CF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6FD03-C00C-4B04-A45C-C4F56DA0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7C9E2E-2963-4563-B688-478FE0AF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3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0824-9B70-4D31-8282-C44F82B2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014C6-3AEA-419C-AC6E-5D996F0E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CF163-BCB3-4BB2-A360-2FA116F7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537B5-2DE2-46ED-892A-63EF1732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0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81836-83ED-4424-8D65-2B8009A6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A7004-6CE8-44D0-9411-29E9F518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B2AA2-3561-4A43-82F2-882F1ED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3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2387-C083-461B-AF79-90BC33F2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31046-C87E-4C44-9672-86A8D7145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A06A9-1203-4946-B455-704956498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842BF-4F19-4005-95D1-89B472464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14D5A-74B3-4A50-BF74-76D312EA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7ACC9-FCD3-444D-A7A8-A488E083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F457-C0E0-4C1C-BDB0-FDF79B25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63901-66B6-4F20-B0CE-DBA207446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D72B6-8ED4-459B-8E18-BE7F35277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79932-5BE6-4BA9-9DB2-7C50F617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EFFA2-F36C-40EE-B390-5D3C602F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745BB-5AB1-432B-97DA-AAA4CEE9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88115-F557-4D9E-AFB7-4697C1B5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4F40B-3E19-433E-B8E3-13E62866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E9845-0EDC-4728-99E4-31D3C00F5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250-6700-42DA-9A80-D79F7F4A0135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9DE87-1117-46A4-BD86-7E8419B5B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A68A0-2A82-4898-9C93-758DAACA7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2DF7D5-222F-4E40-B55C-A19EF5A3E42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35242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0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2DF7D5-222F-4E40-B55C-A19EF5A3E42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35242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2.xml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2.xml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2.xml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692483-9231-A0B1-0B5D-DBA7D70D9616}"/>
              </a:ext>
            </a:extLst>
          </p:cNvPr>
          <p:cNvSpPr txBox="1"/>
          <p:nvPr/>
        </p:nvSpPr>
        <p:spPr>
          <a:xfrm>
            <a:off x="701878" y="892501"/>
            <a:ext cx="107882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–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</a:p>
        </p:txBody>
      </p:sp>
    </p:spTree>
    <p:extLst>
      <p:ext uri="{BB962C8B-B14F-4D97-AF65-F5344CB8AC3E}">
        <p14:creationId xmlns:p14="http://schemas.microsoft.com/office/powerpoint/2010/main" val="130188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1"/>
          <a:stretch/>
        </p:blipFill>
        <p:spPr>
          <a:xfrm>
            <a:off x="-734292" y="5043055"/>
            <a:ext cx="10058400" cy="1814945"/>
          </a:xfrm>
          <a:prstGeom prst="rect">
            <a:avLst/>
          </a:prstGeom>
        </p:spPr>
      </p:pic>
      <p:pic>
        <p:nvPicPr>
          <p:cNvPr id="15" name="PA_图片 1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4" t="67901"/>
          <a:stretch/>
        </p:blipFill>
        <p:spPr>
          <a:xfrm flipH="1">
            <a:off x="6816436" y="5043055"/>
            <a:ext cx="5342613" cy="1814945"/>
          </a:xfrm>
          <a:prstGeom prst="rect">
            <a:avLst/>
          </a:prstGeom>
        </p:spPr>
      </p:pic>
      <p:pic>
        <p:nvPicPr>
          <p:cNvPr id="21" name="PA_库_图片 20">
            <a:extLst>
              <a:ext uri="{FF2B5EF4-FFF2-40B4-BE49-F238E27FC236}">
                <a16:creationId xmlns:a16="http://schemas.microsoft.com/office/drawing/2014/main" id="{56E96B94-FD71-4A65-9BBF-F44503BED20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078" y="3509840"/>
            <a:ext cx="2164976" cy="3418383"/>
          </a:xfrm>
          <a:prstGeom prst="rect">
            <a:avLst/>
          </a:prstGeom>
        </p:spPr>
      </p:pic>
      <p:sp>
        <p:nvSpPr>
          <p:cNvPr id="9" name="Google Shape;211;p19"/>
          <p:cNvSpPr txBox="1"/>
          <p:nvPr/>
        </p:nvSpPr>
        <p:spPr>
          <a:xfrm>
            <a:off x="751424" y="1398445"/>
            <a:ext cx="10366472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17500"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en-US" sz="44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BÀI 12.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BẢNG NHÂN 9, BẢNG CHIA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9</a:t>
            </a:r>
          </a:p>
          <a:p>
            <a:pPr marL="457200" indent="-317500"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       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Luyện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-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37)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85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0C54A1B-C195-7054-4170-DD69AFD5BB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3911" y="7510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1F9AC29-D0B1-3C03-F689-F64122698B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746014"/>
              </p:ext>
            </p:extLst>
          </p:nvPr>
        </p:nvGraphicFramePr>
        <p:xfrm>
          <a:off x="1245705" y="1603513"/>
          <a:ext cx="9626428" cy="3043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927259E-B1F3-4BB9-378B-C5F1E30A2B72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7007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1"/>
          <p:cNvGrpSpPr/>
          <p:nvPr/>
        </p:nvGrpSpPr>
        <p:grpSpPr>
          <a:xfrm>
            <a:off x="590391" y="251460"/>
            <a:ext cx="9734550" cy="914400"/>
            <a:chOff x="842010" y="518160"/>
            <a:chExt cx="9734550" cy="914400"/>
          </a:xfrm>
        </p:grpSpPr>
        <p:grpSp>
          <p:nvGrpSpPr>
            <p:cNvPr id="224" name="Google Shape;224;p21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225" name="Google Shape;225;p21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1</a:t>
                </a:r>
                <a:endParaRPr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7" name="Google Shape;227;p21"/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Nêu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còn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thiếu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.</a:t>
              </a:r>
              <a:endParaRPr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F17CB27-80BD-966F-8818-9D6C86EA13A1}"/>
              </a:ext>
            </a:extLst>
          </p:cNvPr>
          <p:cNvSpPr txBox="1"/>
          <p:nvPr/>
        </p:nvSpPr>
        <p:spPr>
          <a:xfrm>
            <a:off x="462359" y="1684410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1056330" y="1492197"/>
            <a:ext cx="1014984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2105505" y="1492197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3217907" y="1428954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4319339" y="1428953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5420771" y="1428952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7588621" y="1428951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6504696" y="1428952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8690053" y="1428950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2" name="Flowchart: Decision 21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10870359" y="1428948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9756471" y="1428947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1187481" y="3156776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7CB27-80BD-966F-8818-9D6C86EA13A1}"/>
              </a:ext>
            </a:extLst>
          </p:cNvPr>
          <p:cNvSpPr txBox="1"/>
          <p:nvPr/>
        </p:nvSpPr>
        <p:spPr>
          <a:xfrm>
            <a:off x="462359" y="2969615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2115997" y="3152340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3020674" y="3147090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3925351" y="3141613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6638410" y="3160436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4817739" y="3160436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5744903" y="3160436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8400552" y="3133315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9292940" y="3133315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7519481" y="3146799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1"/>
          <p:cNvGrpSpPr/>
          <p:nvPr/>
        </p:nvGrpSpPr>
        <p:grpSpPr>
          <a:xfrm>
            <a:off x="590391" y="251460"/>
            <a:ext cx="9734550" cy="914400"/>
            <a:chOff x="842010" y="518160"/>
            <a:chExt cx="9734550" cy="914400"/>
          </a:xfrm>
        </p:grpSpPr>
        <p:grpSp>
          <p:nvGrpSpPr>
            <p:cNvPr id="224" name="Google Shape;224;p21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225" name="Google Shape;225;p21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prstClr val="white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1</a:t>
                </a:r>
                <a:endParaRPr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7" name="Google Shape;227;p21"/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Nêu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còn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thiếu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.</a:t>
              </a:r>
              <a:endParaRPr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F17CB27-80BD-966F-8818-9D6C86EA13A1}"/>
              </a:ext>
            </a:extLst>
          </p:cNvPr>
          <p:cNvSpPr txBox="1"/>
          <p:nvPr/>
        </p:nvSpPr>
        <p:spPr>
          <a:xfrm>
            <a:off x="462359" y="2242194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1056330" y="2049981"/>
            <a:ext cx="1014984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2105505" y="2049981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3217907" y="1986738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4319339" y="1986737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5420771" y="1986736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7588621" y="1986735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6504696" y="1986736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Flowchart: Decision 19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8690053" y="1986734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22" name="Flowchart: Decision 21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10870359" y="1986732"/>
            <a:ext cx="1083925" cy="964149"/>
          </a:xfrm>
          <a:prstGeom prst="flowChartDecision">
            <a:avLst/>
          </a:prstGeom>
          <a:solidFill>
            <a:srgbClr val="00B0F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id="{23077709-9C7B-D976-03BD-E7240AD2098F}"/>
              </a:ext>
            </a:extLst>
          </p:cNvPr>
          <p:cNvSpPr/>
          <p:nvPr/>
        </p:nvSpPr>
        <p:spPr>
          <a:xfrm>
            <a:off x="9756471" y="1986731"/>
            <a:ext cx="1083925" cy="964149"/>
          </a:xfrm>
          <a:prstGeom prst="flowChartDecision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1187481" y="3714560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7CB27-80BD-966F-8818-9D6C86EA13A1}"/>
              </a:ext>
            </a:extLst>
          </p:cNvPr>
          <p:cNvSpPr txBox="1"/>
          <p:nvPr/>
        </p:nvSpPr>
        <p:spPr>
          <a:xfrm>
            <a:off x="462359" y="3527399"/>
            <a:ext cx="1213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2115997" y="3710124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3020674" y="3704874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3925351" y="3699397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6638410" y="3718220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4817739" y="3718220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5744903" y="3718220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8400552" y="3691099"/>
            <a:ext cx="723616" cy="59932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kern="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9292940" y="3691099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766D84-2E45-52F8-6649-3211144DFC14}"/>
              </a:ext>
            </a:extLst>
          </p:cNvPr>
          <p:cNvSpPr/>
          <p:nvPr/>
        </p:nvSpPr>
        <p:spPr>
          <a:xfrm>
            <a:off x="7519481" y="3704583"/>
            <a:ext cx="723616" cy="599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5E52A287-B8CD-A851-38DA-13E04CE34967}"/>
              </a:ext>
            </a:extLst>
          </p:cNvPr>
          <p:cNvSpPr/>
          <p:nvPr/>
        </p:nvSpPr>
        <p:spPr>
          <a:xfrm rot="16200000">
            <a:off x="3065358" y="1246160"/>
            <a:ext cx="344463" cy="116449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5E52A287-B8CD-A851-38DA-13E04CE34967}"/>
              </a:ext>
            </a:extLst>
          </p:cNvPr>
          <p:cNvSpPr/>
          <p:nvPr/>
        </p:nvSpPr>
        <p:spPr>
          <a:xfrm rot="16200000">
            <a:off x="1912714" y="1295503"/>
            <a:ext cx="344463" cy="1164492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695D323-0184-7A04-589D-4A133696362E}"/>
              </a:ext>
            </a:extLst>
          </p:cNvPr>
          <p:cNvSpPr txBox="1"/>
          <p:nvPr/>
        </p:nvSpPr>
        <p:spPr>
          <a:xfrm>
            <a:off x="1781949" y="1251049"/>
            <a:ext cx="105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95D323-0184-7A04-589D-4A133696362E}"/>
              </a:ext>
            </a:extLst>
          </p:cNvPr>
          <p:cNvSpPr txBox="1"/>
          <p:nvPr/>
        </p:nvSpPr>
        <p:spPr>
          <a:xfrm>
            <a:off x="2927477" y="1264997"/>
            <a:ext cx="105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4411944" y="2291255"/>
            <a:ext cx="916222" cy="3551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9840322" y="2291180"/>
            <a:ext cx="916222" cy="3551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7689980" y="2291180"/>
            <a:ext cx="916222" cy="3551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6579338" y="2291946"/>
            <a:ext cx="916222" cy="35510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6640281" y="3878822"/>
            <a:ext cx="747222" cy="24132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2" name="Right Brace 51">
            <a:extLst>
              <a:ext uri="{FF2B5EF4-FFF2-40B4-BE49-F238E27FC236}">
                <a16:creationId xmlns:a16="http://schemas.microsoft.com/office/drawing/2014/main" id="{5A258B9F-7EF3-A2E0-0CE0-98904DC2A9EF}"/>
              </a:ext>
            </a:extLst>
          </p:cNvPr>
          <p:cNvSpPr/>
          <p:nvPr/>
        </p:nvSpPr>
        <p:spPr>
          <a:xfrm rot="5400000">
            <a:off x="1952015" y="3909526"/>
            <a:ext cx="137769" cy="1036401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3BE640-D5E2-166A-D3D1-C813BF770AFC}"/>
              </a:ext>
            </a:extLst>
          </p:cNvPr>
          <p:cNvSpPr txBox="1"/>
          <p:nvPr/>
        </p:nvSpPr>
        <p:spPr>
          <a:xfrm>
            <a:off x="1593177" y="4518069"/>
            <a:ext cx="90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291C46CD-3C27-39CC-2A18-2DB9A210FE34}"/>
              </a:ext>
            </a:extLst>
          </p:cNvPr>
          <p:cNvSpPr/>
          <p:nvPr/>
        </p:nvSpPr>
        <p:spPr>
          <a:xfrm rot="5400000">
            <a:off x="2988416" y="3920255"/>
            <a:ext cx="137769" cy="1036401"/>
          </a:xfrm>
          <a:prstGeom prst="rightBrace">
            <a:avLst>
              <a:gd name="adj1" fmla="val 40759"/>
              <a:gd name="adj2" fmla="val 50000"/>
            </a:avLst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F3D81D-9FDA-9F62-4E9B-17BE31E4AFD7}"/>
              </a:ext>
            </a:extLst>
          </p:cNvPr>
          <p:cNvSpPr txBox="1"/>
          <p:nvPr/>
        </p:nvSpPr>
        <p:spPr>
          <a:xfrm>
            <a:off x="2647467" y="4507340"/>
            <a:ext cx="79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3916052" y="3899577"/>
            <a:ext cx="769709" cy="2366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4829542" y="3849611"/>
            <a:ext cx="747222" cy="24132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7F45FD3-C104-3F98-2869-0101343091DC}"/>
              </a:ext>
            </a:extLst>
          </p:cNvPr>
          <p:cNvSpPr/>
          <p:nvPr/>
        </p:nvSpPr>
        <p:spPr>
          <a:xfrm>
            <a:off x="8371546" y="3849611"/>
            <a:ext cx="747222" cy="241327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06358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2" grpId="0"/>
      <p:bldP spid="4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/>
      <p:bldP spid="58" grpId="0" animBg="1"/>
      <p:bldP spid="59" grpId="0" animBg="1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1"/>
          <p:cNvGrpSpPr/>
          <p:nvPr/>
        </p:nvGrpSpPr>
        <p:grpSpPr>
          <a:xfrm>
            <a:off x="471519" y="331590"/>
            <a:ext cx="9734550" cy="914400"/>
            <a:chOff x="842010" y="518160"/>
            <a:chExt cx="9734550" cy="914400"/>
          </a:xfrm>
        </p:grpSpPr>
        <p:grpSp>
          <p:nvGrpSpPr>
            <p:cNvPr id="224" name="Google Shape;224;p21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225" name="Google Shape;225;p21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prstClr val="white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2</a:t>
                </a:r>
                <a:endParaRPr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7" name="Google Shape;227;p21"/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?</a:t>
              </a:r>
              <a:endParaRPr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9292793-CE62-50E9-713C-8752F82E2BA8}"/>
              </a:ext>
            </a:extLst>
          </p:cNvPr>
          <p:cNvGrpSpPr/>
          <p:nvPr/>
        </p:nvGrpSpPr>
        <p:grpSpPr>
          <a:xfrm>
            <a:off x="2756716" y="1488889"/>
            <a:ext cx="3828401" cy="1258649"/>
            <a:chOff x="2001872" y="1088541"/>
            <a:chExt cx="3828401" cy="1258649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B6D4D1F-5EA7-54B4-6C5E-F92F42C93861}"/>
                </a:ext>
              </a:extLst>
            </p:cNvPr>
            <p:cNvSpPr/>
            <p:nvPr/>
          </p:nvSpPr>
          <p:spPr>
            <a:xfrm>
              <a:off x="4749844" y="1373541"/>
              <a:ext cx="1080429" cy="973649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0B8EFE-781F-8C2B-7A4A-64730FACB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9505" y="1876271"/>
              <a:ext cx="1770339" cy="2444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662DCDC-03B6-9A3F-EFDB-F00CFEE96434}"/>
                </a:ext>
              </a:extLst>
            </p:cNvPr>
            <p:cNvSpPr/>
            <p:nvPr/>
          </p:nvSpPr>
          <p:spPr>
            <a:xfrm>
              <a:off x="2001872" y="1483028"/>
              <a:ext cx="977633" cy="7864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39B5A1C-D2BC-02C4-7381-52281176EDF7}"/>
                </a:ext>
              </a:extLst>
            </p:cNvPr>
            <p:cNvSpPr txBox="1"/>
            <p:nvPr/>
          </p:nvSpPr>
          <p:spPr>
            <a:xfrm>
              <a:off x="3139726" y="1088541"/>
              <a:ext cx="1284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50B8EFE-781F-8C2B-7A4A-64730FACB40F}"/>
              </a:ext>
            </a:extLst>
          </p:cNvPr>
          <p:cNvCxnSpPr>
            <a:cxnSpLocks/>
          </p:cNvCxnSpPr>
          <p:nvPr/>
        </p:nvCxnSpPr>
        <p:spPr>
          <a:xfrm flipV="1">
            <a:off x="6382511" y="2252172"/>
            <a:ext cx="1770339" cy="244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/>
          <p:cNvSpPr/>
          <p:nvPr/>
        </p:nvSpPr>
        <p:spPr>
          <a:xfrm>
            <a:off x="7869386" y="1599508"/>
            <a:ext cx="1658662" cy="1064147"/>
          </a:xfrm>
          <a:prstGeom prst="triangl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9B5A1C-D2BC-02C4-7381-52281176EDF7}"/>
              </a:ext>
            </a:extLst>
          </p:cNvPr>
          <p:cNvSpPr txBox="1"/>
          <p:nvPr/>
        </p:nvSpPr>
        <p:spPr>
          <a:xfrm>
            <a:off x="4220419" y="1599509"/>
            <a:ext cx="128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9B5A1C-D2BC-02C4-7381-52281176EDF7}"/>
              </a:ext>
            </a:extLst>
          </p:cNvPr>
          <p:cNvSpPr txBox="1"/>
          <p:nvPr/>
        </p:nvSpPr>
        <p:spPr>
          <a:xfrm>
            <a:off x="6774267" y="1599508"/>
            <a:ext cx="1284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</a:t>
            </a:r>
          </a:p>
        </p:txBody>
      </p:sp>
      <p:sp>
        <p:nvSpPr>
          <p:cNvPr id="49" name="Rectangle: Rounded Corners 34">
            <a:extLst>
              <a:ext uri="{FF2B5EF4-FFF2-40B4-BE49-F238E27FC236}">
                <a16:creationId xmlns:a16="http://schemas.microsoft.com/office/drawing/2014/main" id="{E1DD1928-C545-7CAC-30A9-EB60BCDAA8AB}"/>
              </a:ext>
            </a:extLst>
          </p:cNvPr>
          <p:cNvSpPr/>
          <p:nvPr/>
        </p:nvSpPr>
        <p:spPr>
          <a:xfrm>
            <a:off x="5646109" y="1912131"/>
            <a:ext cx="836212" cy="6674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50" name="Rectangle: Rounded Corners 34">
            <a:extLst>
              <a:ext uri="{FF2B5EF4-FFF2-40B4-BE49-F238E27FC236}">
                <a16:creationId xmlns:a16="http://schemas.microsoft.com/office/drawing/2014/main" id="{E1DD1928-C545-7CAC-30A9-EB60BCDAA8AB}"/>
              </a:ext>
            </a:extLst>
          </p:cNvPr>
          <p:cNvSpPr/>
          <p:nvPr/>
        </p:nvSpPr>
        <p:spPr>
          <a:xfrm>
            <a:off x="8342000" y="2092217"/>
            <a:ext cx="758614" cy="48732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46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/>
          <p:nvPr/>
        </p:nvSpPr>
        <p:spPr>
          <a:xfrm>
            <a:off x="8110686" y="454184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326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" name="Google Shape;355;p25"/>
          <p:cNvSpPr txBox="1"/>
          <p:nvPr/>
        </p:nvSpPr>
        <p:spPr>
          <a:xfrm>
            <a:off x="9650603" y="2602435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Google Shape;356;p25"/>
          <p:cNvSpPr txBox="1"/>
          <p:nvPr/>
        </p:nvSpPr>
        <p:spPr>
          <a:xfrm>
            <a:off x="8548669" y="101363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9773163" y="553106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oogle Shape;369;p26">
            <a:extLst>
              <a:ext uri="{FF2B5EF4-FFF2-40B4-BE49-F238E27FC236}">
                <a16:creationId xmlns:a16="http://schemas.microsoft.com/office/drawing/2014/main" id="{8F2CE4E2-7DFB-4F3C-AD08-DD2A5AB479EE}"/>
              </a:ext>
            </a:extLst>
          </p:cNvPr>
          <p:cNvGrpSpPr/>
          <p:nvPr/>
        </p:nvGrpSpPr>
        <p:grpSpPr>
          <a:xfrm>
            <a:off x="330944" y="175464"/>
            <a:ext cx="11768490" cy="886825"/>
            <a:chOff x="749444" y="1662824"/>
            <a:chExt cx="11768490" cy="886825"/>
          </a:xfrm>
        </p:grpSpPr>
        <p:grpSp>
          <p:nvGrpSpPr>
            <p:cNvPr id="19" name="Google Shape;370;p26">
              <a:extLst>
                <a:ext uri="{FF2B5EF4-FFF2-40B4-BE49-F238E27FC236}">
                  <a16:creationId xmlns:a16="http://schemas.microsoft.com/office/drawing/2014/main" id="{148CF14D-9E68-4A16-A32E-B4CF586C11E1}"/>
                </a:ext>
              </a:extLst>
            </p:cNvPr>
            <p:cNvGrpSpPr/>
            <p:nvPr/>
          </p:nvGrpSpPr>
          <p:grpSpPr>
            <a:xfrm>
              <a:off x="749444" y="1662824"/>
              <a:ext cx="914400" cy="886825"/>
              <a:chOff x="558944" y="3567824"/>
              <a:chExt cx="914400" cy="886825"/>
            </a:xfrm>
          </p:grpSpPr>
          <p:sp>
            <p:nvSpPr>
              <p:cNvPr id="21" name="Google Shape;371;p26">
                <a:extLst>
                  <a:ext uri="{FF2B5EF4-FFF2-40B4-BE49-F238E27FC236}">
                    <a16:creationId xmlns:a16="http://schemas.microsoft.com/office/drawing/2014/main" id="{C032A6CC-824D-4E13-BF70-F3BAAE1B0D59}"/>
                  </a:ext>
                </a:extLst>
              </p:cNvPr>
              <p:cNvSpPr/>
              <p:nvPr/>
            </p:nvSpPr>
            <p:spPr>
              <a:xfrm>
                <a:off x="741824" y="3653253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" name="Google Shape;372;p26">
                <a:extLst>
                  <a:ext uri="{FF2B5EF4-FFF2-40B4-BE49-F238E27FC236}">
                    <a16:creationId xmlns:a16="http://schemas.microsoft.com/office/drawing/2014/main" id="{7B64960E-6732-40D5-8538-63B643D99A06}"/>
                  </a:ext>
                </a:extLst>
              </p:cNvPr>
              <p:cNvSpPr/>
              <p:nvPr/>
            </p:nvSpPr>
            <p:spPr>
              <a:xfrm>
                <a:off x="558944" y="3567824"/>
                <a:ext cx="914400" cy="886825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dirty="0">
                    <a:solidFill>
                      <a:schemeClr val="lt1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3</a:t>
                </a: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Google Shape;373;p26">
              <a:extLst>
                <a:ext uri="{FF2B5EF4-FFF2-40B4-BE49-F238E27FC236}">
                  <a16:creationId xmlns:a16="http://schemas.microsoft.com/office/drawing/2014/main" id="{45EF773D-E853-4B73-8A01-24AAF109B032}"/>
                </a:ext>
              </a:extLst>
            </p:cNvPr>
            <p:cNvSpPr txBox="1"/>
            <p:nvPr/>
          </p:nvSpPr>
          <p:spPr>
            <a:xfrm>
              <a:off x="1663844" y="1748055"/>
              <a:ext cx="1085409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bông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hoa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nào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ghi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kết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quả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:</a:t>
              </a:r>
            </a:p>
          </p:txBody>
        </p:sp>
      </p:grpSp>
      <p:sp>
        <p:nvSpPr>
          <p:cNvPr id="23" name="Google Shape;373;p26">
            <a:extLst>
              <a:ext uri="{FF2B5EF4-FFF2-40B4-BE49-F238E27FC236}">
                <a16:creationId xmlns:a16="http://schemas.microsoft.com/office/drawing/2014/main" id="{192C4CC2-7159-4374-977C-AEBB0524F3E2}"/>
              </a:ext>
            </a:extLst>
          </p:cNvPr>
          <p:cNvSpPr txBox="1"/>
          <p:nvPr/>
        </p:nvSpPr>
        <p:spPr>
          <a:xfrm>
            <a:off x="696704" y="1654056"/>
            <a:ext cx="34853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10?</a:t>
            </a:r>
          </a:p>
        </p:txBody>
      </p:sp>
      <p:sp>
        <p:nvSpPr>
          <p:cNvPr id="24" name="Google Shape;373;p26">
            <a:extLst>
              <a:ext uri="{FF2B5EF4-FFF2-40B4-BE49-F238E27FC236}">
                <a16:creationId xmlns:a16="http://schemas.microsoft.com/office/drawing/2014/main" id="{A6C0FAAE-4259-4690-A180-54363ED2945B}"/>
              </a:ext>
            </a:extLst>
          </p:cNvPr>
          <p:cNvSpPr txBox="1"/>
          <p:nvPr/>
        </p:nvSpPr>
        <p:spPr>
          <a:xfrm>
            <a:off x="696704" y="2602435"/>
            <a:ext cx="34853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66" t="4755" r="3537"/>
          <a:stretch/>
        </p:blipFill>
        <p:spPr>
          <a:xfrm>
            <a:off x="8003799" y="1144539"/>
            <a:ext cx="3538728" cy="35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2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/>
          <p:nvPr/>
        </p:nvSpPr>
        <p:spPr>
          <a:xfrm>
            <a:off x="8110686" y="454184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326</a:t>
            </a:r>
            <a:endParaRPr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5" name="Google Shape;355;p25"/>
          <p:cNvSpPr txBox="1"/>
          <p:nvPr/>
        </p:nvSpPr>
        <p:spPr>
          <a:xfrm>
            <a:off x="9650603" y="2602435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6" name="Google Shape;356;p25"/>
          <p:cNvSpPr txBox="1"/>
          <p:nvPr/>
        </p:nvSpPr>
        <p:spPr>
          <a:xfrm>
            <a:off x="8548669" y="101363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9773163" y="553106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oogle Shape;369;p26">
            <a:extLst>
              <a:ext uri="{FF2B5EF4-FFF2-40B4-BE49-F238E27FC236}">
                <a16:creationId xmlns:a16="http://schemas.microsoft.com/office/drawing/2014/main" id="{8F2CE4E2-7DFB-4F3C-AD08-DD2A5AB479EE}"/>
              </a:ext>
            </a:extLst>
          </p:cNvPr>
          <p:cNvGrpSpPr/>
          <p:nvPr/>
        </p:nvGrpSpPr>
        <p:grpSpPr>
          <a:xfrm>
            <a:off x="239504" y="215076"/>
            <a:ext cx="11859930" cy="914400"/>
            <a:chOff x="658004" y="1702436"/>
            <a:chExt cx="11859930" cy="914400"/>
          </a:xfrm>
        </p:grpSpPr>
        <p:grpSp>
          <p:nvGrpSpPr>
            <p:cNvPr id="19" name="Google Shape;370;p26">
              <a:extLst>
                <a:ext uri="{FF2B5EF4-FFF2-40B4-BE49-F238E27FC236}">
                  <a16:creationId xmlns:a16="http://schemas.microsoft.com/office/drawing/2014/main" id="{148CF14D-9E68-4A16-A32E-B4CF586C11E1}"/>
                </a:ext>
              </a:extLst>
            </p:cNvPr>
            <p:cNvGrpSpPr/>
            <p:nvPr/>
          </p:nvGrpSpPr>
          <p:grpSpPr>
            <a:xfrm>
              <a:off x="658004" y="1702436"/>
              <a:ext cx="914400" cy="914400"/>
              <a:chOff x="467504" y="3607436"/>
              <a:chExt cx="914400" cy="914400"/>
            </a:xfrm>
          </p:grpSpPr>
          <p:sp>
            <p:nvSpPr>
              <p:cNvPr id="21" name="Google Shape;371;p26">
                <a:extLst>
                  <a:ext uri="{FF2B5EF4-FFF2-40B4-BE49-F238E27FC236}">
                    <a16:creationId xmlns:a16="http://schemas.microsoft.com/office/drawing/2014/main" id="{C032A6CC-824D-4E13-BF70-F3BAAE1B0D59}"/>
                  </a:ext>
                </a:extLst>
              </p:cNvPr>
              <p:cNvSpPr/>
              <p:nvPr/>
            </p:nvSpPr>
            <p:spPr>
              <a:xfrm>
                <a:off x="558944" y="367447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prstClr val="white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" name="Google Shape;372;p26">
                <a:extLst>
                  <a:ext uri="{FF2B5EF4-FFF2-40B4-BE49-F238E27FC236}">
                    <a16:creationId xmlns:a16="http://schemas.microsoft.com/office/drawing/2014/main" id="{7B64960E-6732-40D5-8538-63B643D99A06}"/>
                  </a:ext>
                </a:extLst>
              </p:cNvPr>
              <p:cNvSpPr/>
              <p:nvPr/>
            </p:nvSpPr>
            <p:spPr>
              <a:xfrm>
                <a:off x="467504" y="3607436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  <a:sym typeface="Arial"/>
                  </a:rPr>
                  <a:t>3</a:t>
                </a:r>
                <a:endParaRPr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Google Shape;373;p26">
              <a:extLst>
                <a:ext uri="{FF2B5EF4-FFF2-40B4-BE49-F238E27FC236}">
                  <a16:creationId xmlns:a16="http://schemas.microsoft.com/office/drawing/2014/main" id="{45EF773D-E853-4B73-8A01-24AAF109B032}"/>
                </a:ext>
              </a:extLst>
            </p:cNvPr>
            <p:cNvSpPr txBox="1"/>
            <p:nvPr/>
          </p:nvSpPr>
          <p:spPr>
            <a:xfrm>
              <a:off x="1663844" y="1748055"/>
              <a:ext cx="10854090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bông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hoa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nào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ghi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phép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kết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quả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:</a:t>
              </a:r>
            </a:p>
          </p:txBody>
        </p:sp>
      </p:grpSp>
      <p:sp>
        <p:nvSpPr>
          <p:cNvPr id="23" name="Google Shape;373;p26">
            <a:extLst>
              <a:ext uri="{FF2B5EF4-FFF2-40B4-BE49-F238E27FC236}">
                <a16:creationId xmlns:a16="http://schemas.microsoft.com/office/drawing/2014/main" id="{192C4CC2-7159-4374-977C-AEBB0524F3E2}"/>
              </a:ext>
            </a:extLst>
          </p:cNvPr>
          <p:cNvSpPr txBox="1"/>
          <p:nvPr/>
        </p:nvSpPr>
        <p:spPr>
          <a:xfrm>
            <a:off x="696704" y="1654056"/>
            <a:ext cx="34853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10?</a:t>
            </a:r>
          </a:p>
        </p:txBody>
      </p:sp>
      <p:sp>
        <p:nvSpPr>
          <p:cNvPr id="24" name="Google Shape;373;p26">
            <a:extLst>
              <a:ext uri="{FF2B5EF4-FFF2-40B4-BE49-F238E27FC236}">
                <a16:creationId xmlns:a16="http://schemas.microsoft.com/office/drawing/2014/main" id="{A6C0FAAE-4259-4690-A180-54363ED2945B}"/>
              </a:ext>
            </a:extLst>
          </p:cNvPr>
          <p:cNvSpPr txBox="1"/>
          <p:nvPr/>
        </p:nvSpPr>
        <p:spPr>
          <a:xfrm>
            <a:off x="696704" y="2602435"/>
            <a:ext cx="348532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Bé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10?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66" t="4755" r="3537"/>
          <a:stretch/>
        </p:blipFill>
        <p:spPr>
          <a:xfrm>
            <a:off x="8201279" y="1113781"/>
            <a:ext cx="3538728" cy="35620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ED85FB-5E8B-4CA2-900D-DFDEB7A06BE5}"/>
              </a:ext>
            </a:extLst>
          </p:cNvPr>
          <p:cNvSpPr txBox="1"/>
          <p:nvPr/>
        </p:nvSpPr>
        <p:spPr>
          <a:xfrm>
            <a:off x="4117413" y="1654056"/>
            <a:ext cx="220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9x5; 9x2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E3C316-59C5-4098-95F0-D5D016C1A606}"/>
              </a:ext>
            </a:extLst>
          </p:cNvPr>
          <p:cNvSpPr txBox="1"/>
          <p:nvPr/>
        </p:nvSpPr>
        <p:spPr>
          <a:xfrm>
            <a:off x="3975551" y="2602435"/>
            <a:ext cx="3015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54:9; 45:9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6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90210" y="2346757"/>
            <a:ext cx="6104382" cy="3157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" name="Google Shape;337;p25"/>
          <p:cNvGrpSpPr/>
          <p:nvPr/>
        </p:nvGrpSpPr>
        <p:grpSpPr>
          <a:xfrm>
            <a:off x="323691" y="194310"/>
            <a:ext cx="9734550" cy="914400"/>
            <a:chOff x="842010" y="518160"/>
            <a:chExt cx="9734550" cy="914400"/>
          </a:xfrm>
        </p:grpSpPr>
        <p:grpSp>
          <p:nvGrpSpPr>
            <p:cNvPr id="338" name="Google Shape;338;p25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39" name="Google Shape;339;p25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0" name="Google Shape;340;p25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l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4</a:t>
                </a:r>
                <a:endParaRPr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1" name="Google Shape;341;p25"/>
            <p:cNvSpPr txBox="1"/>
            <p:nvPr/>
          </p:nvSpPr>
          <p:spPr>
            <a:xfrm>
              <a:off x="1756410" y="694789"/>
              <a:ext cx="882015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6" name="Google Shape;356;p25"/>
          <p:cNvSpPr txBox="1"/>
          <p:nvPr/>
        </p:nvSpPr>
        <p:spPr>
          <a:xfrm>
            <a:off x="8548669" y="101363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CB926-28F6-45CD-BEA1-6A26AA933139}"/>
              </a:ext>
            </a:extLst>
          </p:cNvPr>
          <p:cNvSpPr txBox="1"/>
          <p:nvPr/>
        </p:nvSpPr>
        <p:spPr>
          <a:xfrm>
            <a:off x="1329530" y="183112"/>
            <a:ext cx="10612533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đều 45</a:t>
            </a:r>
            <a:r>
              <a:rPr lang="nl-NL" sz="3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l-NL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nước mắm vào 9 cái can. Hỏi mỗi can có bao nhiêu lít nước mắm</a:t>
            </a:r>
            <a:r>
              <a:rPr lang="nl-NL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453896" y="827315"/>
            <a:ext cx="2203704" cy="38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0" y="825993"/>
            <a:ext cx="1632501" cy="13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9181452" y="817148"/>
            <a:ext cx="1963626" cy="88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85225" y="1598405"/>
            <a:ext cx="23136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7953" y="2522462"/>
            <a:ext cx="4228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9 can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can:…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C8DB7-601A-4E37-83C6-6AA7FC71EBB8}"/>
              </a:ext>
            </a:extLst>
          </p:cNvPr>
          <p:cNvSpPr txBox="1"/>
          <p:nvPr/>
        </p:nvSpPr>
        <p:spPr>
          <a:xfrm>
            <a:off x="4856150" y="2182401"/>
            <a:ext cx="6993693" cy="2831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giải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ỗi can có số lít nước mắm là: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45 : 5 = 9 (</a:t>
            </a:r>
            <a:r>
              <a:rPr lang="nl-NL" sz="2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Đáp số: 9 lít nước mắm</a:t>
            </a:r>
            <a:endParaRPr lang="en-U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7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490210" y="2346757"/>
            <a:ext cx="6104382" cy="31579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7" name="Google Shape;337;p25"/>
          <p:cNvGrpSpPr/>
          <p:nvPr/>
        </p:nvGrpSpPr>
        <p:grpSpPr>
          <a:xfrm>
            <a:off x="323691" y="194310"/>
            <a:ext cx="9734550" cy="914400"/>
            <a:chOff x="842010" y="518160"/>
            <a:chExt cx="9734550" cy="914400"/>
          </a:xfrm>
        </p:grpSpPr>
        <p:grpSp>
          <p:nvGrpSpPr>
            <p:cNvPr id="338" name="Google Shape;338;p25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39" name="Google Shape;339;p25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0" name="Google Shape;340;p25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l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5</a:t>
                </a:r>
                <a:endParaRPr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1" name="Google Shape;341;p25"/>
            <p:cNvSpPr txBox="1"/>
            <p:nvPr/>
          </p:nvSpPr>
          <p:spPr>
            <a:xfrm>
              <a:off x="1756410" y="694789"/>
              <a:ext cx="882015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6" name="Google Shape;356;p25"/>
          <p:cNvSpPr txBox="1"/>
          <p:nvPr/>
        </p:nvSpPr>
        <p:spPr>
          <a:xfrm>
            <a:off x="8548669" y="101363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9773163" y="5531060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CB926-28F6-45CD-BEA1-6A26AA933139}"/>
              </a:ext>
            </a:extLst>
          </p:cNvPr>
          <p:cNvSpPr txBox="1"/>
          <p:nvPr/>
        </p:nvSpPr>
        <p:spPr>
          <a:xfrm>
            <a:off x="1420971" y="186256"/>
            <a:ext cx="10447338" cy="1478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292096" y="818599"/>
            <a:ext cx="3950208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229600" y="874982"/>
            <a:ext cx="3099816" cy="38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536192" y="1581104"/>
            <a:ext cx="2731008" cy="173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46651" y="2370795"/>
            <a:ext cx="4228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9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: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3C8DB7-601A-4E37-83C6-6AA7FC71EBB8}"/>
              </a:ext>
            </a:extLst>
          </p:cNvPr>
          <p:cNvSpPr txBox="1"/>
          <p:nvPr/>
        </p:nvSpPr>
        <p:spPr>
          <a:xfrm>
            <a:off x="4756023" y="2411535"/>
            <a:ext cx="7358504" cy="2831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giải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Số người ở trên 5 thuyền </a:t>
            </a: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là: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x 5 = 45 (người)</a:t>
            </a:r>
            <a:endParaRPr lang="en-US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Đáp số: 45 người</a:t>
            </a:r>
            <a:endParaRPr lang="en-US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7" name="Picture 2" descr="Cartoon students Royalty Free Vector Image - Vecto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19" b="82963" l="4600" r="94800">
                        <a14:foregroundMark x1="13200" y1="15370" x2="21400" y2="24074"/>
                        <a14:foregroundMark x1="27600" y1="31852" x2="24000" y2="35926"/>
                        <a14:foregroundMark x1="29800" y1="33889" x2="30000" y2="37778"/>
                        <a14:foregroundMark x1="33600" y1="26667" x2="36200" y2="32963"/>
                        <a14:foregroundMark x1="33600" y1="38889" x2="30800" y2="40926"/>
                        <a14:foregroundMark x1="11600" y1="28704" x2="16200" y2="36296"/>
                        <a14:foregroundMark x1="63000" y1="28333" x2="66200" y2="36852"/>
                        <a14:foregroundMark x1="71000" y1="36852" x2="70200" y2="45185"/>
                        <a14:foregroundMark x1="16800" y1="42037" x2="16900" y2="42407"/>
                        <a14:foregroundMark x1="15700" y1="54167" x2="15700" y2="54167"/>
                        <a14:foregroundMark x1="22400" y1="53333" x2="22400" y2="53333"/>
                        <a14:foregroundMark x1="24600" y1="46389" x2="22500" y2="55185"/>
                        <a14:foregroundMark x1="21600" y1="56667" x2="27400" y2="52407"/>
                        <a14:foregroundMark x1="10900" y1="46111" x2="10900" y2="46111"/>
                        <a14:foregroundMark x1="38100" y1="47500" x2="38100" y2="47500"/>
                        <a14:foregroundMark x1="33300" y1="46481" x2="33300" y2="46481"/>
                        <a14:foregroundMark x1="36200" y1="48519" x2="36200" y2="48519"/>
                        <a14:foregroundMark x1="30400" y1="46019" x2="30400" y2="46019"/>
                        <a14:foregroundMark x1="24000" y1="47130" x2="24000" y2="47130"/>
                        <a14:foregroundMark x1="31800" y1="72963" x2="31800" y2="72963"/>
                        <a14:foregroundMark x1="27600" y1="78519" x2="27600" y2="78519"/>
                        <a14:foregroundMark x1="24400" y1="80185" x2="27800" y2="79259"/>
                        <a14:foregroundMark x1="28200" y1="75926" x2="27800" y2="77778"/>
                        <a14:foregroundMark x1="31700" y1="74537" x2="32400" y2="77778"/>
                        <a14:foregroundMark x1="34400" y1="79352" x2="35000" y2="79722"/>
                        <a14:foregroundMark x1="35400" y1="79074" x2="33700" y2="78704"/>
                        <a14:foregroundMark x1="25700" y1="78611" x2="25000" y2="78889"/>
                        <a14:foregroundMark x1="54600" y1="43148" x2="65200" y2="48333"/>
                        <a14:foregroundMark x1="89700" y1="46759" x2="78500" y2="49259"/>
                        <a14:foregroundMark x1="30800" y1="22407" x2="36800" y2="24815"/>
                        <a14:foregroundMark x1="64200" y1="80185" x2="67600" y2="79722"/>
                        <a14:foregroundMark x1="74100" y1="79722" x2="74100" y2="80833"/>
                        <a14:foregroundMark x1="65600" y1="80833" x2="65600" y2="80833"/>
                        <a14:foregroundMark x1="73200" y1="81944" x2="73200" y2="81944"/>
                        <a14:foregroundMark x1="63300" y1="80741" x2="66800" y2="81111"/>
                        <a14:foregroundMark x1="68600" y1="80741" x2="67000" y2="81111"/>
                        <a14:foregroundMark x1="62800" y1="80926" x2="62800" y2="80926"/>
                        <a14:foregroundMark x1="62400" y1="80926" x2="62400" y2="80926"/>
                        <a14:foregroundMark x1="71600" y1="81204" x2="73700" y2="81574"/>
                        <a14:foregroundMark x1="76200" y1="81019" x2="74200" y2="81481"/>
                        <a14:foregroundMark x1="18200" y1="50185" x2="17200" y2="52593"/>
                        <a14:backgroundMark x1="30200" y1="70093" x2="30000" y2="7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03"/>
          <a:stretch/>
        </p:blipFill>
        <p:spPr bwMode="auto">
          <a:xfrm>
            <a:off x="4057335" y="3998380"/>
            <a:ext cx="4340225" cy="271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733062F-DAC3-AB8C-172E-1FD962B78054}"/>
              </a:ext>
            </a:extLst>
          </p:cNvPr>
          <p:cNvSpPr txBox="1">
            <a:spLocks/>
          </p:cNvSpPr>
          <p:nvPr/>
        </p:nvSpPr>
        <p:spPr>
          <a:xfrm>
            <a:off x="1172522" y="833936"/>
            <a:ext cx="10515600" cy="851297"/>
          </a:xfrm>
          <a:prstGeom prst="round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44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– HOẠT ĐỘNG TIẾP NỐI   </a:t>
            </a:r>
            <a:endParaRPr lang="vi-VN" sz="4400" b="1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D26D1-D1A5-D2C0-921D-50CF1570A7B0}"/>
              </a:ext>
            </a:extLst>
          </p:cNvPr>
          <p:cNvSpPr txBox="1"/>
          <p:nvPr/>
        </p:nvSpPr>
        <p:spPr>
          <a:xfrm>
            <a:off x="1955505" y="1995626"/>
            <a:ext cx="99440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buFontTx/>
              <a:buChar char="-"/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</a:p>
          <a:p>
            <a:pPr marL="685800" indent="-685800" algn="just">
              <a:buFontTx/>
              <a:buChar char="-"/>
              <a:defRPr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  (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F33A3C-1570-C834-CC21-173B0286A6EC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3319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45" y="1154996"/>
            <a:ext cx="12004064" cy="227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2423" y="3688059"/>
            <a:ext cx="3807154" cy="237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Priorities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Times New Roman" panose="02020603050405020304" pitchFamily="18" charset="0"/>
                <a:ea typeface="Pangolin"/>
                <a:cs typeface="Times New Roman" panose="02020603050405020304" pitchFamily="18" charset="0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Times New Roman" panose="02020603050405020304" pitchFamily="18" charset="0"/>
              <a:ea typeface="Pangolin"/>
              <a:cs typeface="Times New Roman" panose="02020603050405020304" pitchFamily="18" charset="0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DC8645C-5EFE-0AA0-1375-1A3E1174B49A}"/>
              </a:ext>
            </a:extLst>
          </p:cNvPr>
          <p:cNvSpPr/>
          <p:nvPr/>
        </p:nvSpPr>
        <p:spPr>
          <a:xfrm>
            <a:off x="-1711354" y="318782"/>
            <a:ext cx="1426128" cy="13925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460E05-D998-4B7D-BF43-9476E11AF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1" y="1145838"/>
            <a:ext cx="9374721" cy="539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2045;p49">
            <a:extLst>
              <a:ext uri="{FF2B5EF4-FFF2-40B4-BE49-F238E27FC236}">
                <a16:creationId xmlns:a16="http://schemas.microsoft.com/office/drawing/2014/main" id="{D8C943CE-4C6C-4DE5-B347-11C539835FF7}"/>
              </a:ext>
            </a:extLst>
          </p:cNvPr>
          <p:cNvSpPr txBox="1">
            <a:spLocks/>
          </p:cNvSpPr>
          <p:nvPr/>
        </p:nvSpPr>
        <p:spPr>
          <a:xfrm>
            <a:off x="7195930" y="259147"/>
            <a:ext cx="4996070" cy="8866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pPr>
              <a:lnSpc>
                <a:spcPct val="150000"/>
              </a:lnSpc>
            </a:pPr>
            <a:r>
              <a:rPr lang="en-US" sz="45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5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:a16="http://schemas.microsoft.com/office/drawing/2014/main" id="{D289D8D3-308D-4D08-AD03-2BC16E05E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65100"/>
            <a:ext cx="91440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9BE0D57B-F6DA-46E7-A681-12317C1C8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1000"/>
            <a:ext cx="12192000" cy="850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7A6183A-F8B5-4DFB-ABCD-D7EE5B67EB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648200"/>
            <a:ext cx="29448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79CA7754-59FE-4278-9321-64627A204F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343401"/>
            <a:ext cx="1714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192D66DA-33A4-4E79-A3A7-44EA66769C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4191000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>
            <a:extLst>
              <a:ext uri="{FF2B5EF4-FFF2-40B4-BE49-F238E27FC236}">
                <a16:creationId xmlns:a16="http://schemas.microsoft.com/office/drawing/2014/main" id="{5A9E3D41-D78B-4138-B9E0-81F7971C13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4" y="4327525"/>
            <a:ext cx="276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>
            <a:extLst>
              <a:ext uri="{FF2B5EF4-FFF2-40B4-BE49-F238E27FC236}">
                <a16:creationId xmlns:a16="http://schemas.microsoft.com/office/drawing/2014/main" id="{AB4BAE29-8AD1-4474-AED2-BD4C2480E5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9" y="4356100"/>
            <a:ext cx="276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3">
            <a:extLst>
              <a:ext uri="{FF2B5EF4-FFF2-40B4-BE49-F238E27FC236}">
                <a16:creationId xmlns:a16="http://schemas.microsoft.com/office/drawing/2014/main" id="{8D3EBCC4-78F8-44DC-B542-0BB810D19C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1" y="4241800"/>
            <a:ext cx="276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4">
            <a:extLst>
              <a:ext uri="{FF2B5EF4-FFF2-40B4-BE49-F238E27FC236}">
                <a16:creationId xmlns:a16="http://schemas.microsoft.com/office/drawing/2014/main" id="{6D296986-014C-4DC7-A80C-81FAA4B633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908425"/>
            <a:ext cx="276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>
            <a:extLst>
              <a:ext uri="{FF2B5EF4-FFF2-40B4-BE49-F238E27FC236}">
                <a16:creationId xmlns:a16="http://schemas.microsoft.com/office/drawing/2014/main" id="{8C380776-7448-43FC-9C30-7272CA7B6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9" y="4217988"/>
            <a:ext cx="276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a map hoi">
            <a:extLst>
              <a:ext uri="{FF2B5EF4-FFF2-40B4-BE49-F238E27FC236}">
                <a16:creationId xmlns:a16="http://schemas.microsoft.com/office/drawing/2014/main" id="{A8BAF867-0533-42F7-A3BA-856EAAFEEC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2003425"/>
            <a:ext cx="12493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en cau hoi">
            <a:extLst>
              <a:ext uri="{FF2B5EF4-FFF2-40B4-BE49-F238E27FC236}">
                <a16:creationId xmlns:a16="http://schemas.microsoft.com/office/drawing/2014/main" id="{532C84DA-3220-43B4-AC9C-6E7B8ED19B42}"/>
              </a:ext>
            </a:extLst>
          </p:cNvPr>
          <p:cNvSpPr/>
          <p:nvPr/>
        </p:nvSpPr>
        <p:spPr>
          <a:xfrm>
            <a:off x="3219450" y="1498600"/>
            <a:ext cx="3094038" cy="2133600"/>
          </a:xfrm>
          <a:prstGeom prst="wedgeEllipseCallout">
            <a:avLst>
              <a:gd name="adj1" fmla="val -67108"/>
              <a:gd name="adj2" fmla="val -3009"/>
            </a:avLst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58" name="Nguoi cau ca">
            <a:extLst>
              <a:ext uri="{FF2B5EF4-FFF2-40B4-BE49-F238E27FC236}">
                <a16:creationId xmlns:a16="http://schemas.microsoft.com/office/drawing/2014/main" id="{955A5981-FFC2-4CF0-8ED0-85C34DC031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1222375"/>
            <a:ext cx="334486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TextBox 41">
            <a:extLst>
              <a:ext uri="{FF2B5EF4-FFF2-40B4-BE49-F238E27FC236}">
                <a16:creationId xmlns:a16="http://schemas.microsoft.com/office/drawing/2014/main" id="{015E9F55-47AF-461D-AEE1-D417266BE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2238376"/>
            <a:ext cx="3086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3 = ?</a:t>
            </a:r>
          </a:p>
        </p:txBody>
      </p:sp>
      <p:grpSp>
        <p:nvGrpSpPr>
          <p:cNvPr id="8" name="Ca 1 trai">
            <a:extLst>
              <a:ext uri="{FF2B5EF4-FFF2-40B4-BE49-F238E27FC236}">
                <a16:creationId xmlns:a16="http://schemas.microsoft.com/office/drawing/2014/main" id="{84B46A8A-AA4C-4AC9-A7F2-59E09B9E42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270000" y="3492501"/>
            <a:ext cx="2739236" cy="1317625"/>
            <a:chOff x="8488209" y="3989601"/>
            <a:chExt cx="2234946" cy="987928"/>
          </a:xfrm>
        </p:grpSpPr>
        <p:pic>
          <p:nvPicPr>
            <p:cNvPr id="6168" name="Picture 36">
              <a:extLst>
                <a:ext uri="{FF2B5EF4-FFF2-40B4-BE49-F238E27FC236}">
                  <a16:creationId xmlns:a16="http://schemas.microsoft.com/office/drawing/2014/main" id="{44245760-5444-4B28-AC74-7D18B8978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8439" y="3989601"/>
              <a:ext cx="1914716" cy="987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9" name="TextBox 37">
              <a:extLst>
                <a:ext uri="{FF2B5EF4-FFF2-40B4-BE49-F238E27FC236}">
                  <a16:creationId xmlns:a16="http://schemas.microsoft.com/office/drawing/2014/main" id="{71229B42-FF92-4386-B922-395F8DDD1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88209" y="4287222"/>
              <a:ext cx="1798121" cy="53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21</a:t>
              </a:r>
            </a:p>
          </p:txBody>
        </p:sp>
      </p:grpSp>
      <p:grpSp>
        <p:nvGrpSpPr>
          <p:cNvPr id="11" name="ca 1 phai">
            <a:extLst>
              <a:ext uri="{FF2B5EF4-FFF2-40B4-BE49-F238E27FC236}">
                <a16:creationId xmlns:a16="http://schemas.microsoft.com/office/drawing/2014/main" id="{7D199A26-99C3-4D33-995F-8948B6AE828C}"/>
              </a:ext>
            </a:extLst>
          </p:cNvPr>
          <p:cNvGrpSpPr>
            <a:grpSpLocks/>
          </p:cNvGrpSpPr>
          <p:nvPr/>
        </p:nvGrpSpPr>
        <p:grpSpPr bwMode="auto">
          <a:xfrm>
            <a:off x="8108950" y="3613151"/>
            <a:ext cx="3458457" cy="1241425"/>
            <a:chOff x="9445780" y="3817448"/>
            <a:chExt cx="3678977" cy="1105669"/>
          </a:xfrm>
        </p:grpSpPr>
        <p:pic>
          <p:nvPicPr>
            <p:cNvPr id="6166" name="Picture 33">
              <a:extLst>
                <a:ext uri="{FF2B5EF4-FFF2-40B4-BE49-F238E27FC236}">
                  <a16:creationId xmlns:a16="http://schemas.microsoft.com/office/drawing/2014/main" id="{C73A1242-49DC-43AA-BDDB-0AA7BF24E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780" y="3817448"/>
              <a:ext cx="2952157" cy="1105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7" name="TextBox 34">
              <a:extLst>
                <a:ext uri="{FF2B5EF4-FFF2-40B4-BE49-F238E27FC236}">
                  <a16:creationId xmlns:a16="http://schemas.microsoft.com/office/drawing/2014/main" id="{7E9DF6CC-158D-4749-A405-7573E62C8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75217" y="4055044"/>
              <a:ext cx="2449540" cy="63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28</a:t>
              </a:r>
              <a:endParaRPr lang="en-US" altLang="vi-VN" sz="4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ca 2 phai">
            <a:extLst>
              <a:ext uri="{FF2B5EF4-FFF2-40B4-BE49-F238E27FC236}">
                <a16:creationId xmlns:a16="http://schemas.microsoft.com/office/drawing/2014/main" id="{0A08B1A5-946C-47D9-B552-2474055A3BCC}"/>
              </a:ext>
            </a:extLst>
          </p:cNvPr>
          <p:cNvGrpSpPr>
            <a:grpSpLocks/>
          </p:cNvGrpSpPr>
          <p:nvPr/>
        </p:nvGrpSpPr>
        <p:grpSpPr bwMode="auto">
          <a:xfrm>
            <a:off x="7631113" y="5119688"/>
            <a:ext cx="4127915" cy="1136650"/>
            <a:chOff x="9477223" y="3879229"/>
            <a:chExt cx="3569044" cy="788176"/>
          </a:xfrm>
        </p:grpSpPr>
        <p:pic>
          <p:nvPicPr>
            <p:cNvPr id="6164" name="Picture 2">
              <a:extLst>
                <a:ext uri="{FF2B5EF4-FFF2-40B4-BE49-F238E27FC236}">
                  <a16:creationId xmlns:a16="http://schemas.microsoft.com/office/drawing/2014/main" id="{06ED89A0-FD3C-4A12-A09C-0DE2A52E0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223" y="3879229"/>
              <a:ext cx="2442171" cy="788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5" name="TextBox 31">
              <a:extLst>
                <a:ext uri="{FF2B5EF4-FFF2-40B4-BE49-F238E27FC236}">
                  <a16:creationId xmlns:a16="http://schemas.microsoft.com/office/drawing/2014/main" id="{F4ABC3D5-B3C7-472B-9F1E-C1B2124D4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3738" y="4058709"/>
              <a:ext cx="2652529" cy="49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</a:t>
              </a:r>
              <a:endParaRPr lang="en-US" altLang="vi-VN" sz="4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Wishful_Thinking">
            <a:hlinkClick r:id="" action="ppaction://media"/>
            <a:extLst>
              <a:ext uri="{FF2B5EF4-FFF2-40B4-BE49-F238E27FC236}">
                <a16:creationId xmlns:a16="http://schemas.microsoft.com/office/drawing/2014/main" id="{A862C8A5-47B7-4F68-8BE2-12263C2B94C7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488" y="889000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3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348 L 1.34101 -0.01273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22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1 0.02523 L -1.27552 -0.00162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78" y="-1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1041 0.01204 L -1.27239 0.00648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9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>
            <a:extLst>
              <a:ext uri="{FF2B5EF4-FFF2-40B4-BE49-F238E27FC236}">
                <a16:creationId xmlns:a16="http://schemas.microsoft.com/office/drawing/2014/main" id="{6A6CCC5A-13C6-46F8-AD87-84AFA3387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65100"/>
            <a:ext cx="91440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9F9A2079-28E4-4DD6-8732-B2DF2B1BA2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080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EE27B1B-FF04-4FF3-91E9-6D654897D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648200"/>
            <a:ext cx="29448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89FB9197-76D0-4B52-9CEC-9BC9947FFD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343401"/>
            <a:ext cx="1714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13C038E8-5E0D-44CC-ACC3-C74AE2B46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4191000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4">
            <a:extLst>
              <a:ext uri="{FF2B5EF4-FFF2-40B4-BE49-F238E27FC236}">
                <a16:creationId xmlns:a16="http://schemas.microsoft.com/office/drawing/2014/main" id="{3197555F-AFE5-45B4-B199-5D8964BA4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2003425"/>
            <a:ext cx="12493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Callout 15">
            <a:extLst>
              <a:ext uri="{FF2B5EF4-FFF2-40B4-BE49-F238E27FC236}">
                <a16:creationId xmlns:a16="http://schemas.microsoft.com/office/drawing/2014/main" id="{1FCA5C55-5B66-4DBE-A7A2-DC6E986C7012}"/>
              </a:ext>
            </a:extLst>
          </p:cNvPr>
          <p:cNvSpPr/>
          <p:nvPr/>
        </p:nvSpPr>
        <p:spPr>
          <a:xfrm>
            <a:off x="3267076" y="1712914"/>
            <a:ext cx="3209925" cy="2027237"/>
          </a:xfrm>
          <a:prstGeom prst="wedgeEllipseCallout">
            <a:avLst>
              <a:gd name="adj1" fmla="val -73825"/>
              <a:gd name="adj2" fmla="val -10801"/>
            </a:avLst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vi-VN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3 = ?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ED663D9E-A285-463E-92F5-CAA54AD6A455}"/>
              </a:ext>
            </a:extLst>
          </p:cNvPr>
          <p:cNvGrpSpPr>
            <a:grpSpLocks/>
          </p:cNvGrpSpPr>
          <p:nvPr/>
        </p:nvGrpSpPr>
        <p:grpSpPr bwMode="auto">
          <a:xfrm>
            <a:off x="6209262" y="1169988"/>
            <a:ext cx="3560212" cy="5876383"/>
            <a:chOff x="4884014" y="893923"/>
            <a:chExt cx="3559751" cy="4406625"/>
          </a:xfrm>
        </p:grpSpPr>
        <p:pic>
          <p:nvPicPr>
            <p:cNvPr id="7184" name="Picture 13">
              <a:extLst>
                <a:ext uri="{FF2B5EF4-FFF2-40B4-BE49-F238E27FC236}">
                  <a16:creationId xmlns:a16="http://schemas.microsoft.com/office/drawing/2014/main" id="{94D46347-BA10-4143-8C93-DFA526109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96"/>
            <a:stretch>
              <a:fillRect/>
            </a:stretch>
          </p:blipFill>
          <p:spPr bwMode="auto">
            <a:xfrm rot="357513">
              <a:off x="5100096" y="893923"/>
              <a:ext cx="3343669" cy="2340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5" name="ca 2 phai">
              <a:extLst>
                <a:ext uri="{FF2B5EF4-FFF2-40B4-BE49-F238E27FC236}">
                  <a16:creationId xmlns:a16="http://schemas.microsoft.com/office/drawing/2014/main" id="{D416F2AA-519F-41F7-8CE6-6481B7F24A8C}"/>
                </a:ext>
              </a:extLst>
            </p:cNvPr>
            <p:cNvGrpSpPr>
              <a:grpSpLocks/>
            </p:cNvGrpSpPr>
            <p:nvPr/>
          </p:nvGrpSpPr>
          <p:grpSpPr bwMode="auto">
            <a:xfrm rot="5901477">
              <a:off x="4385805" y="3598575"/>
              <a:ext cx="2200182" cy="1203763"/>
              <a:chOff x="9700312" y="3893312"/>
              <a:chExt cx="2200182" cy="1203763"/>
            </a:xfrm>
          </p:grpSpPr>
          <p:pic>
            <p:nvPicPr>
              <p:cNvPr id="7186" name="Picture 18">
                <a:extLst>
                  <a:ext uri="{FF2B5EF4-FFF2-40B4-BE49-F238E27FC236}">
                    <a16:creationId xmlns:a16="http://schemas.microsoft.com/office/drawing/2014/main" id="{376BC861-4E91-4FA8-81C1-A5C6D4B7C3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0312" y="3893312"/>
                <a:ext cx="1858306" cy="1203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7" name="TextBox 19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C0114929-48D9-49C0-AC52-CA0FD6787D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31858" y="4203002"/>
                <a:ext cx="1568636" cy="646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27</a:t>
                </a:r>
                <a:endParaRPr lang="en-US" altLang="vi-VN" sz="3600" b="1" baseline="30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Ca 1 trai">
            <a:extLst>
              <a:ext uri="{FF2B5EF4-FFF2-40B4-BE49-F238E27FC236}">
                <a16:creationId xmlns:a16="http://schemas.microsoft.com/office/drawing/2014/main" id="{FBECC89A-6C55-4BF3-87F7-0556348FE1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269873" y="3848100"/>
            <a:ext cx="2893529" cy="1377950"/>
            <a:chOff x="8361835" y="3944371"/>
            <a:chExt cx="2361321" cy="1033158"/>
          </a:xfrm>
        </p:grpSpPr>
        <p:pic>
          <p:nvPicPr>
            <p:cNvPr id="7182" name="Picture 30">
              <a:extLst>
                <a:ext uri="{FF2B5EF4-FFF2-40B4-BE49-F238E27FC236}">
                  <a16:creationId xmlns:a16="http://schemas.microsoft.com/office/drawing/2014/main" id="{9D5A7AEC-DB14-4B56-B470-243D34EDA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5200" y="3944371"/>
              <a:ext cx="2147956" cy="1033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TextBox 31">
              <a:extLst>
                <a:ext uri="{FF2B5EF4-FFF2-40B4-BE49-F238E27FC236}">
                  <a16:creationId xmlns:a16="http://schemas.microsoft.com/office/drawing/2014/main" id="{5A77C6D8-FF94-41CC-8463-60561EF1C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1835" y="4197952"/>
              <a:ext cx="1794789" cy="53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21</a:t>
              </a:r>
            </a:p>
          </p:txBody>
        </p:sp>
      </p:grpSp>
      <p:grpSp>
        <p:nvGrpSpPr>
          <p:cNvPr id="11" name="ca 1 phai">
            <a:extLst>
              <a:ext uri="{FF2B5EF4-FFF2-40B4-BE49-F238E27FC236}">
                <a16:creationId xmlns:a16="http://schemas.microsoft.com/office/drawing/2014/main" id="{F2DF4037-17CE-4AF5-B76E-4B2BB8B6FB15}"/>
              </a:ext>
            </a:extLst>
          </p:cNvPr>
          <p:cNvGrpSpPr>
            <a:grpSpLocks/>
          </p:cNvGrpSpPr>
          <p:nvPr/>
        </p:nvGrpSpPr>
        <p:grpSpPr bwMode="auto">
          <a:xfrm>
            <a:off x="10533063" y="3881438"/>
            <a:ext cx="3056115" cy="1344612"/>
            <a:chOff x="9445780" y="4189352"/>
            <a:chExt cx="3054997" cy="788176"/>
          </a:xfrm>
        </p:grpSpPr>
        <p:pic>
          <p:nvPicPr>
            <p:cNvPr id="7180" name="Picture 36">
              <a:extLst>
                <a:ext uri="{FF2B5EF4-FFF2-40B4-BE49-F238E27FC236}">
                  <a16:creationId xmlns:a16="http://schemas.microsoft.com/office/drawing/2014/main" id="{41DB6DF6-C250-4B3E-A898-E0A9A7495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780" y="4189352"/>
              <a:ext cx="2654718" cy="788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TextBox 37">
              <a:extLst>
                <a:ext uri="{FF2B5EF4-FFF2-40B4-BE49-F238E27FC236}">
                  <a16:creationId xmlns:a16="http://schemas.microsoft.com/office/drawing/2014/main" id="{428EFFDE-C89F-43A8-9672-594030A75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3359" y="4357698"/>
              <a:ext cx="2257418" cy="414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28</a:t>
              </a:r>
              <a:endParaRPr lang="en-US" altLang="vi-VN" sz="4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1 -0.01435 L 1.34948 -0.03055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22" y="-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1.25742 -0.02685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78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>
            <a:extLst>
              <a:ext uri="{FF2B5EF4-FFF2-40B4-BE49-F238E27FC236}">
                <a16:creationId xmlns:a16="http://schemas.microsoft.com/office/drawing/2014/main" id="{C87F9ADB-9D9E-4D8D-A378-7F358CFEA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65100"/>
            <a:ext cx="91440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1D52FEC6-7730-4FA3-933D-ACAEFA7DC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651000"/>
            <a:ext cx="9144000" cy="850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877E598-C362-4A0C-9BA7-A61483CE2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648200"/>
            <a:ext cx="29448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4FD8AB40-C662-4899-B5D1-9D3A23E77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343401"/>
            <a:ext cx="1714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83FED069-F0EC-45CF-8BC1-C53C05E24E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4191000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>
            <a:extLst>
              <a:ext uri="{FF2B5EF4-FFF2-40B4-BE49-F238E27FC236}">
                <a16:creationId xmlns:a16="http://schemas.microsoft.com/office/drawing/2014/main" id="{9AD1FBD1-1E74-4847-AC3E-B9DF203B1F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4" y="4327525"/>
            <a:ext cx="276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>
            <a:extLst>
              <a:ext uri="{FF2B5EF4-FFF2-40B4-BE49-F238E27FC236}">
                <a16:creationId xmlns:a16="http://schemas.microsoft.com/office/drawing/2014/main" id="{6898EE8A-98AF-4FBE-80ED-C5B4DCB767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9" y="4356100"/>
            <a:ext cx="276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3">
            <a:extLst>
              <a:ext uri="{FF2B5EF4-FFF2-40B4-BE49-F238E27FC236}">
                <a16:creationId xmlns:a16="http://schemas.microsoft.com/office/drawing/2014/main" id="{86AD1C40-5576-4563-83E4-BA173BE207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1" y="4241800"/>
            <a:ext cx="276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>
            <a:extLst>
              <a:ext uri="{FF2B5EF4-FFF2-40B4-BE49-F238E27FC236}">
                <a16:creationId xmlns:a16="http://schemas.microsoft.com/office/drawing/2014/main" id="{ADF82378-F0C2-4352-9026-24382C2D6C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908425"/>
            <a:ext cx="276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5">
            <a:extLst>
              <a:ext uri="{FF2B5EF4-FFF2-40B4-BE49-F238E27FC236}">
                <a16:creationId xmlns:a16="http://schemas.microsoft.com/office/drawing/2014/main" id="{1B246B9F-04DE-4B2E-8576-ACE5B36293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9" y="4217988"/>
            <a:ext cx="276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Ca map hoi">
            <a:extLst>
              <a:ext uri="{FF2B5EF4-FFF2-40B4-BE49-F238E27FC236}">
                <a16:creationId xmlns:a16="http://schemas.microsoft.com/office/drawing/2014/main" id="{1CADB22E-0218-41C6-AA3B-E22BDE1368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2003425"/>
            <a:ext cx="12493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en cau hoi">
            <a:extLst>
              <a:ext uri="{FF2B5EF4-FFF2-40B4-BE49-F238E27FC236}">
                <a16:creationId xmlns:a16="http://schemas.microsoft.com/office/drawing/2014/main" id="{9D8842A6-8EE4-4D24-9F51-F2195E29366C}"/>
              </a:ext>
            </a:extLst>
          </p:cNvPr>
          <p:cNvSpPr/>
          <p:nvPr/>
        </p:nvSpPr>
        <p:spPr>
          <a:xfrm>
            <a:off x="3219450" y="1498600"/>
            <a:ext cx="3094038" cy="2133600"/>
          </a:xfrm>
          <a:prstGeom prst="wedgeEllipseCallout">
            <a:avLst>
              <a:gd name="adj1" fmla="val -67108"/>
              <a:gd name="adj2" fmla="val -3009"/>
            </a:avLst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06" name="Nguoi cau ca">
            <a:extLst>
              <a:ext uri="{FF2B5EF4-FFF2-40B4-BE49-F238E27FC236}">
                <a16:creationId xmlns:a16="http://schemas.microsoft.com/office/drawing/2014/main" id="{185B9113-5F28-4D1E-8071-C86A46A04F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1222375"/>
            <a:ext cx="334486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TextBox 41">
            <a:extLst>
              <a:ext uri="{FF2B5EF4-FFF2-40B4-BE49-F238E27FC236}">
                <a16:creationId xmlns:a16="http://schemas.microsoft.com/office/drawing/2014/main" id="{A41EA2D3-6CC7-4F0E-8AEC-7CBC4CCCF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220914"/>
            <a:ext cx="3086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cs typeface="Times New Roman" panose="02020603050405020304" pitchFamily="18" charset="0"/>
              </a:rPr>
              <a:t>   </a:t>
            </a:r>
            <a:r>
              <a:rPr lang="en-US" altLang="vi-VN" sz="4000" b="1" dirty="0">
                <a:solidFill>
                  <a:srgbClr val="0033CC"/>
                </a:solidFill>
                <a:cs typeface="Times New Roman" panose="02020603050405020304" pitchFamily="18" charset="0"/>
              </a:rPr>
              <a:t>9 x 5 = ?</a:t>
            </a:r>
          </a:p>
        </p:txBody>
      </p:sp>
      <p:grpSp>
        <p:nvGrpSpPr>
          <p:cNvPr id="8" name="Ca 1 trai">
            <a:extLst>
              <a:ext uri="{FF2B5EF4-FFF2-40B4-BE49-F238E27FC236}">
                <a16:creationId xmlns:a16="http://schemas.microsoft.com/office/drawing/2014/main" id="{1390AA3E-C226-4B6C-A97B-7DC6FB40244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06538" y="3894139"/>
            <a:ext cx="2728913" cy="1317625"/>
            <a:chOff x="8496723" y="3989601"/>
            <a:chExt cx="2226432" cy="987928"/>
          </a:xfrm>
        </p:grpSpPr>
        <p:pic>
          <p:nvPicPr>
            <p:cNvPr id="8216" name="Picture 36">
              <a:extLst>
                <a:ext uri="{FF2B5EF4-FFF2-40B4-BE49-F238E27FC236}">
                  <a16:creationId xmlns:a16="http://schemas.microsoft.com/office/drawing/2014/main" id="{23004922-FE8C-4EC5-A185-191558DD7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8439" y="3989601"/>
              <a:ext cx="1914716" cy="987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7" name="TextBox 37">
              <a:extLst>
                <a:ext uri="{FF2B5EF4-FFF2-40B4-BE49-F238E27FC236}">
                  <a16:creationId xmlns:a16="http://schemas.microsoft.com/office/drawing/2014/main" id="{232FD892-2D39-4847-A7AC-DC96D9ABB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6723" y="4230561"/>
              <a:ext cx="1798121" cy="53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46</a:t>
              </a:r>
            </a:p>
          </p:txBody>
        </p:sp>
      </p:grpSp>
      <p:grpSp>
        <p:nvGrpSpPr>
          <p:cNvPr id="11" name="ca 1 phai">
            <a:extLst>
              <a:ext uri="{FF2B5EF4-FFF2-40B4-BE49-F238E27FC236}">
                <a16:creationId xmlns:a16="http://schemas.microsoft.com/office/drawing/2014/main" id="{EA70D8D1-4C36-4A2C-8304-4E44E03B8A5E}"/>
              </a:ext>
            </a:extLst>
          </p:cNvPr>
          <p:cNvGrpSpPr>
            <a:grpSpLocks/>
          </p:cNvGrpSpPr>
          <p:nvPr/>
        </p:nvGrpSpPr>
        <p:grpSpPr bwMode="auto">
          <a:xfrm>
            <a:off x="8599488" y="3708400"/>
            <a:ext cx="2482850" cy="1309688"/>
            <a:chOff x="9582622" y="3780867"/>
            <a:chExt cx="3300980" cy="1160080"/>
          </a:xfrm>
        </p:grpSpPr>
        <p:pic>
          <p:nvPicPr>
            <p:cNvPr id="8214" name="Picture 33">
              <a:extLst>
                <a:ext uri="{FF2B5EF4-FFF2-40B4-BE49-F238E27FC236}">
                  <a16:creationId xmlns:a16="http://schemas.microsoft.com/office/drawing/2014/main" id="{A48F69A1-7CA1-4134-AB7C-AE7A1801A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2622" y="3780867"/>
              <a:ext cx="3097435" cy="116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5" name="TextBox 34">
              <a:extLst>
                <a:ext uri="{FF2B5EF4-FFF2-40B4-BE49-F238E27FC236}">
                  <a16:creationId xmlns:a16="http://schemas.microsoft.com/office/drawing/2014/main" id="{B5AC704D-9CAA-4190-A70C-4831CE7E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4062" y="4084658"/>
              <a:ext cx="2449540" cy="62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40</a:t>
              </a:r>
              <a:endParaRPr lang="en-US" altLang="vi-VN" sz="4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ca 2 phai">
            <a:extLst>
              <a:ext uri="{FF2B5EF4-FFF2-40B4-BE49-F238E27FC236}">
                <a16:creationId xmlns:a16="http://schemas.microsoft.com/office/drawing/2014/main" id="{AC135280-3682-4B80-8B2B-83FFA3E800A8}"/>
              </a:ext>
            </a:extLst>
          </p:cNvPr>
          <p:cNvGrpSpPr>
            <a:grpSpLocks/>
          </p:cNvGrpSpPr>
          <p:nvPr/>
        </p:nvGrpSpPr>
        <p:grpSpPr bwMode="auto">
          <a:xfrm>
            <a:off x="8705851" y="5127626"/>
            <a:ext cx="3078163" cy="1274763"/>
            <a:chOff x="9639996" y="3984910"/>
            <a:chExt cx="3283648" cy="788176"/>
          </a:xfrm>
        </p:grpSpPr>
        <p:pic>
          <p:nvPicPr>
            <p:cNvPr id="8212" name="Picture 2">
              <a:extLst>
                <a:ext uri="{FF2B5EF4-FFF2-40B4-BE49-F238E27FC236}">
                  <a16:creationId xmlns:a16="http://schemas.microsoft.com/office/drawing/2014/main" id="{914715A0-C1EF-4405-9B17-101483E1D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9996" y="3984910"/>
              <a:ext cx="2442171" cy="788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3" name="TextBox 31">
              <a:extLst>
                <a:ext uri="{FF2B5EF4-FFF2-40B4-BE49-F238E27FC236}">
                  <a16:creationId xmlns:a16="http://schemas.microsoft.com/office/drawing/2014/main" id="{4C08E73B-9283-4451-B8C5-FD6817036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1115" y="4196129"/>
              <a:ext cx="2652529" cy="43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45</a:t>
              </a:r>
              <a:endParaRPr lang="en-US" altLang="vi-VN" sz="4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Wishful_Thinking">
            <a:hlinkClick r:id="" action="ppaction://media"/>
            <a:extLst>
              <a:ext uri="{FF2B5EF4-FFF2-40B4-BE49-F238E27FC236}">
                <a16:creationId xmlns:a16="http://schemas.microsoft.com/office/drawing/2014/main" id="{7B913E81-6344-469A-BD57-4DF2CAD031BE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488" y="889000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3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347 L 1.34097 -0.01273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18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1.25747 -0.02685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82" y="-1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1042 0.01204 L -1.2724 0.00648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>
            <a:extLst>
              <a:ext uri="{FF2B5EF4-FFF2-40B4-BE49-F238E27FC236}">
                <a16:creationId xmlns:a16="http://schemas.microsoft.com/office/drawing/2014/main" id="{44A68397-350F-4E5D-8264-48AB52E4A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65100"/>
            <a:ext cx="91440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59919DB5-B773-4BC5-9F81-809A4940F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080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EB18A77-BA9B-4FFF-B1A6-3893B780C8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648200"/>
            <a:ext cx="29448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84294F1A-5665-4A92-B0B7-3F3F901C1B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343401"/>
            <a:ext cx="1714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05FF520F-8773-4151-9F1C-2661520C6C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4191000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>
            <a:extLst>
              <a:ext uri="{FF2B5EF4-FFF2-40B4-BE49-F238E27FC236}">
                <a16:creationId xmlns:a16="http://schemas.microsoft.com/office/drawing/2014/main" id="{877B574E-F9BB-4663-91E9-BAAD0C9F01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2003425"/>
            <a:ext cx="12493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Callout 15">
            <a:extLst>
              <a:ext uri="{FF2B5EF4-FFF2-40B4-BE49-F238E27FC236}">
                <a16:creationId xmlns:a16="http://schemas.microsoft.com/office/drawing/2014/main" id="{97B554B4-7504-4402-889F-47355F5F3930}"/>
              </a:ext>
            </a:extLst>
          </p:cNvPr>
          <p:cNvSpPr/>
          <p:nvPr/>
        </p:nvSpPr>
        <p:spPr>
          <a:xfrm>
            <a:off x="3267076" y="1843088"/>
            <a:ext cx="3209925" cy="1744662"/>
          </a:xfrm>
          <a:prstGeom prst="wedgeEllipseCallout">
            <a:avLst>
              <a:gd name="adj1" fmla="val -73825"/>
              <a:gd name="adj2" fmla="val -10801"/>
            </a:avLst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altLang="vi-V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5 = ?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73F43128-5DF5-4898-8CEA-A4C855C0664E}"/>
              </a:ext>
            </a:extLst>
          </p:cNvPr>
          <p:cNvGrpSpPr>
            <a:grpSpLocks/>
          </p:cNvGrpSpPr>
          <p:nvPr/>
        </p:nvGrpSpPr>
        <p:grpSpPr bwMode="auto">
          <a:xfrm>
            <a:off x="6210301" y="1111250"/>
            <a:ext cx="3548063" cy="5651500"/>
            <a:chOff x="4896357" y="893923"/>
            <a:chExt cx="3547408" cy="4237692"/>
          </a:xfrm>
        </p:grpSpPr>
        <p:pic>
          <p:nvPicPr>
            <p:cNvPr id="9232" name="Picture 13">
              <a:extLst>
                <a:ext uri="{FF2B5EF4-FFF2-40B4-BE49-F238E27FC236}">
                  <a16:creationId xmlns:a16="http://schemas.microsoft.com/office/drawing/2014/main" id="{8A3A9EF1-3EE0-4BB2-B319-A93637BCB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96"/>
            <a:stretch>
              <a:fillRect/>
            </a:stretch>
          </p:blipFill>
          <p:spPr bwMode="auto">
            <a:xfrm rot="357513">
              <a:off x="5100096" y="893923"/>
              <a:ext cx="3343669" cy="2340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3" name="ca 2 phai">
              <a:extLst>
                <a:ext uri="{FF2B5EF4-FFF2-40B4-BE49-F238E27FC236}">
                  <a16:creationId xmlns:a16="http://schemas.microsoft.com/office/drawing/2014/main" id="{A7BAF065-879F-4370-8F7C-B5ACCAE9B18E}"/>
                </a:ext>
              </a:extLst>
            </p:cNvPr>
            <p:cNvGrpSpPr>
              <a:grpSpLocks/>
            </p:cNvGrpSpPr>
            <p:nvPr/>
          </p:nvGrpSpPr>
          <p:grpSpPr bwMode="auto">
            <a:xfrm rot="5901477">
              <a:off x="4483065" y="3514559"/>
              <a:ext cx="2030348" cy="1203763"/>
              <a:chOff x="9700312" y="3893312"/>
              <a:chExt cx="2030348" cy="1203763"/>
            </a:xfrm>
          </p:grpSpPr>
          <p:pic>
            <p:nvPicPr>
              <p:cNvPr id="9234" name="Picture 18">
                <a:extLst>
                  <a:ext uri="{FF2B5EF4-FFF2-40B4-BE49-F238E27FC236}">
                    <a16:creationId xmlns:a16="http://schemas.microsoft.com/office/drawing/2014/main" id="{E6E9A44F-1DA9-4D06-97C4-03AD589D4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0312" y="3893312"/>
                <a:ext cx="1858306" cy="1203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5" name="TextBox 19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B69F7C1F-ED86-4B15-BBD1-9EFD2BA3E5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62024" y="4225007"/>
                <a:ext cx="1568636" cy="646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45</a:t>
                </a:r>
                <a:endParaRPr lang="en-US" altLang="vi-VN" sz="3600" b="1" baseline="30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Ca 1 trai">
            <a:extLst>
              <a:ext uri="{FF2B5EF4-FFF2-40B4-BE49-F238E27FC236}">
                <a16:creationId xmlns:a16="http://schemas.microsoft.com/office/drawing/2014/main" id="{2F758E80-641E-4A1E-B507-119FA3D4098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24001" y="3822700"/>
            <a:ext cx="2805113" cy="1377950"/>
            <a:chOff x="6970934" y="3925327"/>
            <a:chExt cx="2288797" cy="1033158"/>
          </a:xfrm>
        </p:grpSpPr>
        <p:pic>
          <p:nvPicPr>
            <p:cNvPr id="9230" name="Picture 30">
              <a:extLst>
                <a:ext uri="{FF2B5EF4-FFF2-40B4-BE49-F238E27FC236}">
                  <a16:creationId xmlns:a16="http://schemas.microsoft.com/office/drawing/2014/main" id="{511E93F3-DBC3-4C84-ACBD-5423E3025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775" y="3925327"/>
              <a:ext cx="2147956" cy="1033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TextBox 31">
              <a:extLst>
                <a:ext uri="{FF2B5EF4-FFF2-40B4-BE49-F238E27FC236}">
                  <a16:creationId xmlns:a16="http://schemas.microsoft.com/office/drawing/2014/main" id="{A1ECA1AF-7961-4921-A05C-276217C24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0934" y="4245563"/>
              <a:ext cx="1794789" cy="53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</a:t>
              </a:r>
            </a:p>
          </p:txBody>
        </p:sp>
      </p:grpSp>
      <p:grpSp>
        <p:nvGrpSpPr>
          <p:cNvPr id="11" name="ca 1 phai">
            <a:extLst>
              <a:ext uri="{FF2B5EF4-FFF2-40B4-BE49-F238E27FC236}">
                <a16:creationId xmlns:a16="http://schemas.microsoft.com/office/drawing/2014/main" id="{F01666A1-E34F-4479-AD8E-911372DC247D}"/>
              </a:ext>
            </a:extLst>
          </p:cNvPr>
          <p:cNvGrpSpPr>
            <a:grpSpLocks/>
          </p:cNvGrpSpPr>
          <p:nvPr/>
        </p:nvGrpSpPr>
        <p:grpSpPr bwMode="auto">
          <a:xfrm>
            <a:off x="8239126" y="3822701"/>
            <a:ext cx="3127375" cy="1344613"/>
            <a:chOff x="9445780" y="4189352"/>
            <a:chExt cx="3127128" cy="788176"/>
          </a:xfrm>
        </p:grpSpPr>
        <p:pic>
          <p:nvPicPr>
            <p:cNvPr id="9228" name="Picture 36">
              <a:extLst>
                <a:ext uri="{FF2B5EF4-FFF2-40B4-BE49-F238E27FC236}">
                  <a16:creationId xmlns:a16="http://schemas.microsoft.com/office/drawing/2014/main" id="{69DF95AC-D9E9-4EBD-AF98-CECA12C1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780" y="4189352"/>
              <a:ext cx="2654718" cy="788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extBox 37">
              <a:extLst>
                <a:ext uri="{FF2B5EF4-FFF2-40B4-BE49-F238E27FC236}">
                  <a16:creationId xmlns:a16="http://schemas.microsoft.com/office/drawing/2014/main" id="{D0B896EA-58E7-4F5A-AFD0-0DAA03220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5490" y="4382906"/>
              <a:ext cx="2257418" cy="41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40</a:t>
              </a:r>
              <a:endParaRPr lang="en-US" altLang="vi-VN" sz="4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-0.01435 L 1.34948 -0.0305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18" y="-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1.25746 -0.02685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82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>
            <a:extLst>
              <a:ext uri="{FF2B5EF4-FFF2-40B4-BE49-F238E27FC236}">
                <a16:creationId xmlns:a16="http://schemas.microsoft.com/office/drawing/2014/main" id="{C87F9ADB-9D9E-4D8D-A378-7F358CFEA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65100"/>
            <a:ext cx="91440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1D52FEC6-7730-4FA3-933D-ACAEFA7DC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651000"/>
            <a:ext cx="9144000" cy="850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877E598-C362-4A0C-9BA7-A61483CE2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648200"/>
            <a:ext cx="29448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4FD8AB40-C662-4899-B5D1-9D3A23E77F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343401"/>
            <a:ext cx="1714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83FED069-F0EC-45CF-8BC1-C53C05E24E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4191000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>
            <a:extLst>
              <a:ext uri="{FF2B5EF4-FFF2-40B4-BE49-F238E27FC236}">
                <a16:creationId xmlns:a16="http://schemas.microsoft.com/office/drawing/2014/main" id="{9AD1FBD1-1E74-4847-AC3E-B9DF203B1F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4" y="4327525"/>
            <a:ext cx="276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>
            <a:extLst>
              <a:ext uri="{FF2B5EF4-FFF2-40B4-BE49-F238E27FC236}">
                <a16:creationId xmlns:a16="http://schemas.microsoft.com/office/drawing/2014/main" id="{6898EE8A-98AF-4FBE-80ED-C5B4DCB767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9" y="4356100"/>
            <a:ext cx="276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3">
            <a:extLst>
              <a:ext uri="{FF2B5EF4-FFF2-40B4-BE49-F238E27FC236}">
                <a16:creationId xmlns:a16="http://schemas.microsoft.com/office/drawing/2014/main" id="{86AD1C40-5576-4563-83E4-BA173BE207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1" y="4241800"/>
            <a:ext cx="276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>
            <a:extLst>
              <a:ext uri="{FF2B5EF4-FFF2-40B4-BE49-F238E27FC236}">
                <a16:creationId xmlns:a16="http://schemas.microsoft.com/office/drawing/2014/main" id="{ADF82378-F0C2-4352-9026-24382C2D6C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4" y="3908425"/>
            <a:ext cx="276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5">
            <a:extLst>
              <a:ext uri="{FF2B5EF4-FFF2-40B4-BE49-F238E27FC236}">
                <a16:creationId xmlns:a16="http://schemas.microsoft.com/office/drawing/2014/main" id="{1B246B9F-04DE-4B2E-8576-ACE5B36293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9" y="4217988"/>
            <a:ext cx="276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Ca map hoi">
            <a:extLst>
              <a:ext uri="{FF2B5EF4-FFF2-40B4-BE49-F238E27FC236}">
                <a16:creationId xmlns:a16="http://schemas.microsoft.com/office/drawing/2014/main" id="{1CADB22E-0218-41C6-AA3B-E22BDE1368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2003425"/>
            <a:ext cx="12493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Nen cau hoi">
            <a:extLst>
              <a:ext uri="{FF2B5EF4-FFF2-40B4-BE49-F238E27FC236}">
                <a16:creationId xmlns:a16="http://schemas.microsoft.com/office/drawing/2014/main" id="{9D8842A6-8EE4-4D24-9F51-F2195E29366C}"/>
              </a:ext>
            </a:extLst>
          </p:cNvPr>
          <p:cNvSpPr/>
          <p:nvPr/>
        </p:nvSpPr>
        <p:spPr>
          <a:xfrm>
            <a:off x="3219450" y="1498600"/>
            <a:ext cx="3094038" cy="2133600"/>
          </a:xfrm>
          <a:prstGeom prst="wedgeEllipseCallout">
            <a:avLst>
              <a:gd name="adj1" fmla="val -67108"/>
              <a:gd name="adj2" fmla="val -3009"/>
            </a:avLst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06" name="Nguoi cau ca">
            <a:extLst>
              <a:ext uri="{FF2B5EF4-FFF2-40B4-BE49-F238E27FC236}">
                <a16:creationId xmlns:a16="http://schemas.microsoft.com/office/drawing/2014/main" id="{185B9113-5F28-4D1E-8071-C86A46A04F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1222375"/>
            <a:ext cx="334486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TextBox 41">
            <a:extLst>
              <a:ext uri="{FF2B5EF4-FFF2-40B4-BE49-F238E27FC236}">
                <a16:creationId xmlns:a16="http://schemas.microsoft.com/office/drawing/2014/main" id="{A41EA2D3-6CC7-4F0E-8AEC-7CBC4CCCF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220914"/>
            <a:ext cx="3086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>
                <a:cs typeface="Times New Roman" panose="02020603050405020304" pitchFamily="18" charset="0"/>
              </a:rPr>
              <a:t>   </a:t>
            </a:r>
            <a:r>
              <a:rPr lang="en-US" altLang="vi-VN" sz="4000" b="1" dirty="0">
                <a:solidFill>
                  <a:srgbClr val="0033CC"/>
                </a:solidFill>
                <a:cs typeface="Times New Roman" panose="02020603050405020304" pitchFamily="18" charset="0"/>
              </a:rPr>
              <a:t>63 : 9 = ?</a:t>
            </a:r>
          </a:p>
        </p:txBody>
      </p:sp>
      <p:grpSp>
        <p:nvGrpSpPr>
          <p:cNvPr id="8" name="Ca 1 trai">
            <a:extLst>
              <a:ext uri="{FF2B5EF4-FFF2-40B4-BE49-F238E27FC236}">
                <a16:creationId xmlns:a16="http://schemas.microsoft.com/office/drawing/2014/main" id="{1390AA3E-C226-4B6C-A97B-7DC6FB40244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06538" y="3894139"/>
            <a:ext cx="2728913" cy="1317625"/>
            <a:chOff x="8496723" y="3989601"/>
            <a:chExt cx="2226432" cy="987928"/>
          </a:xfrm>
        </p:grpSpPr>
        <p:pic>
          <p:nvPicPr>
            <p:cNvPr id="8216" name="Picture 36">
              <a:extLst>
                <a:ext uri="{FF2B5EF4-FFF2-40B4-BE49-F238E27FC236}">
                  <a16:creationId xmlns:a16="http://schemas.microsoft.com/office/drawing/2014/main" id="{23004922-FE8C-4EC5-A185-191558DD7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8439" y="3989601"/>
              <a:ext cx="1914716" cy="987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7" name="TextBox 37">
              <a:extLst>
                <a:ext uri="{FF2B5EF4-FFF2-40B4-BE49-F238E27FC236}">
                  <a16:creationId xmlns:a16="http://schemas.microsoft.com/office/drawing/2014/main" id="{232FD892-2D39-4847-A7AC-DC96D9ABB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6723" y="4230561"/>
              <a:ext cx="1798121" cy="53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</a:t>
              </a:r>
            </a:p>
          </p:txBody>
        </p:sp>
      </p:grpSp>
      <p:grpSp>
        <p:nvGrpSpPr>
          <p:cNvPr id="11" name="ca 1 phai">
            <a:extLst>
              <a:ext uri="{FF2B5EF4-FFF2-40B4-BE49-F238E27FC236}">
                <a16:creationId xmlns:a16="http://schemas.microsoft.com/office/drawing/2014/main" id="{EA70D8D1-4C36-4A2C-8304-4E44E03B8A5E}"/>
              </a:ext>
            </a:extLst>
          </p:cNvPr>
          <p:cNvGrpSpPr>
            <a:grpSpLocks/>
          </p:cNvGrpSpPr>
          <p:nvPr/>
        </p:nvGrpSpPr>
        <p:grpSpPr bwMode="auto">
          <a:xfrm>
            <a:off x="8599488" y="3708400"/>
            <a:ext cx="2482850" cy="1309688"/>
            <a:chOff x="9582622" y="3780867"/>
            <a:chExt cx="3300980" cy="1160080"/>
          </a:xfrm>
        </p:grpSpPr>
        <p:pic>
          <p:nvPicPr>
            <p:cNvPr id="8214" name="Picture 33">
              <a:extLst>
                <a:ext uri="{FF2B5EF4-FFF2-40B4-BE49-F238E27FC236}">
                  <a16:creationId xmlns:a16="http://schemas.microsoft.com/office/drawing/2014/main" id="{A48F69A1-7CA1-4134-AB7C-AE7A1801A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2622" y="3780867"/>
              <a:ext cx="3097435" cy="116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5" name="TextBox 34">
              <a:extLst>
                <a:ext uri="{FF2B5EF4-FFF2-40B4-BE49-F238E27FC236}">
                  <a16:creationId xmlns:a16="http://schemas.microsoft.com/office/drawing/2014/main" id="{B5AC704D-9CAA-4190-A70C-4831CE7E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4062" y="4084658"/>
              <a:ext cx="2449540" cy="627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8</a:t>
              </a:r>
              <a:endParaRPr lang="en-US" altLang="vi-VN" sz="4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ca 2 phai">
            <a:extLst>
              <a:ext uri="{FF2B5EF4-FFF2-40B4-BE49-F238E27FC236}">
                <a16:creationId xmlns:a16="http://schemas.microsoft.com/office/drawing/2014/main" id="{AC135280-3682-4B80-8B2B-83FFA3E800A8}"/>
              </a:ext>
            </a:extLst>
          </p:cNvPr>
          <p:cNvGrpSpPr>
            <a:grpSpLocks/>
          </p:cNvGrpSpPr>
          <p:nvPr/>
        </p:nvGrpSpPr>
        <p:grpSpPr bwMode="auto">
          <a:xfrm>
            <a:off x="8705851" y="5127626"/>
            <a:ext cx="3078163" cy="1274763"/>
            <a:chOff x="9639996" y="3984910"/>
            <a:chExt cx="3283648" cy="788176"/>
          </a:xfrm>
        </p:grpSpPr>
        <p:pic>
          <p:nvPicPr>
            <p:cNvPr id="8212" name="Picture 2">
              <a:extLst>
                <a:ext uri="{FF2B5EF4-FFF2-40B4-BE49-F238E27FC236}">
                  <a16:creationId xmlns:a16="http://schemas.microsoft.com/office/drawing/2014/main" id="{914715A0-C1EF-4405-9B17-101483E1D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9996" y="3984910"/>
              <a:ext cx="2442171" cy="788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3" name="TextBox 31">
              <a:extLst>
                <a:ext uri="{FF2B5EF4-FFF2-40B4-BE49-F238E27FC236}">
                  <a16:creationId xmlns:a16="http://schemas.microsoft.com/office/drawing/2014/main" id="{4C08E73B-9283-4451-B8C5-FD6817036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71115" y="4196129"/>
              <a:ext cx="2652529" cy="43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7</a:t>
              </a:r>
              <a:endParaRPr lang="en-US" altLang="vi-VN" sz="40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Wishful_Thinking">
            <a:hlinkClick r:id="" action="ppaction://media"/>
            <a:extLst>
              <a:ext uri="{FF2B5EF4-FFF2-40B4-BE49-F238E27FC236}">
                <a16:creationId xmlns:a16="http://schemas.microsoft.com/office/drawing/2014/main" id="{7B913E81-6344-469A-BD57-4DF2CAD031BE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488" y="889000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4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3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347 L 1.34097 -0.01273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18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-1.25747 -0.02685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82" y="-1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1042 0.01204 L -1.2724 0.00648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>
            <a:extLst>
              <a:ext uri="{FF2B5EF4-FFF2-40B4-BE49-F238E27FC236}">
                <a16:creationId xmlns:a16="http://schemas.microsoft.com/office/drawing/2014/main" id="{44A68397-350F-4E5D-8264-48AB52E4A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65100"/>
            <a:ext cx="91440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59919DB5-B773-4BC5-9F81-809A4940F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080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EB18A77-BA9B-4FFF-B1A6-3893B780C8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648200"/>
            <a:ext cx="29448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84294F1A-5665-4A92-B0B7-3F3F901C1B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343401"/>
            <a:ext cx="17145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05FF520F-8773-4151-9F1C-2661520C6C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4191000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4">
            <a:extLst>
              <a:ext uri="{FF2B5EF4-FFF2-40B4-BE49-F238E27FC236}">
                <a16:creationId xmlns:a16="http://schemas.microsoft.com/office/drawing/2014/main" id="{877B574E-F9BB-4663-91E9-BAAD0C9F01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1" y="2003425"/>
            <a:ext cx="12493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Callout 15">
            <a:extLst>
              <a:ext uri="{FF2B5EF4-FFF2-40B4-BE49-F238E27FC236}">
                <a16:creationId xmlns:a16="http://schemas.microsoft.com/office/drawing/2014/main" id="{97B554B4-7504-4402-889F-47355F5F3930}"/>
              </a:ext>
            </a:extLst>
          </p:cNvPr>
          <p:cNvSpPr/>
          <p:nvPr/>
        </p:nvSpPr>
        <p:spPr>
          <a:xfrm>
            <a:off x="3267076" y="1843088"/>
            <a:ext cx="3209925" cy="1744662"/>
          </a:xfrm>
          <a:prstGeom prst="wedgeEllipseCallout">
            <a:avLst>
              <a:gd name="adj1" fmla="val -73825"/>
              <a:gd name="adj2" fmla="val -10801"/>
            </a:avLst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33CC"/>
                </a:solidFill>
                <a:cs typeface="Times New Roman" panose="02020603050405020304" pitchFamily="18" charset="0"/>
              </a:rPr>
              <a:t>63 : 9 = ?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73F43128-5DF5-4898-8CEA-A4C855C0664E}"/>
              </a:ext>
            </a:extLst>
          </p:cNvPr>
          <p:cNvGrpSpPr>
            <a:grpSpLocks/>
          </p:cNvGrpSpPr>
          <p:nvPr/>
        </p:nvGrpSpPr>
        <p:grpSpPr bwMode="auto">
          <a:xfrm>
            <a:off x="6210301" y="1111250"/>
            <a:ext cx="3548063" cy="5651500"/>
            <a:chOff x="4896357" y="893923"/>
            <a:chExt cx="3547408" cy="4237692"/>
          </a:xfrm>
        </p:grpSpPr>
        <p:pic>
          <p:nvPicPr>
            <p:cNvPr id="9232" name="Picture 13">
              <a:extLst>
                <a:ext uri="{FF2B5EF4-FFF2-40B4-BE49-F238E27FC236}">
                  <a16:creationId xmlns:a16="http://schemas.microsoft.com/office/drawing/2014/main" id="{8A3A9EF1-3EE0-4BB2-B319-A93637BCB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996"/>
            <a:stretch>
              <a:fillRect/>
            </a:stretch>
          </p:blipFill>
          <p:spPr bwMode="auto">
            <a:xfrm rot="357513">
              <a:off x="5100096" y="893923"/>
              <a:ext cx="3343669" cy="2340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33" name="ca 2 phai">
              <a:extLst>
                <a:ext uri="{FF2B5EF4-FFF2-40B4-BE49-F238E27FC236}">
                  <a16:creationId xmlns:a16="http://schemas.microsoft.com/office/drawing/2014/main" id="{A7BAF065-879F-4370-8F7C-B5ACCAE9B18E}"/>
                </a:ext>
              </a:extLst>
            </p:cNvPr>
            <p:cNvGrpSpPr>
              <a:grpSpLocks/>
            </p:cNvGrpSpPr>
            <p:nvPr/>
          </p:nvGrpSpPr>
          <p:grpSpPr bwMode="auto">
            <a:xfrm rot="5901477">
              <a:off x="4483065" y="3514559"/>
              <a:ext cx="2030348" cy="1203763"/>
              <a:chOff x="9700312" y="3893312"/>
              <a:chExt cx="2030348" cy="1203763"/>
            </a:xfrm>
          </p:grpSpPr>
          <p:pic>
            <p:nvPicPr>
              <p:cNvPr id="9234" name="Picture 18">
                <a:extLst>
                  <a:ext uri="{FF2B5EF4-FFF2-40B4-BE49-F238E27FC236}">
                    <a16:creationId xmlns:a16="http://schemas.microsoft.com/office/drawing/2014/main" id="{E6E9A44F-1DA9-4D06-97C4-03AD589D4D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0312" y="3893312"/>
                <a:ext cx="1858306" cy="1203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5" name="TextBox 19">
                <a:hlinkClick r:id="rId11" action="ppaction://hlinksldjump"/>
                <a:extLst>
                  <a:ext uri="{FF2B5EF4-FFF2-40B4-BE49-F238E27FC236}">
                    <a16:creationId xmlns:a16="http://schemas.microsoft.com/office/drawing/2014/main" id="{B69F7C1F-ED86-4B15-BBD1-9EFD2BA3E5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62024" y="4225007"/>
                <a:ext cx="1568636" cy="646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endParaRPr lang="en-US" altLang="vi-VN" sz="3600" b="1" baseline="30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Ca 1 trai">
            <a:extLst>
              <a:ext uri="{FF2B5EF4-FFF2-40B4-BE49-F238E27FC236}">
                <a16:creationId xmlns:a16="http://schemas.microsoft.com/office/drawing/2014/main" id="{2F758E80-641E-4A1E-B507-119FA3D4098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524001" y="3822700"/>
            <a:ext cx="2805113" cy="1377950"/>
            <a:chOff x="6970934" y="3925327"/>
            <a:chExt cx="2288797" cy="1033158"/>
          </a:xfrm>
        </p:grpSpPr>
        <p:pic>
          <p:nvPicPr>
            <p:cNvPr id="9230" name="Picture 30">
              <a:extLst>
                <a:ext uri="{FF2B5EF4-FFF2-40B4-BE49-F238E27FC236}">
                  <a16:creationId xmlns:a16="http://schemas.microsoft.com/office/drawing/2014/main" id="{511E93F3-DBC3-4C84-ACBD-5423E3025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775" y="3925327"/>
              <a:ext cx="2147956" cy="1033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TextBox 31">
              <a:extLst>
                <a:ext uri="{FF2B5EF4-FFF2-40B4-BE49-F238E27FC236}">
                  <a16:creationId xmlns:a16="http://schemas.microsoft.com/office/drawing/2014/main" id="{A1ECA1AF-7961-4921-A05C-276217C24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0934" y="4245563"/>
              <a:ext cx="1794789" cy="530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grpSp>
        <p:nvGrpSpPr>
          <p:cNvPr id="11" name="ca 1 phai">
            <a:extLst>
              <a:ext uri="{FF2B5EF4-FFF2-40B4-BE49-F238E27FC236}">
                <a16:creationId xmlns:a16="http://schemas.microsoft.com/office/drawing/2014/main" id="{F01666A1-E34F-4479-AD8E-911372DC247D}"/>
              </a:ext>
            </a:extLst>
          </p:cNvPr>
          <p:cNvGrpSpPr>
            <a:grpSpLocks/>
          </p:cNvGrpSpPr>
          <p:nvPr/>
        </p:nvGrpSpPr>
        <p:grpSpPr bwMode="auto">
          <a:xfrm>
            <a:off x="8239126" y="3822701"/>
            <a:ext cx="3127375" cy="1344613"/>
            <a:chOff x="9445780" y="4189352"/>
            <a:chExt cx="3127128" cy="788176"/>
          </a:xfrm>
        </p:grpSpPr>
        <p:pic>
          <p:nvPicPr>
            <p:cNvPr id="9228" name="Picture 36">
              <a:extLst>
                <a:ext uri="{FF2B5EF4-FFF2-40B4-BE49-F238E27FC236}">
                  <a16:creationId xmlns:a16="http://schemas.microsoft.com/office/drawing/2014/main" id="{69DF95AC-D9E9-4EBD-AF98-CECA12C1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5780" y="4189352"/>
              <a:ext cx="2654718" cy="788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extBox 37">
              <a:extLst>
                <a:ext uri="{FF2B5EF4-FFF2-40B4-BE49-F238E27FC236}">
                  <a16:creationId xmlns:a16="http://schemas.microsoft.com/office/drawing/2014/main" id="{D0B896EA-58E7-4F5A-AFD0-0DAA03220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5490" y="4382906"/>
              <a:ext cx="2257418" cy="414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8</a:t>
              </a:r>
              <a:endParaRPr lang="en-US" altLang="vi-VN" sz="4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1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-0.01435 L 1.34948 -0.0305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18" y="-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1.25746 -0.02685 " pathEditMode="relative" rAng="0" ptsTypes="AA">
                                      <p:cBhvr>
                                        <p:cTn id="14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82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590</Words>
  <Application>Microsoft Office PowerPoint</Application>
  <PresentationFormat>Widescreen</PresentationFormat>
  <Paragraphs>174</Paragraphs>
  <Slides>20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等线</vt:lpstr>
      <vt:lpstr>等线 Light</vt:lpstr>
      <vt:lpstr>Arial</vt:lpstr>
      <vt:lpstr>Calibri</vt:lpstr>
      <vt:lpstr>Calibri Light</vt:lpstr>
      <vt:lpstr>Pangolin</vt:lpstr>
      <vt:lpstr>Times New Roman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HồngAnh Phạm</dc:creator>
  <cp:lastModifiedBy>Admin</cp:lastModifiedBy>
  <cp:revision>21</cp:revision>
  <dcterms:created xsi:type="dcterms:W3CDTF">2022-07-31T03:52:51Z</dcterms:created>
  <dcterms:modified xsi:type="dcterms:W3CDTF">2023-10-03T02:18:24Z</dcterms:modified>
</cp:coreProperties>
</file>