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6" r:id="rId5"/>
    <p:sldId id="337" r:id="rId6"/>
    <p:sldId id="338" r:id="rId7"/>
    <p:sldId id="332" r:id="rId8"/>
    <p:sldId id="334" r:id="rId9"/>
    <p:sldId id="333" r:id="rId10"/>
    <p:sldId id="339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5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85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34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038" y="242104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43486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214" y="2047061"/>
            <a:ext cx="7118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 – viết đúng chính tả 2 khổ thơ đầu bài Thương 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biết viết hoa chữ cái đầu dòng và đầu câu.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14" y="40524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đúng các bài tập chính tả phương ngữ (phân biệt 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 hoặc ac/at). 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-120815" y="650321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8439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038" y="242104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43486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214" y="2047061"/>
            <a:ext cx="7118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Nghe – viết đúng chính tả 2 khổ thơ đầu bài Thương 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biết viết hoa chữ cái đầu dòng và đầu câu.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14" y="40524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Làm đúng các bài tập chính tả phương ngữ (phân biệt 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tr hoặc ac/at). 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-120815" y="650321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022" y="5485053"/>
            <a:ext cx="988715" cy="13660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5330448"/>
            <a:ext cx="1220197" cy="159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59"/>
            <a:ext cx="10612055" cy="438538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Ūg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 algn="just"/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khiễng,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752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ηăn ηó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gần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ηaζ ηảu:</a:t>
            </a:r>
          </a:p>
          <a:p>
            <a:pPr indent="463550" algn="just"/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vai εáu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 algn="just"/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đỡ ông lên.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F1BE5B7-329B-4E7C-B081-85919358E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88" y="986943"/>
            <a:ext cx="10612055" cy="43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19587" y="2876972"/>
            <a:ext cx="100230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trong bài tả dáng vẻ của Việt là: lon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2156" y="5795473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20" y="6026794"/>
            <a:ext cx="12120057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 chú ý gì?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626709" y="-4044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924564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70" y="1494702"/>
            <a:ext cx="2788752" cy="282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3" y="1242139"/>
            <a:ext cx="8211575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474" y="114649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3233" y="1804509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957" y="2532905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465" y="253290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ηăn ηó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9951" y="58798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431" y="319111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wó Ǉấy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0428" y="3854683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01" y="4518256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iễng,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0902" y="52093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0038" y="522746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009" y="319110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32123" y="3370504"/>
            <a:ext cx="520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gần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1072" y="453040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ηaζ ηảu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0226F5D-DBFC-4105-B3B4-B7F748EE2420}"/>
              </a:ext>
            </a:extLst>
          </p:cNvPr>
          <p:cNvSpPr txBox="1"/>
          <p:nvPr/>
        </p:nvSpPr>
        <p:spPr>
          <a:xfrm>
            <a:off x="8040687" y="5869691"/>
            <a:ext cx="4185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đỡ ông lên.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0" y="1810491"/>
            <a:ext cx="8303319" cy="29864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 đầu tiên học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tung tăng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 nhà: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 gì như quả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oai nhanh nhảu đáp là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14051" y="203158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1281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24408" y="3526301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0927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09518" y="3505981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66961" y="227746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2" y="4213612"/>
            <a:ext cx="18099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0" y="4213612"/>
            <a:ext cx="2073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078459" y="23343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4332" y="233435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36110" y="438695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990517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431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525</Words>
  <Application>Microsoft Office PowerPoint</Application>
  <PresentationFormat>Màn hình rộng</PresentationFormat>
  <Paragraphs>78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187</cp:revision>
  <dcterms:created xsi:type="dcterms:W3CDTF">2021-06-02T14:23:54Z</dcterms:created>
  <dcterms:modified xsi:type="dcterms:W3CDTF">2022-12-22T05:53:20Z</dcterms:modified>
</cp:coreProperties>
</file>