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4" r:id="rId2"/>
    <p:sldId id="325" r:id="rId3"/>
    <p:sldId id="326" r:id="rId4"/>
    <p:sldId id="339" r:id="rId5"/>
    <p:sldId id="338" r:id="rId6"/>
    <p:sldId id="342" r:id="rId7"/>
    <p:sldId id="332" r:id="rId8"/>
    <p:sldId id="334" r:id="rId9"/>
    <p:sldId id="340" r:id="rId10"/>
    <p:sldId id="341" r:id="rId11"/>
    <p:sldId id="336" r:id="rId12"/>
    <p:sldId id="337" r:id="rId13"/>
    <p:sldId id="343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9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2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emf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773200" y="714690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477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NGHE VIẾT: 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Trò chơi của bố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vào vở địa chỉ nhà em</a:t>
            </a:r>
          </a:p>
        </p:txBody>
      </p:sp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75" b="948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565" r="16420" b="7758"/>
          <a:stretch/>
        </p:blipFill>
        <p:spPr>
          <a:xfrm>
            <a:off x="7169662" y="3059762"/>
            <a:ext cx="1984924" cy="237611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974670" y="2059796"/>
            <a:ext cx="2482090" cy="1257985"/>
            <a:chOff x="3759267" y="334167"/>
            <a:chExt cx="5621970" cy="1403180"/>
          </a:xfrm>
        </p:grpSpPr>
        <p:sp>
          <p:nvSpPr>
            <p:cNvPr id="25" name="Cloud Callout 2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23658" y="509270"/>
              <a:ext cx="4919222" cy="583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 vào vở</a:t>
              </a:r>
            </a:p>
          </p:txBody>
        </p:sp>
      </p:grpSp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243074" y="2106820"/>
            <a:ext cx="5681473" cy="35399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61402" y="3079401"/>
            <a:ext cx="456730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Số nhà 25,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 Vương Thừa Vũ, quận Thanh Xuân, thành phố Hà Nội</a:t>
            </a:r>
          </a:p>
        </p:txBody>
      </p:sp>
    </p:spTree>
    <p:extLst>
      <p:ext uri="{BB962C8B-B14F-4D97-AF65-F5344CB8AC3E}">
        <p14:creationId xmlns:p14="http://schemas.microsoft.com/office/powerpoint/2010/main" val="22817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Tìm từ ngữ có tiếng bắt đầu bằng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gọi tên sự  vật trong từng hình.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50000" r="60977" b="25000"/>
          <a:stretch/>
        </p:blipFill>
        <p:spPr bwMode="auto">
          <a:xfrm>
            <a:off x="1000663" y="1998314"/>
            <a:ext cx="26914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474" r="37659" b="22161"/>
          <a:stretch/>
        </p:blipFill>
        <p:spPr bwMode="auto">
          <a:xfrm>
            <a:off x="4534125" y="2026018"/>
            <a:ext cx="2656936" cy="1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49352" r="16765" b="22161"/>
          <a:stretch/>
        </p:blipFill>
        <p:spPr bwMode="auto">
          <a:xfrm>
            <a:off x="8591056" y="1870743"/>
            <a:ext cx="2171700" cy="2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6925" y="4343065"/>
            <a:ext cx="230397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 là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9919" y="4366713"/>
            <a:ext cx="220578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 lá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6096" y="4407614"/>
            <a:ext cx="2134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lẵng hoa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ao hoặc au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35613" r="11330" b="22641"/>
          <a:stretch/>
        </p:blipFill>
        <p:spPr bwMode="auto">
          <a:xfrm>
            <a:off x="7030529" y="2215832"/>
            <a:ext cx="4747895" cy="2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71491" y="1774038"/>
            <a:ext cx="724276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 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trước cổng 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vút.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4238" y="2741790"/>
            <a:ext cx="72600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 bưởi 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nhà sai trĩu quả.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07132" y="1931613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72790" y="2884275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77181" y="1931612"/>
            <a:ext cx="49024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-13970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785320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82" y="5042400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64832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Viết đúng chính tả một đoạn 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ắ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trong bài Trò chơi của bố theo hình thức nghe – viết.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3171" y="2875034"/>
            <a:ext cx="667322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Biết viết địa chỉ nhà nơi mình ở theo đúng qui tắc viết hoa.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2586" y="4942429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phân biệt chính tả l/n; ao/au.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7888" y="1750449"/>
            <a:ext cx="1761101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61133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-13970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785320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82" y="5042400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64832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Viết đúng chính tả một đoạn 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trong </a:t>
            </a:r>
            <a:r>
              <a:rPr lang="vi-VN" sz="3200" b="1" dirty="0">
                <a:solidFill>
                  <a:srgbClr val="002060"/>
                </a:solidFill>
                <a:cs typeface="Arial" panose="020B0604020202020204" pitchFamily="34" charset="0"/>
              </a:rPr>
              <a:t>bài Trò chơi của bố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hình thức nghe – viết.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3171" y="2875034"/>
            <a:ext cx="667322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Biết viết địa chỉ nhà nơi mình ở theo đúng qui tắc viết hoa.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2586" y="4942429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phân biệt chính tả l/n; ao/au.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7888" y="1750449"/>
            <a:ext cx="1761101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4" y="1476210"/>
            <a:ext cx="10612055" cy="355074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826423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1671" y="178713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9324" y="2558436"/>
            <a:ext cx="98682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đŗ 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Mẹ 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Ǉrò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dạ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B7E668F-7A5A-4C86-938B-2B1C6BC8F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2" y="1430621"/>
            <a:ext cx="10531267" cy="38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9566" y="1348873"/>
            <a:ext cx="111435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 hai tay Hường đón bát cơm, mẹ nhớ tới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52756" y="2053262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 tay Hường đón bát cơm, mẹ nhớ đến lúc hai bố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chơi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nhau.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9330" y="3426038"/>
            <a:ext cx="1075768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chơi cùng bố, Hường đã được bố dạy nết ngoan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62722" y="3356351"/>
            <a:ext cx="847302" cy="614180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929464" y="4515699"/>
            <a:ext cx="1075768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chơi cùng bố, Hường đã được bố dạy những cử chỉ và lời nói lễ phép.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7574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tay, nết ngoan,...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627747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9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39" y="869271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3" y="1281502"/>
            <a:ext cx="715333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8" y="114848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3743" y="1794754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6727" y="2541033"/>
            <a:ext cx="9868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4448" y="3859378"/>
            <a:ext cx="10657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Mẹ 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Ǉrò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448" y="3195043"/>
            <a:ext cx="10555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đŗ 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0036" y="4535572"/>
            <a:ext cx="9461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dạ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243074" y="2106820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61402" y="3079401"/>
            <a:ext cx="456730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Số nhà 25,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 Vương Thừa Vũ, quận Thanh Xuân, thành phố Hà Nội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4688" y="2765691"/>
            <a:ext cx="2482090" cy="1257985"/>
            <a:chOff x="3759267" y="334167"/>
            <a:chExt cx="5621970" cy="1403180"/>
          </a:xfrm>
        </p:grpSpPr>
        <p:sp>
          <p:nvSpPr>
            <p:cNvPr id="15" name="Cloud Callout 1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658" y="509270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61" y="357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449" y="573086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vào vở địa chỉ nhà em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3863676" y="3470471"/>
            <a:ext cx="4457060" cy="231110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387335" y="1894719"/>
            <a:ext cx="2834450" cy="1663604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3735" y="580845"/>
              <a:ext cx="4919222" cy="10124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601</Words>
  <Application>Microsoft Office PowerPoint</Application>
  <PresentationFormat>Màn hình rộng</PresentationFormat>
  <Paragraphs>66</Paragraphs>
  <Slides>14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183</cp:revision>
  <dcterms:created xsi:type="dcterms:W3CDTF">2021-06-02T14:23:54Z</dcterms:created>
  <dcterms:modified xsi:type="dcterms:W3CDTF">2022-12-13T03:32:06Z</dcterms:modified>
</cp:coreProperties>
</file>