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4" r:id="rId2"/>
    <p:sldId id="325" r:id="rId3"/>
    <p:sldId id="326" r:id="rId4"/>
    <p:sldId id="341" r:id="rId5"/>
    <p:sldId id="342" r:id="rId6"/>
    <p:sldId id="339" r:id="rId7"/>
    <p:sldId id="347" r:id="rId8"/>
    <p:sldId id="336" r:id="rId9"/>
    <p:sldId id="338" r:id="rId10"/>
    <p:sldId id="337" r:id="rId11"/>
    <p:sldId id="340" r:id="rId12"/>
    <p:sldId id="346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461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emf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663062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725159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91150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440240"/>
            <a:ext cx="3277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56282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98981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673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Em bé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10009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Chị Bống cẩn thận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hạt vào chậu đất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25904" y="3988482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23510" y="2040445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780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8001617" y="1550490"/>
            <a:ext cx="2143179" cy="1966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7907951" y="4659832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506619"/>
            <a:ext cx="782436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Nhìn tranh, tìm từ ngữ chứa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Viết các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tìm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87490" y="35210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vai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84900" y="5372100"/>
            <a:ext cx="927100" cy="127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90756" y="5104980"/>
            <a:ext cx="427300" cy="4348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36040" y="4702117"/>
            <a:ext cx="1349328" cy="1189806"/>
            <a:chOff x="7322390" y="3622655"/>
            <a:chExt cx="1349328" cy="1189806"/>
          </a:xfrm>
        </p:grpSpPr>
        <p:pic>
          <p:nvPicPr>
            <p:cNvPr id="3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28087" y="3878676"/>
              <a:ext cx="124363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giày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06" y="1891195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135" y="3246175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0074" y="1894468"/>
            <a:ext cx="7705411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1293" y="3392605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15208" y="23774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714217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06" y="1891195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06" y="3246175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0074" y="1894468"/>
            <a:ext cx="7705411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 bày đúng khổ thơ, biết viết hoa chữ cái đầu tên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thơ,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các dòng thơ.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1293" y="3423236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 biệt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/yên/uyên; d/r/gi hoặc ai/ay.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455" y="541031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6073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728" y="1165867"/>
            <a:ext cx="10237761" cy="42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708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tả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của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00092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của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có nụ cười như tia nắng, bàn tay như nụ hoa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bước chân đi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lẫm chẫm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tiếng cười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35200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76402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576402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nhỏ hỏi mẹ em bé từ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 đến.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90934"/>
              <a:ext cx="305716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03" y="552421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3" y="1309324"/>
            <a:ext cx="743074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897" y="1122746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64653" y="4554762"/>
            <a:ext cx="577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kumimoji="0" lang="el-G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61905"/>
            <a:ext cx="9786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vuông.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13319" y="-55273"/>
            <a:ext cx="12205319" cy="466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7924" y="1528169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Ngoài 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 lặng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706" y="2288235"/>
            <a:ext cx="94577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Hàng cây đứng lặng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trưa hè oi ả.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045151"/>
            <a:ext cx="103329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Chim vành kh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uyên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cất vang tiếng hót.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19475" y="2447920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72777" y="3127044"/>
            <a:ext cx="965805" cy="48452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08477" y="1631931"/>
            <a:ext cx="71107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Mẹ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dắt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Tiếng sáo diều réo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5443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8487" y="4544329"/>
            <a:ext cx="652851" cy="45783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586</Words>
  <Application>Microsoft Office PowerPoint</Application>
  <PresentationFormat>Màn hình rộng</PresentationFormat>
  <Paragraphs>85</Paragraphs>
  <Slides>13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204</cp:revision>
  <dcterms:created xsi:type="dcterms:W3CDTF">2021-06-02T14:23:54Z</dcterms:created>
  <dcterms:modified xsi:type="dcterms:W3CDTF">2022-12-12T02:34:27Z</dcterms:modified>
</cp:coreProperties>
</file>