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40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2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7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87496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Con 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uốn 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quanh 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0786" y="1671560"/>
            <a:ext cx="10831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43583" y="1693310"/>
            <a:ext cx="907672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46389" y="1693310"/>
            <a:ext cx="90381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982" y="2705477"/>
            <a:ext cx="113802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Hoa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mình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 ánh nắng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85577" y="2775959"/>
            <a:ext cx="10831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093532" y="2809869"/>
            <a:ext cx="834555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00094" y="2803728"/>
            <a:ext cx="10396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428739"/>
            <a:ext cx="54799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 đúng chính tả 3 khổ thơ đầu của 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195313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 và đầu các dòng thơ.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367472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da/ gia, s/ 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2F6A-A3AB-D514-3497-C322F59A8096}"/>
              </a:ext>
            </a:extLst>
          </p:cNvPr>
          <p:cNvSpPr txBox="1"/>
          <p:nvPr/>
        </p:nvSpPr>
        <p:spPr>
          <a:xfrm>
            <a:off x="4569460" y="5199117"/>
            <a:ext cx="68021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 quan sát và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phân biệt và viết đúng chính tả,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các nét chữ, trình bày đẹp bài chính tả.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F0835-1EE8-F4D5-CA0B-A4CF6963AACF}"/>
              </a:ext>
            </a:extLst>
          </p:cNvPr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428739"/>
            <a:ext cx="54799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Nghe – viết đúng chính tả 3 khổ thơ đầu của bài</a:t>
            </a:r>
            <a:r>
              <a:rPr lang="en-US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195313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 và đầu các dòng thơ.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367472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da/ gia, s/ x.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2F6A-A3AB-D514-3497-C322F59A8096}"/>
              </a:ext>
            </a:extLst>
          </p:cNvPr>
          <p:cNvSpPr txBox="1"/>
          <p:nvPr/>
        </p:nvSpPr>
        <p:spPr>
          <a:xfrm>
            <a:off x="4569460" y="5199117"/>
            <a:ext cx="68021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 quan sát và </a:t>
            </a:r>
            <a:r>
              <a:rPr lang="en-US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 biệt và viết đúng chính tả, </a:t>
            </a:r>
            <a:r>
              <a:rPr lang="vi-VN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 đúng các nét chữ, trình bày đẹp bài chính tả.</a:t>
            </a:r>
            <a:endParaRPr lang="en-US" sz="3200" b="1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F0835-1EE8-F4D5-CA0B-A4CF6963AACF}"/>
              </a:ext>
            </a:extLst>
          </p:cNvPr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60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1350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61" y="945059"/>
            <a:ext cx="11105479" cy="47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34292" y="128302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103289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444867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8898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39" y="792014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3" y="1281502"/>
            <a:ext cx="7307449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-22406"/>
            <a:ext cx="10155238" cy="69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Ghép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với các tiếng sau để tạo thành từ ngữ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đúng. Viết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5145771" y="1505298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935" y="4231863"/>
            <a:ext cx="66744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cưa lừa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ẻ (lừa sẻ/ lừa xẻ)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93118"/>
            <a:ext cx="87116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từ ngữ thích hợp thay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419748"/>
            <a:ext cx="38237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9419" y="4334363"/>
            <a:ext cx="4544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ạp  (sạp/ xạp)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7582" y="4334363"/>
            <a:ext cx="1309976" cy="510108"/>
          </a:xfrm>
          <a:prstGeom prst="roundRect">
            <a:avLst>
              <a:gd name="adj" fmla="val 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61116" y="4443331"/>
            <a:ext cx="873302" cy="451736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620</Words>
  <Application>Microsoft Office PowerPoint</Application>
  <PresentationFormat>Màn hình rộng</PresentationFormat>
  <Paragraphs>85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195</cp:revision>
  <dcterms:created xsi:type="dcterms:W3CDTF">2021-06-02T14:23:54Z</dcterms:created>
  <dcterms:modified xsi:type="dcterms:W3CDTF">2022-12-05T02:43:17Z</dcterms:modified>
</cp:coreProperties>
</file>