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</p:sldMasterIdLst>
  <p:notesMasterIdLst>
    <p:notesMasterId r:id="rId28"/>
  </p:notesMasterIdLst>
  <p:sldIdLst>
    <p:sldId id="326" r:id="rId6"/>
    <p:sldId id="327" r:id="rId7"/>
    <p:sldId id="257" r:id="rId8"/>
    <p:sldId id="262" r:id="rId9"/>
    <p:sldId id="261" r:id="rId10"/>
    <p:sldId id="264" r:id="rId11"/>
    <p:sldId id="2007577096" r:id="rId12"/>
    <p:sldId id="268" r:id="rId13"/>
    <p:sldId id="269" r:id="rId14"/>
    <p:sldId id="273" r:id="rId15"/>
    <p:sldId id="329" r:id="rId16"/>
    <p:sldId id="305" r:id="rId17"/>
    <p:sldId id="275" r:id="rId18"/>
    <p:sldId id="2007577093" r:id="rId19"/>
    <p:sldId id="307" r:id="rId20"/>
    <p:sldId id="308" r:id="rId21"/>
    <p:sldId id="320" r:id="rId22"/>
    <p:sldId id="322" r:id="rId23"/>
    <p:sldId id="2007577095" r:id="rId24"/>
    <p:sldId id="2007577094" r:id="rId25"/>
    <p:sldId id="2007577097" r:id="rId26"/>
    <p:sldId id="20075770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00FFFF"/>
    <a:srgbClr val="66FFFF"/>
    <a:srgbClr val="33CCFF"/>
    <a:srgbClr val="00CCFF"/>
    <a:srgbClr val="388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20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925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190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60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15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42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332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227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3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9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90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04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52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57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0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4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6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48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0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33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5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69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691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024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3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43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704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78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7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53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004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151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502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587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829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58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26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34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8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34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62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59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986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57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416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29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9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8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1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9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2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8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18" Type="http://schemas.openxmlformats.org/officeDocument/2006/relationships/image" Target="../media/image13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emf"/><Relationship Id="rId4" Type="http://schemas.openxmlformats.org/officeDocument/2006/relationships/image" Target="../media/image26.emf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5.png"/><Relationship Id="rId5" Type="http://schemas.openxmlformats.org/officeDocument/2006/relationships/audio" Target="NULL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48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emf"/><Relationship Id="rId4" Type="http://schemas.openxmlformats.org/officeDocument/2006/relationships/image" Target="../media/image26.emf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60600" y="-190500"/>
            <a:ext cx="10083800" cy="10565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quy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định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trên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phương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giao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thông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D8FEE9-5673-4D7A-A4A2-428687FAC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562" y="1745400"/>
            <a:ext cx="4744350" cy="3217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08727-B3C8-4516-A847-513214FCC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4815" y="1829185"/>
            <a:ext cx="4819762" cy="304988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254642" y="5284381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617161" y="5404973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80700" y="1"/>
            <a:ext cx="15113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*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Điều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gì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có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thể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xảy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ra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mỗi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tình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huống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sau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254642" y="5284380"/>
            <a:ext cx="4320198" cy="15736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5717754" y="5284380"/>
            <a:ext cx="4514477" cy="1490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96D46-A4AB-4C4F-816E-C404C7679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293" y="1063270"/>
            <a:ext cx="8569842" cy="40157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80700" y="1"/>
            <a:ext cx="15113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200" y="0"/>
            <a:ext cx="1193800" cy="1308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nói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làm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thấy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thân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uống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rượu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bia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vẫn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định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lái</a:t>
            </a: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xe? Vì sao?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06DFE-8EE4-46AB-9D0D-66C2BB035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240" y="1410633"/>
            <a:ext cx="7848600" cy="5295900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E6162542-0A2A-4655-B8DC-38034EE7A00B}"/>
              </a:ext>
            </a:extLst>
          </p:cNvPr>
          <p:cNvSpPr/>
          <p:nvPr/>
        </p:nvSpPr>
        <p:spPr>
          <a:xfrm>
            <a:off x="4163543" y="1926771"/>
            <a:ext cx="1703857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8E3CDB35-487F-4B42-A034-8811D349FEF1}"/>
              </a:ext>
            </a:extLst>
          </p:cNvPr>
          <p:cNvSpPr/>
          <p:nvPr/>
        </p:nvSpPr>
        <p:spPr>
          <a:xfrm>
            <a:off x="8976843" y="785495"/>
            <a:ext cx="2126586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7191E537-A67F-4079-956D-7D599779B6D4}"/>
              </a:ext>
            </a:extLst>
          </p:cNvPr>
          <p:cNvSpPr/>
          <p:nvPr/>
        </p:nvSpPr>
        <p:spPr>
          <a:xfrm>
            <a:off x="9091842" y="2843030"/>
            <a:ext cx="2126586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taxi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54729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B0B40E-3CC7-49A1-B243-A6BA0D121AF8}"/>
              </a:ext>
            </a:extLst>
          </p:cNvPr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nói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làm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tình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huống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sau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933938-DD4B-401B-AA35-98B90DD4E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136" y="1390650"/>
            <a:ext cx="7705725" cy="4076700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C4D57F6-02AE-4675-ABF8-AAFCECD90478}"/>
              </a:ext>
            </a:extLst>
          </p:cNvPr>
          <p:cNvSpPr/>
          <p:nvPr/>
        </p:nvSpPr>
        <p:spPr>
          <a:xfrm>
            <a:off x="9046030" y="1600201"/>
            <a:ext cx="3145970" cy="2917370"/>
          </a:xfrm>
          <a:prstGeom prst="cloudCallout">
            <a:avLst>
              <a:gd name="adj1" fmla="val -71051"/>
              <a:gd name="adj2" fmla="val 592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80700" y="1"/>
            <a:ext cx="15113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6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811" y="0"/>
            <a:ext cx="1277076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77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7CE14F-0E07-4AEE-B1F3-65685254F030}"/>
              </a:ext>
            </a:extLst>
          </p:cNvPr>
          <p:cNvSpPr/>
          <p:nvPr/>
        </p:nvSpPr>
        <p:spPr>
          <a:xfrm>
            <a:off x="1605516" y="457201"/>
            <a:ext cx="9824484" cy="1168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thông và chia sẻ với bạn.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61342016-D157-46C4-BADE-BEBCD505E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097" y="2066667"/>
            <a:ext cx="5879805" cy="433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0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DDBBA-B493-412C-95F1-F1B0AB6EB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502" y="623629"/>
            <a:ext cx="9391650" cy="5600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634330" y="0"/>
            <a:ext cx="2425148" cy="1894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7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2488019" y="932224"/>
            <a:ext cx="74002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04809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8" y="1367013"/>
            <a:ext cx="3092466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AA11EDB-8337-4282-A2AD-4972D61C9D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67" y="4500389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27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2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2" descr="Photovoltaic Panel Fire Resistance Testing and Racking System Certification  Q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286" y="0"/>
            <a:ext cx="1723714" cy="168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63" y="4676096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887392" y="259750"/>
            <a:ext cx="5069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444973" y="1183081"/>
            <a:ext cx="10722519" cy="954107"/>
            <a:chOff x="774356" y="855884"/>
            <a:chExt cx="10722519" cy="954107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855884"/>
              <a:ext cx="94403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sử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lí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huống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đơn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giản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xảy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ra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bản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tham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giao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352955" y="2979004"/>
            <a:ext cx="11617005" cy="985064"/>
            <a:chOff x="853046" y="1773223"/>
            <a:chExt cx="9166102" cy="985064"/>
          </a:xfrm>
        </p:grpSpPr>
        <p:grpSp>
          <p:nvGrpSpPr>
            <p:cNvPr id="22" name="Group 21"/>
            <p:cNvGrpSpPr/>
            <p:nvPr/>
          </p:nvGrpSpPr>
          <p:grpSpPr>
            <a:xfrm>
              <a:off x="853046" y="1773223"/>
              <a:ext cx="1085297" cy="714672"/>
              <a:chOff x="5220542" y="1406323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542" y="1406323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8337" y="1795962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978" y="1733470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97599" y="1804180"/>
              <a:ext cx="79215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Tuyên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truyền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hướng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dẫn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chấp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hành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qui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định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trật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tự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an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toàn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giao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E57E9B3-CF20-4242-BB3A-5344FB496353}"/>
              </a:ext>
            </a:extLst>
          </p:cNvPr>
          <p:cNvSpPr/>
          <p:nvPr/>
        </p:nvSpPr>
        <p:spPr>
          <a:xfrm>
            <a:off x="9734550" y="6457950"/>
            <a:ext cx="1714500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3757" y="4727379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465834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14014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Xe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24199" y="1964586"/>
            <a:ext cx="248796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2039314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47AB15-C5EE-4C5F-96C7-027DF5FC19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94593" y="3835701"/>
            <a:ext cx="2003681" cy="19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27"/>
                            </p:stCondLst>
                            <p:childTnLst>
                              <p:par>
                                <p:cTn id="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37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63770B-5F13-4016-969E-9B3B75BEB5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3692" y="4538949"/>
            <a:ext cx="222540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445" y="115153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1047749"/>
            <a:ext cx="90141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7200" b="1" i="0" u="none" strike="noStrike" kern="1200" cap="none" spc="0" normalizeH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thông (tiết 2)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91255" y="60960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Cộng đồng địa phương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63" y="4676096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887392" y="259750"/>
            <a:ext cx="5069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444973" y="1183081"/>
            <a:ext cx="10722519" cy="954107"/>
            <a:chOff x="774356" y="855884"/>
            <a:chExt cx="10722519" cy="954107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855884"/>
              <a:ext cx="94403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sử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lí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huống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đơn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giản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xảy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ra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bản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tham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giao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352955" y="2979004"/>
            <a:ext cx="11617005" cy="985064"/>
            <a:chOff x="853046" y="1773223"/>
            <a:chExt cx="9166102" cy="985064"/>
          </a:xfrm>
        </p:grpSpPr>
        <p:grpSp>
          <p:nvGrpSpPr>
            <p:cNvPr id="22" name="Group 21"/>
            <p:cNvGrpSpPr/>
            <p:nvPr/>
          </p:nvGrpSpPr>
          <p:grpSpPr>
            <a:xfrm>
              <a:off x="853046" y="1773223"/>
              <a:ext cx="1085297" cy="714672"/>
              <a:chOff x="5220542" y="1406323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542" y="1406323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8337" y="1795962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978" y="1733470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97599" y="1804180"/>
              <a:ext cx="79215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Tuyên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truyền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hướng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dẫn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chấp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hành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qui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định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trật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tự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an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toàn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giao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E57E9B3-CF20-4242-BB3A-5344FB496353}"/>
              </a:ext>
            </a:extLst>
          </p:cNvPr>
          <p:cNvSpPr/>
          <p:nvPr/>
        </p:nvSpPr>
        <p:spPr>
          <a:xfrm>
            <a:off x="9734550" y="6457950"/>
            <a:ext cx="1714500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3757" y="4727379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1057092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43" y="0"/>
            <a:ext cx="1258957" cy="1193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A8B19-337A-471A-93BB-D26C03DD8148}"/>
              </a:ext>
            </a:extLst>
          </p:cNvPr>
          <p:cNvSpPr txBox="1"/>
          <p:nvPr/>
        </p:nvSpPr>
        <p:spPr>
          <a:xfrm>
            <a:off x="318977" y="116958"/>
            <a:ext cx="1061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9F7BB-9264-45AD-932F-4338C2435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781" y="972911"/>
            <a:ext cx="6565447" cy="36208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34C64B-5AD8-4310-8365-FFA4DB5265B7}"/>
              </a:ext>
            </a:extLst>
          </p:cNvPr>
          <p:cNvSpPr/>
          <p:nvPr/>
        </p:nvSpPr>
        <p:spPr>
          <a:xfrm>
            <a:off x="2601686" y="4920342"/>
            <a:ext cx="7064827" cy="1820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80700" y="1"/>
            <a:ext cx="15113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609</Words>
  <Application>Microsoft Office PowerPoint</Application>
  <PresentationFormat>Màn hình rộng</PresentationFormat>
  <Paragraphs>61</Paragraphs>
  <Slides>22</Slides>
  <Notes>12</Notes>
  <HiddenSlides>0</HiddenSlides>
  <MMClips>17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22</vt:i4>
      </vt:variant>
    </vt:vector>
  </HeadingPairs>
  <TitlesOfParts>
    <vt:vector size="34" baseType="lpstr">
      <vt:lpstr>Microsoft YaHei</vt:lpstr>
      <vt:lpstr>Arial</vt:lpstr>
      <vt:lpstr>Arial-Rounded</vt:lpstr>
      <vt:lpstr>Calibri</vt:lpstr>
      <vt:lpstr>Calibri Light</vt:lpstr>
      <vt:lpstr>Times New Roman</vt:lpstr>
      <vt:lpstr>方正卡通简体</vt:lpstr>
      <vt:lpstr>1_Office Theme</vt:lpstr>
      <vt:lpstr>2_Office Theme</vt:lpstr>
      <vt:lpstr>Office 主题​​</vt:lpstr>
      <vt:lpstr>4_Office Theme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Củng cố bài học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31</cp:revision>
  <dcterms:created xsi:type="dcterms:W3CDTF">2021-06-05T04:03:17Z</dcterms:created>
  <dcterms:modified xsi:type="dcterms:W3CDTF">2022-12-13T03:33:41Z</dcterms:modified>
</cp:coreProperties>
</file>