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27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007577093" r:id="rId14"/>
    <p:sldId id="268" r:id="rId15"/>
    <p:sldId id="269" r:id="rId16"/>
    <p:sldId id="298" r:id="rId17"/>
    <p:sldId id="273" r:id="rId18"/>
    <p:sldId id="328" r:id="rId19"/>
    <p:sldId id="300" r:id="rId20"/>
    <p:sldId id="329" r:id="rId21"/>
    <p:sldId id="330" r:id="rId22"/>
    <p:sldId id="331" r:id="rId23"/>
    <p:sldId id="2007577092" r:id="rId24"/>
    <p:sldId id="2007577095" r:id="rId25"/>
    <p:sldId id="20075770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3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28950" y="0"/>
            <a:ext cx="9315450" cy="935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1111023" cy="107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hiểm. Theo em, tại sao lại xảy ra tình huống đó?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356017"/>
            <a:ext cx="6169478" cy="34024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7" name="Picture 8" descr="Bầu Trời Xanh Mây Trắng Nền Trời Quang Mây Tạnh Trời Mây đẹp Rải Rác Trên  Bầu Trời Trong Xanh, Minh Minh, U ám, Hình Nền Hình nền Vector để 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958" y="0"/>
            <a:ext cx="1609042" cy="12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 </a:t>
            </a:r>
            <a:r>
              <a:rPr lang="en-US" altLang="zh-CN" sz="3000" b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Quan sát và cho biết c</a:t>
            </a: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ác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mỗi hình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000" b="1" i="0" u="none" strike="noStrike" kern="1200" cap="none" spc="0" normalizeH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giao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thông.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huống</a:t>
            </a:r>
            <a:r>
              <a:rPr lang="en-US" altLang="zh-CN" sz="3000" b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sau? Vì sao?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0" y="3667124"/>
            <a:ext cx="2295150" cy="29153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 hiệu và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 thông đã học.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1384995"/>
            <a:chOff x="774356" y="855884"/>
            <a:chExt cx="10722519" cy="13849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tiện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máy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buýt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…)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đoán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nguy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390900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22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129027" y="498127"/>
            <a:ext cx="11127737" cy="431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227133" y="137876"/>
            <a:ext cx="7970370" cy="10432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3050" y="1846887"/>
            <a:ext cx="2735405" cy="82011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72550" y="1653189"/>
            <a:ext cx="2990849" cy="106391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8455" y="1653189"/>
            <a:ext cx="3425365" cy="101381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461388" y="167512"/>
            <a:ext cx="556387" cy="556387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70888" y="1539112"/>
            <a:ext cx="556387" cy="556387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24590" y="7063612"/>
            <a:ext cx="556387" cy="556387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05540" y="1290500"/>
            <a:ext cx="556387" cy="556387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899788" y="2872612"/>
            <a:ext cx="556387" cy="556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4" y="4910646"/>
            <a:ext cx="11197285" cy="1947354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738118" y="2805338"/>
            <a:ext cx="1540337" cy="144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765918" y="2745880"/>
            <a:ext cx="5007482" cy="401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7952" y="4725195"/>
            <a:ext cx="2031147" cy="19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468319" y="3814872"/>
            <a:ext cx="12660319" cy="311691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-428017" y="4702178"/>
            <a:ext cx="12645084" cy="22296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102315" y="4099839"/>
            <a:ext cx="12383266" cy="2890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2095" y="2809101"/>
            <a:ext cx="840745" cy="992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719" y="193276"/>
            <a:ext cx="1582095" cy="283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8732" y="866774"/>
            <a:ext cx="8663568" cy="2298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72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thông (tiết 1)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87026" y="49376"/>
            <a:ext cx="5660149" cy="651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1384995"/>
            <a:chOff x="774356" y="855884"/>
            <a:chExt cx="10722519" cy="13849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tiện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máy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buýt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…)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đoán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nguy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54039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136900" y="469900"/>
            <a:ext cx="1231900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ầu Trời Xanh Mây Trắng Nền Trời Quang Mây Tạnh Trời Mây đẹp Rải Rác Trên  Bầu Trời Trong Xanh, Minh Minh, U ám, Hình Nền Hình nền Vector để 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958" y="0"/>
            <a:ext cx="1609042" cy="12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607</Words>
  <Application>Microsoft Office PowerPoint</Application>
  <PresentationFormat>Màn hình rộng</PresentationFormat>
  <Paragraphs>57</Paragraphs>
  <Slides>20</Slides>
  <Notes>10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Microsoft YaHei</vt:lpstr>
      <vt:lpstr>Arial</vt:lpstr>
      <vt:lpstr>Calibri</vt:lpstr>
      <vt:lpstr>Calibri Light</vt:lpstr>
      <vt:lpstr>Times New Roman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nhà: Kể với người thân về đèn  tín hiệu và biển báo giao thông đã học.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31</cp:revision>
  <dcterms:created xsi:type="dcterms:W3CDTF">2021-06-05T04:03:17Z</dcterms:created>
  <dcterms:modified xsi:type="dcterms:W3CDTF">2022-12-08T08:20:09Z</dcterms:modified>
</cp:coreProperties>
</file>