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292" r:id="rId4"/>
    <p:sldId id="293" r:id="rId5"/>
    <p:sldId id="294" r:id="rId6"/>
    <p:sldId id="295" r:id="rId7"/>
    <p:sldId id="275" r:id="rId8"/>
    <p:sldId id="296" r:id="rId9"/>
    <p:sldId id="310" r:id="rId10"/>
    <p:sldId id="309" r:id="rId11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D966"/>
    <a:srgbClr val="FEEEBD"/>
    <a:srgbClr val="FCBEC2"/>
    <a:srgbClr val="BDE4E1"/>
    <a:srgbClr val="17A176"/>
    <a:srgbClr val="B6E4FB"/>
    <a:srgbClr val="24C0A2"/>
    <a:srgbClr val="C6EAFA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C998-E849-41B6-BA9B-4794529A8A8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FE58-7AAB-436A-8208-85871387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26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12EA-1BD5-40A9-BF70-490A0A0620B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0264-C5AF-4ED7-BF28-E8A8F805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93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2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9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384778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5734" y="3595544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THÔNG (</a:t>
            </a:r>
            <a:r>
              <a:rPr lang="en-US" sz="6000" dirty="0" err="1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6000" dirty="0">
              <a:solidFill>
                <a:srgbClr val="17A1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7593347" y="2216819"/>
            <a:ext cx="4706542" cy="42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92E3DAF-E60D-4B03-9544-41BC7B798B70}"/>
              </a:ext>
            </a:extLst>
          </p:cNvPr>
          <p:cNvSpPr/>
          <p:nvPr/>
        </p:nvSpPr>
        <p:spPr>
          <a:xfrm>
            <a:off x="9705975" y="6391275"/>
            <a:ext cx="1819275" cy="466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70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72870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284897" y="1122395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1251777" y="1119620"/>
            <a:ext cx="102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E41CC-ACF9-494A-8315-D32AD8143AD4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B0CB5-47D4-405E-ACE5-D1BC08B6C3D6}"/>
              </a:ext>
            </a:extLst>
          </p:cNvPr>
          <p:cNvGrpSpPr/>
          <p:nvPr/>
        </p:nvGrpSpPr>
        <p:grpSpPr>
          <a:xfrm>
            <a:off x="472385" y="3714065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518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ADD4-D8D9-4EDC-8106-449E90315E89}"/>
              </a:ext>
            </a:extLst>
          </p:cNvPr>
          <p:cNvSpPr txBox="1"/>
          <p:nvPr/>
        </p:nvSpPr>
        <p:spPr>
          <a:xfrm>
            <a:off x="320377" y="1797902"/>
            <a:ext cx="1959191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hàng không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B1357-A7BB-4D9D-BE96-AD823BC2E72A}"/>
              </a:ext>
            </a:extLst>
          </p:cNvPr>
          <p:cNvSpPr txBox="1"/>
          <p:nvPr/>
        </p:nvSpPr>
        <p:spPr>
          <a:xfrm>
            <a:off x="9795307" y="1562549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66061-845E-439A-9EA6-6A93F5517AC6}"/>
              </a:ext>
            </a:extLst>
          </p:cNvPr>
          <p:cNvSpPr txBox="1"/>
          <p:nvPr/>
        </p:nvSpPr>
        <p:spPr>
          <a:xfrm>
            <a:off x="269383" y="4598777"/>
            <a:ext cx="2056973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43240-819D-4928-8268-0D70FF39A9DE}"/>
              </a:ext>
            </a:extLst>
          </p:cNvPr>
          <p:cNvSpPr txBox="1"/>
          <p:nvPr/>
        </p:nvSpPr>
        <p:spPr>
          <a:xfrm>
            <a:off x="9641511" y="4598776"/>
            <a:ext cx="2297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54A94-51FA-4A8E-B3D3-1AB5124DD32F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4983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0AE6B-4244-4251-9F08-ADBE71538094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30D6D47F-3A8F-4FFE-9BB5-39243660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3" t="51945" b="28198"/>
          <a:stretch/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8B9DBF50-F565-4479-ACF1-637C7DAF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2431" r="37862" b="54237"/>
          <a:stretch/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>
            <a:extLst>
              <a:ext uri="{FF2B5EF4-FFF2-40B4-BE49-F238E27FC236}">
                <a16:creationId xmlns:a16="http://schemas.microsoft.com/office/drawing/2014/main" id="{1CB7DB80-A001-44F7-9E52-7F4C7C2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0" b="62356"/>
          <a:stretch/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>
            <a:extLst>
              <a:ext uri="{FF2B5EF4-FFF2-40B4-BE49-F238E27FC236}">
                <a16:creationId xmlns:a16="http://schemas.microsoft.com/office/drawing/2014/main" id="{96CD89C4-BFB3-490B-A5A0-4A7A23BE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60060" b="2705"/>
          <a:stretch/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>
            <a:extLst>
              <a:ext uri="{FF2B5EF4-FFF2-40B4-BE49-F238E27FC236}">
                <a16:creationId xmlns:a16="http://schemas.microsoft.com/office/drawing/2014/main" id="{78392474-2493-4F1C-B854-E63D3771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6105" r="52046" b="74864"/>
          <a:stretch/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7EA245-67CB-43E3-BFF5-4CEE57BB5B75}"/>
              </a:ext>
            </a:extLst>
          </p:cNvPr>
          <p:cNvSpPr/>
          <p:nvPr/>
        </p:nvSpPr>
        <p:spPr>
          <a:xfrm>
            <a:off x="9577020" y="6331090"/>
            <a:ext cx="17145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3555472" y="1114890"/>
            <a:ext cx="838449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1303A4-8493-47C0-8A07-0E49368027BF}"/>
              </a:ext>
            </a:extLst>
          </p:cNvPr>
          <p:cNvGrpSpPr/>
          <p:nvPr/>
        </p:nvGrpSpPr>
        <p:grpSpPr>
          <a:xfrm>
            <a:off x="2551520" y="3429000"/>
            <a:ext cx="7525062" cy="3049592"/>
            <a:chOff x="407577" y="1147175"/>
            <a:chExt cx="9157338" cy="43853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AC7AD6-FC6D-4ABA-BD5E-FCC675CA74C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CFC68D5-9AB2-406A-98A5-5F4458BD576B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01FC582D-66BA-4FAF-B8AF-E180CCA63788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006DF4-AA2F-4346-95F1-C963E9A9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E9BC4-1C5F-4BC8-ABA2-6F69EA3B1C1F}"/>
                </a:ext>
              </a:extLst>
            </p:cNvPr>
            <p:cNvSpPr txBox="1"/>
            <p:nvPr/>
          </p:nvSpPr>
          <p:spPr>
            <a:xfrm>
              <a:off x="2141032" y="1918311"/>
              <a:ext cx="7001911" cy="305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1E5C69-6430-49FC-B450-FFB3C9602D1B}"/>
              </a:ext>
            </a:extLst>
          </p:cNvPr>
          <p:cNvSpPr txBox="1"/>
          <p:nvPr/>
        </p:nvSpPr>
        <p:spPr>
          <a:xfrm>
            <a:off x="404498" y="2370758"/>
            <a:ext cx="1190218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9A1D33-CFBA-4577-AEBF-E4872A9C13DF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5762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339</Words>
  <Application>Microsoft Office PowerPoint</Application>
  <PresentationFormat>Màn hình rộng</PresentationFormat>
  <Paragraphs>41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163</cp:revision>
  <dcterms:created xsi:type="dcterms:W3CDTF">2021-06-02T02:35:09Z</dcterms:created>
  <dcterms:modified xsi:type="dcterms:W3CDTF">2022-12-05T02:31:46Z</dcterms:modified>
</cp:coreProperties>
</file>