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4" r:id="rId2"/>
    <p:sldId id="325" r:id="rId3"/>
    <p:sldId id="326" r:id="rId4"/>
    <p:sldId id="332" r:id="rId5"/>
    <p:sldId id="333" r:id="rId6"/>
    <p:sldId id="334" r:id="rId7"/>
    <p:sldId id="327" r:id="rId8"/>
    <p:sldId id="323" r:id="rId9"/>
    <p:sldId id="330" r:id="rId10"/>
    <p:sldId id="331" r:id="rId11"/>
    <p:sldId id="336" r:id="rId12"/>
    <p:sldId id="32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42" autoAdjust="0"/>
    <p:restoredTop sz="97691" autoAdjust="0"/>
  </p:normalViewPr>
  <p:slideViewPr>
    <p:cSldViewPr snapToGrid="0">
      <p:cViewPr varScale="1">
        <p:scale>
          <a:sx n="62" d="100"/>
          <a:sy n="62" d="100"/>
        </p:scale>
        <p:origin x="47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85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801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1.emf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1.e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11.emf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9.emf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18145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 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12</a:t>
            </a:r>
            <a:endParaRPr lang="zh-CN" altLang="en-US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2299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 – viết: </a:t>
            </a:r>
            <a:endParaRPr lang="en-US" altLang="zh-CN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Đồ chơi yêu thích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Chọn a hoặc 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082" y="820005"/>
            <a:ext cx="94386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Chọn 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hoặc 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thay cho ô vuông.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1" t="38077" r="61952" b="26346"/>
          <a:stretch/>
        </p:blipFill>
        <p:spPr bwMode="auto">
          <a:xfrm>
            <a:off x="1191357" y="1507158"/>
            <a:ext cx="1735375" cy="260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9" t="35922" r="22996" b="28156"/>
          <a:stretch/>
        </p:blipFill>
        <p:spPr bwMode="auto">
          <a:xfrm>
            <a:off x="4552477" y="1844073"/>
            <a:ext cx="3029891" cy="217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6" t="40817" r="22344" b="30549"/>
          <a:stretch/>
        </p:blipFill>
        <p:spPr bwMode="auto">
          <a:xfrm>
            <a:off x="8888307" y="2015032"/>
            <a:ext cx="1702190" cy="209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53920" y="4206720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gió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1655" y="4260118"/>
            <a:ext cx="322474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uồn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uồn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59789" y="4260118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uộn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chỉ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721415" y="4380251"/>
            <a:ext cx="976769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315675" y="4350644"/>
            <a:ext cx="67129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00992" y="4350643"/>
            <a:ext cx="831923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150126" y="4414246"/>
            <a:ext cx="77111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21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  <p:bldP spid="22" grpId="0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3258" y="874590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6604" y="2757140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7169" y="459254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91152" y="735272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Nghe – viết đúng chính tả một đoạn văn ngắn (Đồ chơi yêu thích)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99671" y="3083304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Biết viết hoa các chữ cái đầu câu.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2586" y="4604681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Làm đúng các bài tập chính tả phân biệt ng/ ngh, ch/ tr, uôn/ uông.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2587" y="1520817"/>
            <a:ext cx="2294303" cy="381636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YÊU CẦU CẦN ĐẠT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83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3258" y="874590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6604" y="2757140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7169" y="459254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91152" y="735272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Nghe – viết đúng chính tả một đoạn văn ngắn (Đồ chơi yêu thích)</a:t>
            </a:r>
            <a:endParaRPr lang="vi-VN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9671" y="3083304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viết hoa các chữ cái đầu câu.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2586" y="4604681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đúng các bài tập chính tả phân biệt ng/ ngh, ch/ tr, uôn/ uông.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2587" y="1520817"/>
            <a:ext cx="2294303" cy="381636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vi-VN" sz="60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4869492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724166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25" y="1553798"/>
            <a:ext cx="10612055" cy="3127084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024" y="476423"/>
            <a:ext cx="2160588" cy="21547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39426" y="1981722"/>
            <a:ext cx="5286892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Đồ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ΐ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łu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endParaRPr lang="en-US" sz="40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9328" y="2618779"/>
            <a:ext cx="101003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ǟất κíε các đồ εΠ 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uΐϛn κūg ηư dΗϛu, εΪg εŗg, Α˝n Ūg sao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Tớ cũng κíε các đồ εΠ hΗİn đại ηư Δ-gô, ô Ǉô đΗϛu δΗϜn Ǉừ xa, ǧμłu ηân. Đồ εΠ wào Ǉớ cũng giữ gìn cẩn κận.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3725" y="1516369"/>
            <a:ext cx="10612055" cy="318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 tên đồ chơi truyền thống mà bé thích?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560860" y="2526943"/>
            <a:ext cx="961382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 chơi truyền thống bé thích là diều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chong chóng, đèn ông sao.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 dung bài viết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98138" y="3494500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 tên những đồ chơi hiện đại mà bé thích?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01443" y="3395317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1591513" y="4109990"/>
            <a:ext cx="9952212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 chơi hiện đại bé thích là lê-gô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ô tô điều khiển từ xa, siêu nhân.</a:t>
            </a:r>
          </a:p>
        </p:txBody>
      </p:sp>
    </p:spTree>
    <p:extLst>
      <p:ext uri="{BB962C8B-B14F-4D97-AF65-F5344CB8AC3E}">
        <p14:creationId xmlns:p14="http://schemas.microsoft.com/office/powerpoint/2010/main" val="349586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đoạn văn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văn gồm mấy câu?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51188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từ dễ viết sai trong bài: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 chóng, lê-gô, siêu nhân, giữ gìn,...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5" y="207166"/>
            <a:ext cx="4562433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Đoạn văn gồm 3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Khi viết chú ý viết hoa chữ cái đầu câu và điền đủ các dấu câu.</a:t>
            </a:r>
          </a:p>
        </p:txBody>
      </p:sp>
    </p:spTree>
    <p:extLst>
      <p:ext uri="{BB962C8B-B14F-4D97-AF65-F5344CB8AC3E}">
        <p14:creationId xmlns:p14="http://schemas.microsoft.com/office/powerpoint/2010/main" val="2164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717" y="1489026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0" y="-57963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43832" y="5723615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02" y="4793955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3615" y="4968988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732089" y="949229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927646" y="86606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617268" y="1593932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956385" y="431826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308075" y="1223539"/>
            <a:ext cx="6757464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33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9358" y="2282910"/>
            <a:ext cx="10886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ǟất κíε các đồ εΠ </a:t>
            </a:r>
            <a:r>
              <a:rPr lang="en-US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uΐϛn κūg ηư dΗϛu,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8548" y="2960082"/>
            <a:ext cx="1204422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εΪg εŗg, Α˝n Ūg sao</a:t>
            </a:r>
            <a:r>
              <a:rPr lang="en-US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Tớ cũng κíε</a:t>
            </a:r>
            <a:r>
              <a:rPr lang="en-US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đồ εΠ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983" y="3629304"/>
            <a:ext cx="12471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hΗİn đại ηư Δ-gô, ô Ǉô đΗϛu δΗϜn Ǉừ xa,</a:t>
            </a:r>
            <a:r>
              <a:rPr lang="en-US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ǧμłu ηân. 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2014" y="4725304"/>
            <a:ext cx="1120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 εΠ wào Ǉớ cũng giữ gìn cẩn κận. </a:t>
            </a:r>
            <a:endParaRPr lang="en-US" sz="36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0187" y="1985549"/>
            <a:ext cx="513408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 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ΐ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łu 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7912" y="1339283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viết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7B730DB0-F5E4-4668-92E5-B8FE159D2F64}"/>
              </a:ext>
            </a:extLst>
          </p:cNvPr>
          <p:cNvSpPr txBox="1"/>
          <p:nvPr/>
        </p:nvSpPr>
        <p:spPr>
          <a:xfrm>
            <a:off x="1598802" y="692952"/>
            <a:ext cx="89943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 năm ngày 24 tháng 11 năm 2022</a:t>
            </a:r>
            <a:endParaRPr lang="en-US" sz="36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1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Chọn 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hoặc 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thay cho ô vuông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4629" y="1094532"/>
            <a:ext cx="7607262" cy="151188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 ai nói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 nói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iêng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 ta vẫn vững như kiềng ba chân.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4629" y="2853044"/>
            <a:ext cx="115367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 không học như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ọc không mài.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4629" y="3842396"/>
            <a:ext cx="115367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Mấy cậu bạn đang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iêng tìm chỗ chơi đá cầu.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754012" y="1385298"/>
            <a:ext cx="464234" cy="407963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85555" y="2947233"/>
            <a:ext cx="571143" cy="492955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46253" y="1347216"/>
            <a:ext cx="796481" cy="452781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75824" y="3010921"/>
            <a:ext cx="524085" cy="407963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936095" y="3967820"/>
            <a:ext cx="719285" cy="452781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228260" y="3990230"/>
            <a:ext cx="464234" cy="407963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74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3" grpId="0"/>
      <p:bldP spid="26" grpId="0"/>
      <p:bldP spid="2" grpId="0" animBg="1"/>
      <p:bldP spid="2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Chọn a hoặc 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082" y="82000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Chọn 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hoặc 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thay cho ô vuông.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2182" y="4108108"/>
            <a:ext cx="217451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ung thu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50433" y="4109682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ung sức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17869" y="4109681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ong xanh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48868" y="4109682"/>
            <a:ext cx="283643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ong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5" y="2003759"/>
            <a:ext cx="2934856" cy="1947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30500" r="6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10" t="24616" r="31880" b="24923"/>
          <a:stretch/>
        </p:blipFill>
        <p:spPr>
          <a:xfrm>
            <a:off x="7026956" y="1836042"/>
            <a:ext cx="1301117" cy="2254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134" y="1974696"/>
            <a:ext cx="2788130" cy="1976740"/>
          </a:xfrm>
          <a:prstGeom prst="rect">
            <a:avLst/>
          </a:prstGeom>
        </p:spPr>
      </p:pic>
      <p:sp>
        <p:nvSpPr>
          <p:cNvPr id="5" name="AutoShape 2" descr="Nền Studio chụp ảnh Bầu Trời Đẹp Và Biển 180x300 cm Ảnh Cưới Nền Nghề Chụp  Ảnh Vinyl|studio background|photography studio backgroundsstudio backdrop - 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13" y="2003759"/>
            <a:ext cx="2946275" cy="1964183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44966" y="4257926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648909" y="4245294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636634" y="4245294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778850" y="4245293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579169" y="4245292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61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  <p:bldP spid="24" grpId="0"/>
      <p:bldP spid="25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541</Words>
  <Application>Microsoft Office PowerPoint</Application>
  <PresentationFormat>Màn hình rộng</PresentationFormat>
  <Paragraphs>66</Paragraphs>
  <Slides>12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HP001 4 hàng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10</cp:lastModifiedBy>
  <cp:revision>164</cp:revision>
  <dcterms:created xsi:type="dcterms:W3CDTF">2021-06-02T14:23:54Z</dcterms:created>
  <dcterms:modified xsi:type="dcterms:W3CDTF">2022-11-24T08:27:47Z</dcterms:modified>
</cp:coreProperties>
</file>