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3"/>
  </p:notesMasterIdLst>
  <p:sldIdLst>
    <p:sldId id="258" r:id="rId3"/>
    <p:sldId id="356" r:id="rId4"/>
    <p:sldId id="350" r:id="rId5"/>
    <p:sldId id="351" r:id="rId6"/>
    <p:sldId id="338" r:id="rId7"/>
    <p:sldId id="352" r:id="rId8"/>
    <p:sldId id="353" r:id="rId9"/>
    <p:sldId id="354" r:id="rId10"/>
    <p:sldId id="355" r:id="rId11"/>
    <p:sldId id="35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30" y="434163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7"/>
            <a:ext cx="10363200" cy="1828800"/>
          </a:xfrm>
        </p:spPr>
        <p:txBody>
          <a:bodyPr lIns="45720" rIns="45720" bIns="45720"/>
          <a:lstStyle>
            <a:lvl1pPr algn="r">
              <a:defRPr sz="6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48767" indent="0" algn="r">
              <a:spcBef>
                <a:spcPts val="0"/>
              </a:spcBef>
              <a:buNone/>
              <a:defRPr sz="2667">
                <a:solidFill>
                  <a:schemeClr val="bg2">
                    <a:shade val="25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3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30" y="434164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4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48767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6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7"/>
            <a:ext cx="5242560" cy="792163"/>
          </a:xfrm>
        </p:spPr>
        <p:txBody>
          <a:bodyPr lIns="146304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7"/>
            <a:ext cx="5242560" cy="792163"/>
          </a:xfrm>
        </p:spPr>
        <p:txBody>
          <a:bodyPr lIns="137160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3200"/>
            </a:lvl1pPr>
            <a:lvl2pPr algn="l">
              <a:defRPr sz="2667"/>
            </a:lvl2pPr>
            <a:lvl3pPr algn="l">
              <a:defRPr sz="2400"/>
            </a:lvl3pPr>
            <a:lvl4pPr algn="l">
              <a:defRPr sz="2133"/>
            </a:lvl4pPr>
            <a:lvl5pPr algn="l"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3200"/>
            </a:lvl1pPr>
            <a:lvl2pPr algn="l">
              <a:defRPr sz="2667"/>
            </a:lvl2pPr>
            <a:lvl3pPr algn="l">
              <a:defRPr sz="2400"/>
            </a:lvl3pPr>
            <a:lvl4pPr algn="l">
              <a:defRPr sz="2133"/>
            </a:lvl4pPr>
            <a:lvl5pPr algn="l"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83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6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3"/>
            <a:ext cx="3962400" cy="4206112"/>
          </a:xfrm>
        </p:spPr>
        <p:txBody>
          <a:bodyPr lIns="91440"/>
          <a:lstStyle>
            <a:lvl1pPr marL="24383" marR="24383" indent="0"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333">
                <a:solidFill>
                  <a:schemeClr val="tx1"/>
                </a:solidFill>
              </a:defRPr>
            </a:lvl3pPr>
            <a:lvl4pPr>
              <a:buNone/>
              <a:defRPr sz="1200">
                <a:solidFill>
                  <a:schemeClr val="tx1"/>
                </a:solidFill>
              </a:defRPr>
            </a:lvl4pPr>
            <a:lvl5pPr>
              <a:buNone/>
              <a:defRPr sz="1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5" y="930144"/>
            <a:ext cx="6168212" cy="4724403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467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 sz="2667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4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3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4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60958" indent="0" algn="l">
              <a:spcBef>
                <a:spcPts val="0"/>
              </a:spcBef>
              <a:buNone/>
              <a:defRPr sz="1867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333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4760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5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6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4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37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24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76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30" y="434163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1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2023/2/19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559" indent="-353559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3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1502" indent="-26821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486" indent="-243834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365470" indent="-243834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1706837" indent="-243834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246" indent="-243834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7655" indent="-243834" algn="l" rtl="0" eaLnBrk="1" latinLnBrk="0" hangingPunct="1">
        <a:spcBef>
          <a:spcPts val="34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256" indent="-243834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5048" indent="-243834" algn="l" rtl="0" eaLnBrk="1" latinLnBrk="0" hangingPunct="1">
        <a:spcBef>
          <a:spcPts val="34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 ( Tiết 2)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2" y="1397977"/>
            <a:ext cx="10357339" cy="26161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/>
              <a:t>Yêu</a:t>
            </a:r>
            <a:r>
              <a:rPr lang="en-US" sz="4400" b="1" dirty="0" smtClean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 smtClean="0"/>
              <a:t>đạt</a:t>
            </a:r>
            <a:endParaRPr lang="vi-VN" sz="4400" b="1" dirty="0"/>
          </a:p>
          <a:p>
            <a:r>
              <a:rPr lang="en-US" sz="4000" dirty="0" smtClean="0"/>
              <a:t>-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thiếu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endParaRPr lang="vi-VN" sz="4000" dirty="0"/>
          </a:p>
          <a:p>
            <a:r>
              <a:rPr lang="en-US" sz="4000" dirty="0" smtClean="0"/>
              <a:t>-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/>
              <a:t>so </a:t>
            </a:r>
            <a:r>
              <a:rPr lang="en-US" sz="4000" dirty="0" err="1"/>
              <a:t>sánh</a:t>
            </a:r>
            <a:r>
              <a:rPr lang="en-US" sz="4000" dirty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/>
              <a:t>lập</a:t>
            </a:r>
            <a:r>
              <a:rPr lang="en-US" sz="4000" dirty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. </a:t>
            </a:r>
            <a:endParaRPr lang="vi-VN" sz="4000" dirty="0"/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0511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2" y="1397977"/>
            <a:ext cx="10357339" cy="26161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/>
              <a:t>Yêu</a:t>
            </a:r>
            <a:r>
              <a:rPr lang="en-US" sz="4400" b="1" dirty="0" smtClean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 smtClean="0"/>
              <a:t>đạt</a:t>
            </a:r>
            <a:endParaRPr lang="vi-VN" sz="4400" b="1" dirty="0"/>
          </a:p>
          <a:p>
            <a:r>
              <a:rPr lang="en-US" sz="4000" dirty="0" smtClean="0"/>
              <a:t>-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thiếu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endParaRPr lang="vi-VN" sz="4000" dirty="0"/>
          </a:p>
          <a:p>
            <a:r>
              <a:rPr lang="en-US" sz="4000" dirty="0" smtClean="0"/>
              <a:t>-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/>
              <a:t>so </a:t>
            </a:r>
            <a:r>
              <a:rPr lang="en-US" sz="4000" dirty="0" err="1"/>
              <a:t>sánh</a:t>
            </a:r>
            <a:r>
              <a:rPr lang="en-US" sz="4000" dirty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/>
              <a:t>lập</a:t>
            </a:r>
            <a:r>
              <a:rPr lang="en-US" sz="4000" dirty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. </a:t>
            </a:r>
            <a:endParaRPr lang="vi-VN" sz="4000" dirty="0"/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4500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4EFD064-D0FD-4475-8A0A-54DCDBCF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89" y="570418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5CDD75-0658-4490-943B-CA578B10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" y="0"/>
            <a:ext cx="1717765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E1410106-492B-4167-92B0-8FE2A2F764B9}"/>
              </a:ext>
            </a:extLst>
          </p:cNvPr>
          <p:cNvSpPr/>
          <p:nvPr/>
        </p:nvSpPr>
        <p:spPr>
          <a:xfrm flipV="1">
            <a:off x="5509202" y="1648435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BFDC41-437A-49FB-A821-E40272868087}"/>
              </a:ext>
            </a:extLst>
          </p:cNvPr>
          <p:cNvSpPr txBox="1"/>
          <p:nvPr/>
        </p:nvSpPr>
        <p:spPr>
          <a:xfrm>
            <a:off x="5715390" y="1590165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113DA4EA-0FE2-4AC4-99B1-7F3CFA455454}"/>
              </a:ext>
            </a:extLst>
          </p:cNvPr>
          <p:cNvSpPr/>
          <p:nvPr/>
        </p:nvSpPr>
        <p:spPr>
          <a:xfrm flipV="1">
            <a:off x="7876654" y="1645587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8962BB-CBB6-40C4-A1B5-0965AD5E6A5C}"/>
              </a:ext>
            </a:extLst>
          </p:cNvPr>
          <p:cNvSpPr txBox="1"/>
          <p:nvPr/>
        </p:nvSpPr>
        <p:spPr>
          <a:xfrm>
            <a:off x="8082842" y="1587317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3AA4B346-23A0-446C-8A65-FF4C295D0E3D}"/>
              </a:ext>
            </a:extLst>
          </p:cNvPr>
          <p:cNvSpPr/>
          <p:nvPr/>
        </p:nvSpPr>
        <p:spPr>
          <a:xfrm>
            <a:off x="4303449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0A6D457-6339-476C-B979-79F2B8BBD2FB}"/>
              </a:ext>
            </a:extLst>
          </p:cNvPr>
          <p:cNvSpPr/>
          <p:nvPr/>
        </p:nvSpPr>
        <p:spPr>
          <a:xfrm>
            <a:off x="6749274" y="391874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807B9EF-C71A-4E5D-8F7E-2FBAAD67BCCD}"/>
              </a:ext>
            </a:extLst>
          </p:cNvPr>
          <p:cNvSpPr/>
          <p:nvPr/>
        </p:nvSpPr>
        <p:spPr>
          <a:xfrm>
            <a:off x="7946832" y="3929953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48A98031-D95F-462C-A343-6D0B6311F5CF}"/>
              </a:ext>
            </a:extLst>
          </p:cNvPr>
          <p:cNvSpPr/>
          <p:nvPr/>
        </p:nvSpPr>
        <p:spPr>
          <a:xfrm>
            <a:off x="6714185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BF2C4725-CC6C-4303-BA4C-65B38F7033F1}"/>
              </a:ext>
            </a:extLst>
          </p:cNvPr>
          <p:cNvSpPr/>
          <p:nvPr/>
        </p:nvSpPr>
        <p:spPr>
          <a:xfrm>
            <a:off x="9117496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4806F2C-5F2B-4206-9308-98FE6CFBAD9C}"/>
              </a:ext>
            </a:extLst>
          </p:cNvPr>
          <p:cNvSpPr/>
          <p:nvPr/>
        </p:nvSpPr>
        <p:spPr>
          <a:xfrm>
            <a:off x="5536096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6DAA41-859A-4C84-9563-8795E181E9A9}"/>
              </a:ext>
            </a:extLst>
          </p:cNvPr>
          <p:cNvSpPr/>
          <p:nvPr/>
        </p:nvSpPr>
        <p:spPr>
          <a:xfrm>
            <a:off x="9174227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24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FB55931-9680-4F5A-B75F-C5C43DDA9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676399" y="1504122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4D9910-CF70-4A27-8D1E-B0C8A480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3" y="104812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9FEE04BE-AFB5-46CD-8644-AAF946406F8F}"/>
              </a:ext>
            </a:extLst>
          </p:cNvPr>
          <p:cNvSpPr/>
          <p:nvPr/>
        </p:nvSpPr>
        <p:spPr>
          <a:xfrm>
            <a:off x="3122762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0EDD7DFB-A294-48E6-BD70-6E59777B7433}"/>
              </a:ext>
            </a:extLst>
          </p:cNvPr>
          <p:cNvSpPr/>
          <p:nvPr/>
        </p:nvSpPr>
        <p:spPr>
          <a:xfrm>
            <a:off x="7200181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68DE1F4A-777A-490C-A686-834204037372}"/>
              </a:ext>
            </a:extLst>
          </p:cNvPr>
          <p:cNvSpPr/>
          <p:nvPr/>
        </p:nvSpPr>
        <p:spPr>
          <a:xfrm>
            <a:off x="4224067" y="477615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ình Bầu dục 10">
            <a:extLst>
              <a:ext uri="{FF2B5EF4-FFF2-40B4-BE49-F238E27FC236}">
                <a16:creationId xmlns="" xmlns:a16="http://schemas.microsoft.com/office/drawing/2014/main" id="{1F5671AC-4A38-4722-86D9-66F5F7982DBD}"/>
              </a:ext>
            </a:extLst>
          </p:cNvPr>
          <p:cNvSpPr/>
          <p:nvPr/>
        </p:nvSpPr>
        <p:spPr>
          <a:xfrm>
            <a:off x="7085164" y="4726556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EF27899-DDA3-4A7E-9A18-6251DEB4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64" y="1607266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A34DBB-BF7B-4966-9AD3-C509D5F4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58" y="181062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EE0D7240-142E-4DFE-A295-722910AD41F9}"/>
              </a:ext>
            </a:extLst>
          </p:cNvPr>
          <p:cNvSpPr/>
          <p:nvPr/>
        </p:nvSpPr>
        <p:spPr>
          <a:xfrm>
            <a:off x="2454965" y="40187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9DC05ED7-205F-4754-B889-19A3407C2044}"/>
              </a:ext>
            </a:extLst>
          </p:cNvPr>
          <p:cNvSpPr/>
          <p:nvPr/>
        </p:nvSpPr>
        <p:spPr>
          <a:xfrm>
            <a:off x="2454965" y="49331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63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1862D30-6701-49FD-9421-81378E4C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47" y="107533"/>
            <a:ext cx="8194382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85D292-51D4-4CD1-993A-81FA0169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3" y="164877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47851E2-76D6-44F4-8A3E-638543377037}"/>
              </a:ext>
            </a:extLst>
          </p:cNvPr>
          <p:cNvSpPr/>
          <p:nvPr/>
        </p:nvSpPr>
        <p:spPr>
          <a:xfrm>
            <a:off x="2781300" y="4684643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637FFF6B-9491-48B2-B08F-0F9430E2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45" y="4637681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E0891158-A760-4BA6-BFE1-CCACDD35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920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0434CA9-44C8-4705-9111-5377AB27D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8001000" y="4636905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5AFDE194-2884-4B61-B015-E596953F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8001000" y="4726162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7018 -0.4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90A95A1-D533-45FE-8299-5E8B00EA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1160609"/>
            <a:ext cx="8170374" cy="428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28486E-0475-45B4-B809-7D41984C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15" y="141307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069C90-6B3F-4BFB-A74C-9137041A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53" y="5441545"/>
            <a:ext cx="5262563" cy="923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83,87,38,37,78,73</a:t>
            </a:r>
          </a:p>
        </p:txBody>
      </p:sp>
    </p:spTree>
    <p:extLst>
      <p:ext uri="{BB962C8B-B14F-4D97-AF65-F5344CB8AC3E}">
        <p14:creationId xmlns:p14="http://schemas.microsoft.com/office/powerpoint/2010/main" val="1792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371475"/>
            <a:ext cx="5021943" cy="2676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8503" y="1553029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7506786" y="1059544"/>
            <a:ext cx="885373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7506786" y="1792515"/>
            <a:ext cx="885373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461829" y="798285"/>
            <a:ext cx="934577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8461829" y="1709739"/>
            <a:ext cx="934577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457508" y="1059545"/>
            <a:ext cx="788232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96441" y="845455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405258" y="2001521"/>
            <a:ext cx="78822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96441" y="1762034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03999" y="3149601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73257" y="2681515"/>
            <a:ext cx="1088571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73257" y="3454400"/>
            <a:ext cx="1088571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461829" y="2427515"/>
            <a:ext cx="934577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8461829" y="3439885"/>
            <a:ext cx="934577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9408164" y="2684418"/>
            <a:ext cx="895635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05148" y="2471057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9492343" y="3693886"/>
            <a:ext cx="73597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94991" y="3389086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6581" y="4847773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373257" y="4354287"/>
            <a:ext cx="1088571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73257" y="5087259"/>
            <a:ext cx="1088571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461828" y="4212772"/>
            <a:ext cx="934577" cy="508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8461829" y="5087259"/>
            <a:ext cx="934577" cy="508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9492342" y="4371704"/>
            <a:ext cx="811455" cy="95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77723" y="4263571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9509760" y="5344887"/>
            <a:ext cx="80564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54499" y="5087258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7657" y="3754845"/>
            <a:ext cx="5675087" cy="1332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18320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Lato Heavy</vt:lpstr>
      <vt:lpstr>Times New Roman</vt:lpstr>
      <vt:lpstr>UTM Avo</vt:lpstr>
      <vt:lpstr>UTM Cookies</vt:lpstr>
      <vt:lpstr>UTM Chickenhawk</vt:lpstr>
      <vt:lpstr>Verdana</vt:lpstr>
      <vt:lpstr>Wingdings 2</vt:lpstr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HT81</dc:creator>
  <cp:lastModifiedBy>HT81</cp:lastModifiedBy>
  <cp:revision>2</cp:revision>
  <dcterms:modified xsi:type="dcterms:W3CDTF">2023-02-19T06:49:56Z</dcterms:modified>
</cp:coreProperties>
</file>