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5" r:id="rId2"/>
    <p:sldId id="311" r:id="rId3"/>
    <p:sldId id="259" r:id="rId4"/>
    <p:sldId id="260" r:id="rId5"/>
    <p:sldId id="264" r:id="rId6"/>
    <p:sldId id="282" r:id="rId7"/>
    <p:sldId id="283" r:id="rId8"/>
    <p:sldId id="284" r:id="rId9"/>
    <p:sldId id="265" r:id="rId10"/>
    <p:sldId id="288" r:id="rId11"/>
    <p:sldId id="304" r:id="rId12"/>
    <p:sldId id="266" r:id="rId13"/>
    <p:sldId id="278" r:id="rId14"/>
    <p:sldId id="272" r:id="rId15"/>
    <p:sldId id="273" r:id="rId16"/>
    <p:sldId id="274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7975" autoAdjust="0"/>
  </p:normalViewPr>
  <p:slideViewPr>
    <p:cSldViewPr>
      <p:cViewPr varScale="1">
        <p:scale>
          <a:sx n="70" d="100"/>
          <a:sy n="70" d="100"/>
        </p:scale>
        <p:origin x="516" y="32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cam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000A-AC13-42B3-ABF9-F3FE1E7206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0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12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9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3" Type="http://schemas.openxmlformats.org/officeDocument/2006/relationships/audio" Target="../media/audio1.wav"/><Relationship Id="rId21" Type="http://schemas.microsoft.com/office/2007/relationships/hdphoto" Target="../media/hdphoto2.wdp"/><Relationship Id="rId7" Type="http://schemas.openxmlformats.org/officeDocument/2006/relationships/image" Target="../media/image3.png"/><Relationship Id="rId12" Type="http://schemas.openxmlformats.org/officeDocument/2006/relationships/slide" Target="slide6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slide" Target="slide3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slide" Target="slide7.xml"/><Relationship Id="rId22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22" y="-438945"/>
            <a:ext cx="7326224" cy="7931945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8255"/>
            <a:ext cx="1586601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7911"/>
            <a:ext cx="1461958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62" y="1553241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4" y="277849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4" y="277849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42" y="462588"/>
            <a:ext cx="1268777" cy="136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40" y="462586"/>
            <a:ext cx="1268777" cy="136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8" y="2513049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8" y="2517093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127070" y="198965"/>
            <a:ext cx="843975" cy="419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7" y="2024196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5" y="1617600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7" y="2005049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5" y="1598649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75" b="100000" l="0" r="98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22" y="3300161"/>
            <a:ext cx="3352800" cy="3352800"/>
          </a:xfrm>
          <a:prstGeom prst="rect">
            <a:avLst/>
          </a:prstGeom>
        </p:spPr>
      </p:pic>
      <p:pic>
        <p:nvPicPr>
          <p:cNvPr id="17" name="Picture 7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62" y="1553241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5083" y="1091370"/>
            <a:ext cx="290528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ids" pitchFamily="2" charset="0"/>
                <a:ea typeface="Kids" pitchFamily="2" charset="0"/>
                <a:cs typeface="Kids" pitchFamily="2" charset="0"/>
              </a:rPr>
              <a:t>HÁI CAM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7932067A-8EB5-DD4A-BE03-F22FCFDC89E4}"/>
              </a:ext>
            </a:extLst>
          </p:cNvPr>
          <p:cNvSpPr/>
          <p:nvPr/>
        </p:nvSpPr>
        <p:spPr>
          <a:xfrm>
            <a:off x="991085" y="283476"/>
            <a:ext cx="2422833" cy="70712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6858E-6 L -0.31718 0.4902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244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82391E-7 L -0.30104 0.61724 " pathEditMode="relative" rAng="0" ptsTypes="AA">
                                      <p:cBhvr>
                                        <p:cTn id="2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308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93265E-6 L -0.49149 0.584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29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9351E-6 L -0.33437 0.350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175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3392E-6 L -0.49948 0.3920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3" y="19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4124E-7 L -0.19115 0.4365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21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-19050"/>
            <a:ext cx="10149681" cy="535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" y="4919663"/>
            <a:ext cx="119491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1119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8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8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8" name="[hanhtrangso.nxbgd.vn] Tập viết_ h_HTS">
            <a:hlinkClick r:id="" action="ppaction://media"/>
            <a:extLst>
              <a:ext uri="{FF2B5EF4-FFF2-40B4-BE49-F238E27FC236}">
                <a16:creationId xmlns="" xmlns:a16="http://schemas.microsoft.com/office/drawing/2014/main" id="{DFD1C957-B0FC-44E7-B843-058A4389F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778" b="6666"/>
          <a:stretch/>
        </p:blipFill>
        <p:spPr>
          <a:xfrm>
            <a:off x="6309519" y="1028700"/>
            <a:ext cx="5689600" cy="586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9A5D76-C2D5-487F-9D2E-B339EDB17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1058975"/>
            <a:ext cx="5029200" cy="58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FE17E1-ECAB-46B5-B067-D575AB7CF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6" y="561059"/>
            <a:ext cx="4515173" cy="5819078"/>
          </a:xfrm>
          <a:prstGeom prst="rect">
            <a:avLst/>
          </a:prstGeom>
        </p:spPr>
      </p:pic>
      <p:pic>
        <p:nvPicPr>
          <p:cNvPr id="6" name="[hanhtrangso.nxbgd.vn] Tập viết_ l_HTS">
            <a:hlinkClick r:id="" action="ppaction://media"/>
            <a:extLst>
              <a:ext uri="{FF2B5EF4-FFF2-40B4-BE49-F238E27FC236}">
                <a16:creationId xmlns="" xmlns:a16="http://schemas.microsoft.com/office/drawing/2014/main" id="{C0ABA0CF-8BCF-4ECA-B005-DEAE3C9AB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6648" b="6685"/>
          <a:stretch/>
        </p:blipFill>
        <p:spPr>
          <a:xfrm>
            <a:off x="5776106" y="457200"/>
            <a:ext cx="5689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0212"/>
          <a:stretch/>
        </p:blipFill>
        <p:spPr>
          <a:xfrm>
            <a:off x="442119" y="203422"/>
            <a:ext cx="11002929" cy="52038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4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bị ho. Bà đã có lá hẹ.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98977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714654" y="537646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10112" y="539597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108463" y="5415485"/>
            <a:ext cx="228600" cy="113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426294" y="5105400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36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10732" y="5105400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3600">
              <a:solidFill>
                <a:schemeClr val="tx1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6" grpId="0" animBg="1"/>
      <p:bldP spid="6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68" y="-54628"/>
            <a:ext cx="9226983" cy="487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6" y="4155281"/>
            <a:ext cx="1086283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5257800"/>
            <a:ext cx="102901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53503" r="-269"/>
          <a:stretch/>
        </p:blipFill>
        <p:spPr>
          <a:xfrm>
            <a:off x="1978964" y="1601559"/>
            <a:ext cx="7924800" cy="52117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cối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933" y="1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>
            <a:spLocks noGrp="1"/>
          </p:cNvSpPr>
          <p:nvPr>
            <p:ph type="ctrTitle"/>
          </p:nvPr>
        </p:nvSpPr>
        <p:spPr>
          <a:xfrm>
            <a:off x="670719" y="2590800"/>
            <a:ext cx="10641608" cy="1837569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11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115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1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7"/>
          <a:stretch/>
        </p:blipFill>
        <p:spPr>
          <a:xfrm>
            <a:off x="0" y="-23059"/>
            <a:ext cx="12161838" cy="5886705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-84456" y="549272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bơi trên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ồ.</a:t>
            </a:r>
            <a:endParaRPr lang="en-US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  </a:t>
            </a: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L  l 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08189" y="168989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8549" y="68555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165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8529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0496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0996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đỏ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5919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5" y="762000"/>
            <a:ext cx="4115858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ỡ ngàng với rừng phong lá đỏ đẹp lãng mạn, cực hiếm tại Huế |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83" y="762000"/>
            <a:ext cx="7502623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hồ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9976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5" y="381000"/>
            <a:ext cx="5638403" cy="42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TRÌNH KÈ BỜ HỒ CỪ BẢN NHỰA TUYẾN C-D TẠI CÔNG VIÊN VĂN HÓA ĐẦM SEN,  QUẬN 11, TP. 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19" y="400049"/>
            <a:ext cx="5610252" cy="4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508919" y="1371600"/>
            <a:ext cx="990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619345" y="1729741"/>
            <a:ext cx="990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96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42826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 descr="CÁ HỐ - CÁ TƯƠI LONG H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2" y="417294"/>
            <a:ext cx="6115050" cy="40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làm cá nướng xiên sốt thơm lừng | Cooky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2044"/>
          <a:stretch/>
        </p:blipFill>
        <p:spPr bwMode="auto">
          <a:xfrm>
            <a:off x="7147719" y="417294"/>
            <a:ext cx="4470378" cy="40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4725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 le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23569" y="5353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94236" y="535014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9" y="876299"/>
            <a:ext cx="5297569" cy="39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69" y="886977"/>
            <a:ext cx="6309519" cy="3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784580"/>
            <a:ext cx="3129694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Á HỐ - CÁ TƯƠI LONG HẢ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19" y="1784578"/>
            <a:ext cx="2921708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1784578"/>
            <a:ext cx="255852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803628"/>
            <a:ext cx="200413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23" y="3907422"/>
            <a:ext cx="301875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34" y="3900862"/>
            <a:ext cx="2693145" cy="19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12" y="3907422"/>
            <a:ext cx="3220323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86" y="3907422"/>
            <a:ext cx="330739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116</Words>
  <Application>Microsoft Office PowerPoint</Application>
  <PresentationFormat>Custom</PresentationFormat>
  <Paragraphs>62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.VnArial</vt:lpstr>
      <vt:lpstr>.VnCooper</vt:lpstr>
      <vt:lpstr>Arial</vt:lpstr>
      <vt:lpstr>Arial Rounded MT Bold</vt:lpstr>
      <vt:lpstr>Arial-Rounded</vt:lpstr>
      <vt:lpstr>Arrus-Black</vt:lpstr>
      <vt:lpstr>Calibri</vt:lpstr>
      <vt:lpstr>DomCasual</vt:lpstr>
      <vt:lpstr>Kids</vt:lpstr>
      <vt:lpstr>Office Theme</vt:lpstr>
      <vt:lpstr>PowerPoint Presentation</vt:lpstr>
      <vt:lpstr>đi đò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Thuy</cp:lastModifiedBy>
  <cp:revision>107</cp:revision>
  <dcterms:created xsi:type="dcterms:W3CDTF">2021-05-08T14:00:55Z</dcterms:created>
  <dcterms:modified xsi:type="dcterms:W3CDTF">2023-09-21T05:51:22Z</dcterms:modified>
</cp:coreProperties>
</file>