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3" r:id="rId4"/>
    <p:sldId id="256" r:id="rId5"/>
    <p:sldId id="265" r:id="rId6"/>
    <p:sldId id="258" r:id="rId7"/>
    <p:sldId id="259" r:id="rId8"/>
    <p:sldId id="261" r:id="rId9"/>
    <p:sldId id="266" r:id="rId10"/>
    <p:sldId id="267" r:id="rId11"/>
    <p:sldId id="269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59763-086B-4499-BDF3-0DC4607B63F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BDC4-E514-4CD0-BEC2-5880C7161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b="1" u="sng" dirty="0" err="1" smtClean="0">
                <a:latin typeface="Arial" charset="0"/>
                <a:cs typeface="Arial" charset="0"/>
              </a:rPr>
              <a:t>Tìm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hiểu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Tư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thế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ngồi</a:t>
            </a:r>
            <a:r>
              <a:rPr lang="en-US" b="1" u="sng" dirty="0" smtClean="0">
                <a:latin typeface="Arial" charset="0"/>
                <a:cs typeface="Arial" charset="0"/>
              </a:rPr>
              <a:t> an </a:t>
            </a:r>
            <a:r>
              <a:rPr lang="en-US" b="1" u="sng" dirty="0" err="1" smtClean="0">
                <a:latin typeface="Arial" charset="0"/>
                <a:cs typeface="Arial" charset="0"/>
              </a:rPr>
              <a:t>toàn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trên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xe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máy</a:t>
            </a:r>
            <a:r>
              <a:rPr lang="en-US" b="1" u="sng" dirty="0" smtClean="0">
                <a:latin typeface="Arial" charset="0"/>
                <a:cs typeface="Arial" charset="0"/>
              </a:rPr>
              <a:t>, </a:t>
            </a:r>
            <a:r>
              <a:rPr lang="en-US" b="1" u="sng" dirty="0" err="1" smtClean="0">
                <a:latin typeface="Arial" charset="0"/>
                <a:cs typeface="Arial" charset="0"/>
              </a:rPr>
              <a:t>xe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đạp</a:t>
            </a:r>
            <a:r>
              <a:rPr lang="en-US" b="1" u="sng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n-US" b="1" u="sng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v"/>
            </a:pPr>
            <a:r>
              <a:rPr lang="en-US" b="1" i="1" dirty="0" err="1" smtClean="0">
                <a:latin typeface="Arial" charset="0"/>
                <a:cs typeface="Arial" charset="0"/>
              </a:rPr>
              <a:t>Bước</a:t>
            </a:r>
            <a:r>
              <a:rPr lang="en-US" b="1" i="1" dirty="0" smtClean="0">
                <a:latin typeface="Arial" charset="0"/>
                <a:cs typeface="Arial" charset="0"/>
              </a:rPr>
              <a:t> 1: </a:t>
            </a:r>
            <a:r>
              <a:rPr lang="en-US" b="1" i="1" dirty="0" err="1" smtClean="0">
                <a:latin typeface="Arial" charset="0"/>
                <a:cs typeface="Arial" charset="0"/>
              </a:rPr>
              <a:t>Hỏi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học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sinh</a:t>
            </a:r>
            <a:endParaRPr lang="en-US" b="1" i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Câu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hỏi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đúng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tư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trên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máy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đạp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buFontTx/>
              <a:buChar char="v"/>
            </a:pP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Bước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2: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giáo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viên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bổ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xung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và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nhấn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mạnh</a:t>
            </a:r>
            <a:endParaRPr lang="en-US" b="1" i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thẳng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lưng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ôm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eo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người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lái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đùi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khép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nhẹ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bàn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chân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dặt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lên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thanh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để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chân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phía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sau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Ngồi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ổn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định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trên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không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quay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ngang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quay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ngửa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làm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ảnh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hưởng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đến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sự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cân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bằng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của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và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sự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tập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trung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của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người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lái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endParaRPr lang="en-US" dirty="0" smtClean="0">
              <a:solidFill>
                <a:srgbClr val="BA16AE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Bên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cạnh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đó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để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tránh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bị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chấn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thương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đầu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khi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sảy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ra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tai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nạn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các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em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phải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luôn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đội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mũ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bảo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hiểm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và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cài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dây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quai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mũ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đúng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cách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khi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đi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đạp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 smtClean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BA16AE"/>
                </a:solidFill>
                <a:latin typeface="Arial" charset="0"/>
                <a:cs typeface="Arial" charset="0"/>
              </a:rPr>
              <a:t>máy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u="sng" dirty="0" smtClean="0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5BBFA49-FB37-47EA-A59C-50F3589D71B4}" type="slidenum">
              <a:rPr lang="en-US" sz="1200" b="0">
                <a:solidFill>
                  <a:schemeClr val="tx1"/>
                </a:solidFill>
              </a:rPr>
              <a:pPr algn="r"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6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1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1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4262-D8F0-4446-9BE3-49C815FA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Thái-TH Nam Trạch</a:t>
            </a:r>
          </a:p>
        </p:txBody>
      </p:sp>
    </p:spTree>
    <p:extLst>
      <p:ext uri="{BB962C8B-B14F-4D97-AF65-F5344CB8AC3E}">
        <p14:creationId xmlns:p14="http://schemas.microsoft.com/office/powerpoint/2010/main" val="106074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A671-1E03-4D25-8A65-8189E966FB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uonghuong\Local%20Settings\Temporary%20Internet%20Files\Content.IE5\W5EJOTMF\MSj04379120000%5b1%5d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8.gif"/><Relationship Id="rId5" Type="http://schemas.openxmlformats.org/officeDocument/2006/relationships/audio" Target="../media/audio5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ATGT%20thi\tre%20em%20hom%20nay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44838" y="1401763"/>
            <a:ext cx="2971800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5F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900" dirty="0">
                <a:solidFill>
                  <a:srgbClr val="FF3300"/>
                </a:solidFill>
                <a:sym typeface="Wingdings" pitchFamily="2" charset="2"/>
              </a:rPr>
              <a:t>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62400" y="266700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62000" y="330488"/>
            <a:ext cx="7848600" cy="15240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DF04B"/>
          </a:solidFill>
          <a:ln w="38100">
            <a:solidFill>
              <a:srgbClr val="FBFFF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 TOÀN GIAO THÔNG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104" name="Picture 8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24625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0576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7" descr="!PC8_C2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0" y="33528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Sj043791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4" descr="!PC8_C2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5400" y="6400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5"/>
          <p:cNvSpPr txBox="1">
            <a:spLocks noChangeArrowheads="1"/>
          </p:cNvSpPr>
          <p:nvPr/>
        </p:nvSpPr>
        <p:spPr bwMode="auto">
          <a:xfrm>
            <a:off x="762000" y="53340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CHÚC BẠN MAY MẮN NHÉ</a:t>
            </a: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1017588" y="1606084"/>
            <a:ext cx="7083425" cy="110424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rgbClr val="99000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BẠN HÃY NÊU VIỆC NÀO NÊN LÀM VÀ VIỆC NÀO KHÔNG NÊN LÀM.</a:t>
            </a: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3657600" y="3581400"/>
            <a:ext cx="3200400" cy="1295400"/>
          </a:xfrm>
          <a:prstGeom prst="wedgeEllipseCallout">
            <a:avLst>
              <a:gd name="adj1" fmla="val -96676"/>
              <a:gd name="adj2" fmla="val 19977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990000">
                <a:alpha val="50000"/>
              </a:srgbClr>
            </a:prstShdw>
          </a:effectLst>
        </p:spPr>
        <p:txBody>
          <a:bodyPr/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1219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469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91148" grpId="0" animBg="1"/>
      <p:bldP spid="91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DRPC1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Picture 9" descr="C:\Documents and Settings\D0594\Desktop\Anh ghep quan\1.bmp"/>
          <p:cNvPicPr>
            <a:picLocks noChangeAspect="1" noChangeArrowheads="1"/>
          </p:cNvPicPr>
          <p:nvPr/>
        </p:nvPicPr>
        <p:blipFill>
          <a:blip r:embed="rId8" cstate="print"/>
          <a:srcRect l="3596" r="12984"/>
          <a:stretch>
            <a:fillRect/>
          </a:stretch>
        </p:blipFill>
        <p:spPr bwMode="auto">
          <a:xfrm>
            <a:off x="86928" y="227539"/>
            <a:ext cx="9042592" cy="661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834" name="AutoShape 10"/>
          <p:cNvSpPr>
            <a:spLocks noChangeArrowheads="1"/>
          </p:cNvSpPr>
          <p:nvPr/>
        </p:nvSpPr>
        <p:spPr bwMode="auto">
          <a:xfrm rot="-1928297">
            <a:off x="3276600" y="3200400"/>
            <a:ext cx="2501900" cy="838200"/>
          </a:xfrm>
          <a:prstGeom prst="rightArrow">
            <a:avLst>
              <a:gd name="adj1" fmla="val 50000"/>
              <a:gd name="adj2" fmla="val 7462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691" name="Picture 19" descr="36cl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1690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u="sng">
                <a:solidFill>
                  <a:schemeClr val="bg1"/>
                </a:solidFill>
              </a:rPr>
              <a:t>Tập đọc: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Thứ năm  ngày 07  tháng 10 năm 2010</a:t>
            </a:r>
          </a:p>
        </p:txBody>
      </p:sp>
      <p:pic>
        <p:nvPicPr>
          <p:cNvPr id="31748" name="Picture 7" descr="SDC102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1" name="AutoShape 9"/>
          <p:cNvSpPr>
            <a:spLocks noChangeArrowheads="1"/>
          </p:cNvSpPr>
          <p:nvPr/>
        </p:nvSpPr>
        <p:spPr bwMode="auto">
          <a:xfrm rot="-1928297">
            <a:off x="510381" y="3932787"/>
            <a:ext cx="2027238" cy="914400"/>
          </a:xfrm>
          <a:prstGeom prst="rightArrow">
            <a:avLst>
              <a:gd name="adj1" fmla="val 50000"/>
              <a:gd name="adj2" fmla="val 5542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9712" name="Picture 16" descr="th_ClappingHands-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4088"/>
            <a:ext cx="3048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46209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2" descr="images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533400"/>
            <a:ext cx="752621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J00991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4600"/>
            <a:ext cx="4876800" cy="533400"/>
          </a:xfrm>
        </p:spPr>
      </p:pic>
      <p:pic>
        <p:nvPicPr>
          <p:cNvPr id="30724" name="Picture 6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246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0200" y="43434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62800" y="14478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77100" y="47625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6800" y="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4900" y="11049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6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97525"/>
            <a:ext cx="129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7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410200"/>
            <a:ext cx="1250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AutoShape 33"/>
          <p:cNvSpPr>
            <a:spLocks noChangeArrowheads="1"/>
          </p:cNvSpPr>
          <p:nvPr/>
        </p:nvSpPr>
        <p:spPr bwMode="auto">
          <a:xfrm rot="-1928297">
            <a:off x="2214563" y="3871913"/>
            <a:ext cx="2352675" cy="914400"/>
          </a:xfrm>
          <a:prstGeom prst="rightArrow">
            <a:avLst>
              <a:gd name="adj1" fmla="val 50000"/>
              <a:gd name="adj2" fmla="val 6432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0" name="Picture 63" descr="clap-animated-animation-clap-smiley-emoticon-000340-larg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0399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703" name="Picture 31" descr="thinking-idea-animated-animation-smiley-emoticon-000339-larg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37629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sds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1066800" y="-228600"/>
            <a:ext cx="7772400" cy="2438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cô cùng các em sức khỏe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667000" y="42672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53253" name="Picture 11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1" descr="D6813819845B4220B39B42C244DE315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tre em hom n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13490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4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38545" y="152399"/>
            <a:ext cx="2854412" cy="274320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3092802" y="190300"/>
            <a:ext cx="3186996" cy="26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6386945" y="228202"/>
            <a:ext cx="2743200" cy="26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131617" y="3276600"/>
            <a:ext cx="2833255" cy="26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02" y="3276600"/>
            <a:ext cx="2655897" cy="2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8716" y="4118709"/>
            <a:ext cx="243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143000" y="572701"/>
            <a:ext cx="6310372" cy="493269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1143000" y="381000"/>
            <a:ext cx="6462772" cy="54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1143000" y="454198"/>
            <a:ext cx="6553200" cy="53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914400" y="572700"/>
            <a:ext cx="6934200" cy="52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2700"/>
            <a:ext cx="7010400" cy="53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38545" y="152399"/>
            <a:ext cx="2667000" cy="256309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3200400" y="228202"/>
            <a:ext cx="2971800" cy="24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6386945" y="228203"/>
            <a:ext cx="2743200" cy="24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131617" y="3276600"/>
            <a:ext cx="2833255" cy="26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03" y="3276600"/>
            <a:ext cx="2492394" cy="2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8716" y="3962400"/>
            <a:ext cx="243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381000" y="304800"/>
            <a:ext cx="416329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7031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801635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4610637" y="616527"/>
            <a:ext cx="45333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166" y="-4150"/>
            <a:ext cx="5093061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16" y="6200595"/>
            <a:ext cx="723900" cy="6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  <a:stCxn id="5" idx="3"/>
          </p:cNvCxnSpPr>
          <p:nvPr/>
        </p:nvCxnSpPr>
        <p:spPr bwMode="auto">
          <a:xfrm>
            <a:off x="3962400" y="1513682"/>
            <a:ext cx="1905000" cy="1381918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3962400" y="2733675"/>
            <a:ext cx="2286000" cy="847725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3962400" y="4051083"/>
            <a:ext cx="2438400" cy="298558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70DBCB7C-383C-400E-8403-0B1A1D84C39D}" type="slidenum">
              <a:rPr lang="en-US" sz="1800">
                <a:solidFill>
                  <a:schemeClr val="tx1"/>
                </a:solidFill>
              </a:rPr>
              <a:pPr algn="r" eaLnBrk="1" hangingPunct="1"/>
              <a:t>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3733800" cy="1046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Ngồi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thẳng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lưng</a:t>
            </a:r>
            <a:r>
              <a:rPr lang="en-US" dirty="0" smtClean="0">
                <a:solidFill>
                  <a:srgbClr val="9900FF"/>
                </a:solidFill>
              </a:rPr>
              <a:t>, </a:t>
            </a:r>
            <a:r>
              <a:rPr lang="en-US" dirty="0" err="1">
                <a:solidFill>
                  <a:srgbClr val="9900FF"/>
                </a:solidFill>
              </a:rPr>
              <a:t>ôm</a:t>
            </a:r>
            <a:r>
              <a:rPr lang="en-US" dirty="0">
                <a:solidFill>
                  <a:srgbClr val="9900FF"/>
                </a:solidFill>
              </a:rPr>
              <a:t> </a:t>
            </a:r>
          </a:p>
          <a:p>
            <a:pPr eaLnBrk="1" hangingPunct="1"/>
            <a:r>
              <a:rPr lang="en-US" dirty="0">
                <a:solidFill>
                  <a:srgbClr val="9900FF"/>
                </a:solidFill>
              </a:rPr>
              <a:t>  </a:t>
            </a:r>
            <a:r>
              <a:rPr lang="en-US" dirty="0" err="1">
                <a:solidFill>
                  <a:srgbClr val="9900FF"/>
                </a:solidFill>
              </a:rPr>
              <a:t>eo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người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lái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xe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3733800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Hai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đùi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khép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nhẹ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3288145"/>
            <a:ext cx="3733800" cy="9541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Hai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bàn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chân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đặt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lên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thanh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để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chân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phía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sau</a:t>
            </a:r>
            <a:endParaRPr lang="en-US" dirty="0">
              <a:solidFill>
                <a:srgbClr val="9900FF"/>
              </a:solidFill>
            </a:endParaRPr>
          </a:p>
        </p:txBody>
      </p:sp>
      <p:pic>
        <p:nvPicPr>
          <p:cNvPr id="16397" name="Picture 29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9800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68289" y="4543209"/>
            <a:ext cx="4114800" cy="141577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Không</a:t>
            </a:r>
            <a:r>
              <a:rPr lang="en-US" dirty="0" smtClean="0">
                <a:solidFill>
                  <a:srgbClr val="9900FF"/>
                </a:solidFill>
              </a:rPr>
              <a:t> quay </a:t>
            </a:r>
            <a:r>
              <a:rPr lang="en-US" dirty="0" err="1" smtClean="0">
                <a:solidFill>
                  <a:srgbClr val="9900FF"/>
                </a:solidFill>
              </a:rPr>
              <a:t>ngang</a:t>
            </a:r>
            <a:r>
              <a:rPr lang="en-US" dirty="0" smtClean="0">
                <a:solidFill>
                  <a:srgbClr val="9900FF"/>
                </a:solidFill>
              </a:rPr>
              <a:t> quay </a:t>
            </a:r>
            <a:r>
              <a:rPr lang="en-US" dirty="0" err="1" smtClean="0">
                <a:solidFill>
                  <a:srgbClr val="9900FF"/>
                </a:solidFill>
              </a:rPr>
              <a:t>ngửa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làm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ảnh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hưởng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đến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người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dirty="0" err="1" smtClean="0">
                <a:solidFill>
                  <a:srgbClr val="9900FF"/>
                </a:solidFill>
              </a:rPr>
              <a:t>lái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sz="3000" dirty="0" err="1" smtClean="0">
                <a:solidFill>
                  <a:srgbClr val="9900FF"/>
                </a:solidFill>
              </a:rPr>
              <a:t>xe</a:t>
            </a:r>
            <a:r>
              <a:rPr lang="en-US" sz="3000" dirty="0" smtClean="0">
                <a:solidFill>
                  <a:srgbClr val="9900FF"/>
                </a:solidFill>
              </a:rPr>
              <a:t>.</a:t>
            </a:r>
            <a:endParaRPr lang="en-US" sz="30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6732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6172200" y="2133600"/>
            <a:ext cx="2667000" cy="24511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2743200" y="1219200"/>
            <a:ext cx="3048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0" y="2057400"/>
            <a:ext cx="2667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66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>
            <a:spLocks noChangeArrowheads="1"/>
          </p:cNvSpPr>
          <p:nvPr/>
        </p:nvSpPr>
        <p:spPr bwMode="auto">
          <a:xfrm rot="-5400000">
            <a:off x="1111250" y="4603750"/>
            <a:ext cx="457200" cy="241300"/>
          </a:xfrm>
          <a:prstGeom prst="rightArrow">
            <a:avLst>
              <a:gd name="adj1" fmla="val 50000"/>
              <a:gd name="adj2" fmla="val 59535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3200" y="3733800"/>
            <a:ext cx="32004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876800"/>
            <a:ext cx="31242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15000" y="4876800"/>
            <a:ext cx="34290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quấy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-5400000">
            <a:off x="4121150" y="3346450"/>
            <a:ext cx="381000" cy="241300"/>
          </a:xfrm>
          <a:prstGeom prst="rightArrow">
            <a:avLst>
              <a:gd name="adj1" fmla="val 50000"/>
              <a:gd name="adj2" fmla="val 49613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-5400000">
            <a:off x="7277100" y="4610100"/>
            <a:ext cx="457200" cy="228600"/>
          </a:xfrm>
          <a:prstGeom prst="rightArrow">
            <a:avLst>
              <a:gd name="adj1" fmla="val 50000"/>
              <a:gd name="adj2" fmla="val 62843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152400"/>
            <a:ext cx="1884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không nên</a:t>
            </a:r>
            <a:r>
              <a:rPr lang="en-US" sz="280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752600" y="6019800"/>
            <a:ext cx="5410200" cy="52322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1036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u="sng">
                <a:solidFill>
                  <a:schemeClr val="bg1"/>
                </a:solidFill>
              </a:rPr>
              <a:t>Tập đọc: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Thứ năm  ngày 07  tháng 10 năm 2010</a:t>
            </a:r>
          </a:p>
        </p:txBody>
      </p:sp>
      <p:pic>
        <p:nvPicPr>
          <p:cNvPr id="4100" name="Picture 7" descr="SDC102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96459" cy="3886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4345" y="186604"/>
            <a:ext cx="7834745" cy="954107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3" descr="images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4" y="1676400"/>
            <a:ext cx="39970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98146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Y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solidFill>
            <a:srgbClr val="10B0B8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172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i="1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sz="3200" i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4400" i="1">
              <a:solidFill>
                <a:srgbClr val="0000FF"/>
              </a:solidFill>
            </a:endParaRPr>
          </a:p>
        </p:txBody>
      </p:sp>
      <p:pic>
        <p:nvPicPr>
          <p:cNvPr id="137220" name="Picture 23" descr="t 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91" y="1477962"/>
            <a:ext cx="434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Hỏi nhanh đáp đúng</a:t>
            </a:r>
            <a:endParaRPr lang="en-US" sz="3600" i="1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60616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394</Words>
  <Application>Microsoft Office PowerPoint</Application>
  <PresentationFormat>On-screen Show (4:3)</PresentationFormat>
  <Paragraphs>57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</cp:lastModifiedBy>
  <cp:revision>24</cp:revision>
  <dcterms:created xsi:type="dcterms:W3CDTF">2019-12-26T13:14:48Z</dcterms:created>
  <dcterms:modified xsi:type="dcterms:W3CDTF">2023-09-24T14:07:43Z</dcterms:modified>
</cp:coreProperties>
</file>