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6"/>
  </p:notesMasterIdLst>
  <p:sldIdLst>
    <p:sldId id="390" r:id="rId2"/>
    <p:sldId id="409" r:id="rId3"/>
    <p:sldId id="410" r:id="rId4"/>
    <p:sldId id="411" r:id="rId5"/>
    <p:sldId id="257" r:id="rId6"/>
    <p:sldId id="391" r:id="rId7"/>
    <p:sldId id="393" r:id="rId8"/>
    <p:sldId id="408" r:id="rId9"/>
    <p:sldId id="395" r:id="rId10"/>
    <p:sldId id="400" r:id="rId11"/>
    <p:sldId id="279" r:id="rId12"/>
    <p:sldId id="412" r:id="rId13"/>
    <p:sldId id="403" r:id="rId14"/>
    <p:sldId id="40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D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46CD-EF81-401F-9485-6183B737F4D6}" type="datetimeFigureOut">
              <a:rPr lang="vi-VN" smtClean="0"/>
              <a:t>12/09/2023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184D-B8C1-4C75-9492-931EEFACAA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77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13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0"/>
            <a:ext cx="7976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PHÒNG GIÁO DỤC &amp; ĐÀO TẠO LONG </a:t>
            </a:r>
            <a:r>
              <a:rPr lang="vi-VN" sz="2800" b="1" dirty="0" smtClean="0">
                <a:solidFill>
                  <a:srgbClr val="7030A0"/>
                </a:solidFill>
              </a:rPr>
              <a:t>BIÊN</a:t>
            </a:r>
          </a:p>
          <a:p>
            <a:pPr algn="ctr"/>
            <a:r>
              <a:rPr lang="vi-VN" sz="2800" b="1" dirty="0">
                <a:solidFill>
                  <a:srgbClr val="7030A0"/>
                </a:solidFill>
              </a:rPr>
              <a:t>TRƯỜNG TIỂU HỌC NGỌC LÂM </a:t>
            </a:r>
          </a:p>
          <a:p>
            <a:pPr algn="ctr"/>
            <a:r>
              <a:rPr lang="vi-VN" sz="2800" b="1" dirty="0" smtClean="0"/>
              <a:t> </a:t>
            </a:r>
            <a:endParaRPr lang="vi-VN" sz="2800" b="1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107809" y="1793775"/>
            <a:ext cx="7976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TIẾNG VIỆT   LỚP </a:t>
            </a:r>
            <a:r>
              <a:rPr lang="vi-VN" sz="4000" b="1" dirty="0" smtClean="0">
                <a:solidFill>
                  <a:srgbClr val="FF0000"/>
                </a:solidFill>
              </a:rPr>
              <a:t>1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endParaRPr lang="vi-VN" sz="4000" b="1" dirty="0"/>
          </a:p>
        </p:txBody>
      </p:sp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E2C67BEE-231F-445C-A57E-9693BDA052BF}"/>
              </a:ext>
            </a:extLst>
          </p:cNvPr>
          <p:cNvSpPr txBox="1">
            <a:spLocks/>
          </p:cNvSpPr>
          <p:nvPr/>
        </p:nvSpPr>
        <p:spPr>
          <a:xfrm>
            <a:off x="3401750" y="2958649"/>
            <a:ext cx="8125686" cy="1486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0" b="1" dirty="0" err="1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8000" b="1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2: B b `</a:t>
            </a: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121" y="883444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  <a:latin typeface="+mj-lt"/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758" y="1328057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31" y="3360963"/>
            <a:ext cx="7160079" cy="123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51307" r="3100" b="3543"/>
          <a:stretch>
            <a:fillRect/>
          </a:stretch>
        </p:blipFill>
        <p:spPr bwMode="auto">
          <a:xfrm>
            <a:off x="2442359" y="665017"/>
            <a:ext cx="8810231" cy="554181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72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79" y="579664"/>
            <a:ext cx="7868099" cy="418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3447718" y="169817"/>
            <a:ext cx="4728873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48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đình</a:t>
            </a:r>
            <a:endParaRPr lang="en-US" sz="4800" b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6" y="1020535"/>
            <a:ext cx="9821636" cy="545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Xuân Nghi – Nắng Sớm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2" y="6405035"/>
            <a:ext cx="649817" cy="48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556002" y="838201"/>
            <a:ext cx="5725279" cy="124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73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KHỞI ĐỘNG</a:t>
            </a:r>
          </a:p>
        </p:txBody>
      </p:sp>
      <p:pic>
        <p:nvPicPr>
          <p:cNvPr id="3" name="Ca-Tuan-Deu-Ngoan-Be-Bao-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2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071" y="154781"/>
            <a:ext cx="11785896" cy="655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77877" y="2680138"/>
            <a:ext cx="7394027" cy="144655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8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8109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1526721"/>
            <a:ext cx="11446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  <a:p>
            <a:pPr algn="ctr"/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ca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          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hát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7" y="1532172"/>
            <a:ext cx="11446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  <a:p>
            <a:pPr algn="ctr"/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5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          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5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5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7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64507" y="-34267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6150" y="5494565"/>
            <a:ext cx="5617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búp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bê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35837" y="1273629"/>
            <a:ext cx="8919633" cy="3733800"/>
            <a:chOff x="71967" y="685800"/>
            <a:chExt cx="8919633" cy="3733800"/>
          </a:xfrm>
        </p:grpSpPr>
        <p:pic>
          <p:nvPicPr>
            <p:cNvPr id="14" name="Picture 13" descr="C:\Users\HP\Pictures\TRANH HOC VAN\7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967" y="685800"/>
              <a:ext cx="8919633" cy="3733800"/>
            </a:xfrm>
            <a:prstGeom prst="rect">
              <a:avLst/>
            </a:prstGeom>
            <a:noFill/>
            <a:ln w="3175">
              <a:solidFill>
                <a:sysClr val="windowText" lastClr="000000"/>
              </a:solidFill>
            </a:ln>
          </p:spPr>
        </p:pic>
        <p:pic>
          <p:nvPicPr>
            <p:cNvPr id="15" name="Picture 14" descr="C:\Users\HP\Pictures\TRANH HOC VAN\7.PNG"/>
            <p:cNvPicPr>
              <a:picLocks noChangeAspect="1" noChangeArrowheads="1"/>
            </p:cNvPicPr>
            <p:nvPr/>
          </p:nvPicPr>
          <p:blipFill>
            <a:blip r:embed="rId2"/>
            <a:srcRect l="7689" t="6122" r="67537" b="83674"/>
            <a:stretch>
              <a:fillRect/>
            </a:stretch>
          </p:blipFill>
          <p:spPr bwMode="auto">
            <a:xfrm>
              <a:off x="762000" y="1371600"/>
              <a:ext cx="2209800" cy="533400"/>
            </a:xfrm>
            <a:prstGeom prst="rect">
              <a:avLst/>
            </a:prstGeom>
            <a:noFill/>
            <a:ln w="3175">
              <a:noFill/>
            </a:ln>
          </p:spPr>
        </p:pic>
      </p:grpSp>
      <p:sp>
        <p:nvSpPr>
          <p:cNvPr id="5" name="Rectangle 4"/>
          <p:cNvSpPr/>
          <p:nvPr/>
        </p:nvSpPr>
        <p:spPr>
          <a:xfrm>
            <a:off x="1735837" y="1273629"/>
            <a:ext cx="8919633" cy="3733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85105" y="5500751"/>
            <a:ext cx="5617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4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é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úp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ê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Google Shape;54;p13">
            <a:extLst>
              <a:ext uri="{FF2B5EF4-FFF2-40B4-BE49-F238E27FC236}">
                <a16:creationId xmlns:a16="http://schemas.microsoft.com/office/drawing/2014/main" id="{E2C67BEE-231F-445C-A57E-9693BDA052BF}"/>
              </a:ext>
            </a:extLst>
          </p:cNvPr>
          <p:cNvSpPr txBox="1">
            <a:spLocks/>
          </p:cNvSpPr>
          <p:nvPr/>
        </p:nvSpPr>
        <p:spPr>
          <a:xfrm>
            <a:off x="3322877" y="-34267"/>
            <a:ext cx="5745552" cy="1486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6600" b="1" dirty="0" err="1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600" b="1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2: B b `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1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554204183"/>
              </p:ext>
            </p:extLst>
          </p:nvPr>
        </p:nvGraphicFramePr>
        <p:xfrm>
          <a:off x="418479" y="844740"/>
          <a:ext cx="3960507" cy="2228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43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353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1133178" y="617234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1979390" y="617234"/>
            <a:ext cx="2133918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    a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1255733" y="1774898"/>
            <a:ext cx="2286000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a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21" name="Table 20"/>
          <p:cNvGraphicFramePr/>
          <p:nvPr>
            <p:extLst>
              <p:ext uri="{D42A27DB-BD31-4B8C-83A1-F6EECF244321}">
                <p14:modId xmlns:p14="http://schemas.microsoft.com/office/powerpoint/2010/main" val="2967160447"/>
              </p:ext>
            </p:extLst>
          </p:nvPr>
        </p:nvGraphicFramePr>
        <p:xfrm>
          <a:off x="6954311" y="844740"/>
          <a:ext cx="3960507" cy="2228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43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353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777456" y="811146"/>
            <a:ext cx="118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  <a:endParaRPr lang="vi-VN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68288" y="811146"/>
            <a:ext cx="1767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a</a:t>
            </a:r>
            <a:endParaRPr lang="vi-VN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95149" y="1980685"/>
            <a:ext cx="3362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</a:t>
            </a:r>
            <a:endParaRPr lang="vi-VN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0" y="195943"/>
            <a:ext cx="169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9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429323" y="4635774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815840" y="4600106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71560" y="4635774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C:\Users\HP\Pictures\TRANH HOC VAN\8.PNG"/>
          <p:cNvPicPr>
            <a:picLocks noChangeAspect="1" noChangeArrowheads="1"/>
          </p:cNvPicPr>
          <p:nvPr/>
        </p:nvPicPr>
        <p:blipFill>
          <a:blip r:embed="rId2"/>
          <a:srcRect l="5506" t="12820" r="77190"/>
          <a:stretch>
            <a:fillRect/>
          </a:stretch>
        </p:blipFill>
        <p:spPr bwMode="auto">
          <a:xfrm>
            <a:off x="457200" y="533399"/>
            <a:ext cx="1905000" cy="2944091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</p:pic>
      <p:pic>
        <p:nvPicPr>
          <p:cNvPr id="20" name="Picture 19" descr="C:\Users\HP\Pictures\TRANH HOC VAN\8.PNG"/>
          <p:cNvPicPr>
            <a:picLocks noChangeAspect="1" noChangeArrowheads="1"/>
          </p:cNvPicPr>
          <p:nvPr/>
        </p:nvPicPr>
        <p:blipFill>
          <a:blip r:embed="rId2"/>
          <a:srcRect l="40017" t="-2817" r="38957"/>
          <a:stretch>
            <a:fillRect/>
          </a:stretch>
        </p:blipFill>
        <p:spPr bwMode="auto">
          <a:xfrm>
            <a:off x="4452257" y="505690"/>
            <a:ext cx="1981200" cy="2971800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</p:pic>
      <p:pic>
        <p:nvPicPr>
          <p:cNvPr id="21" name="Picture 20" descr="C:\Users\HP\Pictures\TRANH HOC VAN\8.PNG"/>
          <p:cNvPicPr>
            <a:picLocks noChangeAspect="1" noChangeArrowheads="1"/>
          </p:cNvPicPr>
          <p:nvPr/>
        </p:nvPicPr>
        <p:blipFill>
          <a:blip r:embed="rId2"/>
          <a:srcRect l="75655" t="36585" r="1152" b="7317"/>
          <a:stretch>
            <a:fillRect/>
          </a:stretch>
        </p:blipFill>
        <p:spPr bwMode="auto">
          <a:xfrm>
            <a:off x="7832270" y="962890"/>
            <a:ext cx="3389243" cy="2514600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34786" y="4343400"/>
            <a:ext cx="1690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ba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7853" y="4351459"/>
            <a:ext cx="1690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bà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0214" y="4323231"/>
            <a:ext cx="1690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ba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785" y="4357632"/>
            <a:ext cx="1690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a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7851" y="4356895"/>
            <a:ext cx="1690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à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90213" y="4324976"/>
            <a:ext cx="1690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a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36" y="653143"/>
            <a:ext cx="9617527" cy="573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3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celent Free Clipart Music Notes – Slavyan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5448" cy="528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.A – Em Yêu Trường 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4471" y="51244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532</TotalTime>
  <Words>82</Words>
  <Application>Microsoft Office PowerPoint</Application>
  <PresentationFormat>Widescreen</PresentationFormat>
  <Paragraphs>32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Arial-Rounded</vt:lpstr>
      <vt:lpstr>Arial-SGK-TV</vt:lpstr>
      <vt:lpstr>Calibri Light</vt:lpstr>
      <vt:lpstr>Quicksand Medium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>admin</dc:creator>
  <cp:lastModifiedBy>WINDOWS</cp:lastModifiedBy>
  <cp:revision>71</cp:revision>
  <dcterms:created xsi:type="dcterms:W3CDTF">2020-08-10T13:50:00Z</dcterms:created>
  <dcterms:modified xsi:type="dcterms:W3CDTF">2023-09-12T05:20:25Z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