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9"/>
  </p:notesMasterIdLst>
  <p:sldIdLst>
    <p:sldId id="264" r:id="rId7"/>
    <p:sldId id="256" r:id="rId8"/>
    <p:sldId id="267" r:id="rId9"/>
    <p:sldId id="268" r:id="rId10"/>
    <p:sldId id="275" r:id="rId11"/>
    <p:sldId id="274" r:id="rId12"/>
    <p:sldId id="273" r:id="rId13"/>
    <p:sldId id="269" r:id="rId14"/>
    <p:sldId id="270" r:id="rId15"/>
    <p:sldId id="271" r:id="rId16"/>
    <p:sldId id="261" r:id="rId17"/>
    <p:sldId id="266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144" y="2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DA62-6A85-47A6-8F98-E4C55D55C865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D30C-F12C-4CC6-9378-152564CC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1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083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2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89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45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54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9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31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6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14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01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18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60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33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14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32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63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5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8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3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90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53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95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10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1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6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67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9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13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26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91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70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31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17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2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80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5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6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2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43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1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39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6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31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74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10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9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35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72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014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95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85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24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19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0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26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8750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796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553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210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381001" y="242669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 smtClean="0"/>
              <a:t>TRƯỜNG TIỂU HỌC NGỌC LÂM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714751" y="1600201"/>
            <a:ext cx="5982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7030A0"/>
                </a:solidFill>
              </a:rPr>
              <a:t>TIẾNG VIỆT   LỚP 1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1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 : 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A 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a</a:t>
            </a:r>
            <a:endParaRPr lang="vi-VN" sz="40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93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D2E230-63CC-4218-BD66-B7BEFBCFBB19}"/>
              </a:ext>
            </a:extLst>
          </p:cNvPr>
          <p:cNvGrpSpPr/>
          <p:nvPr/>
        </p:nvGrpSpPr>
        <p:grpSpPr>
          <a:xfrm>
            <a:off x="553302" y="637552"/>
            <a:ext cx="3791249" cy="4370865"/>
            <a:chOff x="963774" y="136809"/>
            <a:chExt cx="4224092" cy="48698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1951C4-67F9-4FBB-A1E6-212AAA4B8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484" y="637552"/>
            <a:ext cx="728395" cy="3286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23983A-7BC1-4ED4-A807-021E325379AC}"/>
              </a:ext>
            </a:extLst>
          </p:cNvPr>
          <p:cNvGrpSpPr/>
          <p:nvPr/>
        </p:nvGrpSpPr>
        <p:grpSpPr>
          <a:xfrm>
            <a:off x="4847772" y="606965"/>
            <a:ext cx="3846414" cy="4401452"/>
            <a:chOff x="4198231" y="136420"/>
            <a:chExt cx="4256453" cy="48706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74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Pictures\TRANH HOC VAN\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819150"/>
            <a:ext cx="647700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24200" y="5715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Hành trang sô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4005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0850"/>
            <a:ext cx="6705600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Pictures\TRANH HOC VAN\b14.PNG"/>
          <p:cNvPicPr>
            <a:picLocks noChangeAspect="1" noChangeArrowheads="1"/>
          </p:cNvPicPr>
          <p:nvPr/>
        </p:nvPicPr>
        <p:blipFill>
          <a:blip r:embed="rId3"/>
          <a:srcRect b="8514"/>
          <a:stretch>
            <a:fillRect/>
          </a:stretch>
        </p:blipFill>
        <p:spPr bwMode="auto">
          <a:xfrm>
            <a:off x="1600200" y="1028700"/>
            <a:ext cx="6172200" cy="33718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981200" y="45148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45148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40005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19" y="637777"/>
            <a:ext cx="745768" cy="3286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368982" y="1070842"/>
            <a:ext cx="4303486" cy="2865001"/>
            <a:chOff x="2420257" y="1139209"/>
            <a:chExt cx="4303486" cy="2865001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1400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5000" kern="0" dirty="0">
                  <a:solidFill>
                    <a:srgbClr val="E52D56"/>
                  </a:solidFill>
                  <a:latin typeface="Arial-SGK-TV" pitchFamily="2" charset="0"/>
                  <a:cs typeface="Arial-SGK-TV" pitchFamily="2" charset="0"/>
                  <a:sym typeface="Arial"/>
                </a:rPr>
                <a:t>a</a:t>
              </a:r>
            </a:p>
          </p:txBody>
        </p:sp>
      </p:grpSp>
      <p:pic>
        <p:nvPicPr>
          <p:cNvPr id="6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5925" y="3360403"/>
            <a:ext cx="415896" cy="4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48" y="630197"/>
            <a:ext cx="1219476" cy="3328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8D4C80-894B-48DF-B350-ED0DAA0D4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78" y="1061328"/>
            <a:ext cx="3230430" cy="3230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224A31-5245-4208-B331-99E66205A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321" y="2612247"/>
            <a:ext cx="2390739" cy="2365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09D92B-B737-4296-AF07-1FB8D2C06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548" y="165740"/>
            <a:ext cx="2390739" cy="2323473"/>
          </a:xfrm>
          <a:prstGeom prst="rect">
            <a:avLst/>
          </a:prstGeom>
        </p:spPr>
      </p:pic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E05AAF11-B84C-4993-B5B8-1EA28AD13836}"/>
              </a:ext>
            </a:extLst>
          </p:cNvPr>
          <p:cNvSpPr/>
          <p:nvPr/>
        </p:nvSpPr>
        <p:spPr>
          <a:xfrm rot="19746780">
            <a:off x="4052505" y="1617079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4B90A866-3D31-4BC5-A739-9C021AF116F9}"/>
              </a:ext>
            </a:extLst>
          </p:cNvPr>
          <p:cNvSpPr/>
          <p:nvPr/>
        </p:nvSpPr>
        <p:spPr>
          <a:xfrm rot="2058709">
            <a:off x="4035660" y="3332650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977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590801" y="971550"/>
            <a:ext cx="3300904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55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6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4804172"/>
            <a:ext cx="487363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3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766" y="407275"/>
            <a:ext cx="3724878" cy="407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51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374" t="6158" r="4166" b="51839"/>
          <a:stretch>
            <a:fillRect/>
          </a:stretch>
        </p:blipFill>
        <p:spPr bwMode="auto">
          <a:xfrm>
            <a:off x="1339702" y="393405"/>
            <a:ext cx="6943061" cy="4167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11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5E70E-B550-4509-984E-3649BC8A5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07" y="273618"/>
            <a:ext cx="3534808" cy="4869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75B5-640F-4A8C-963F-673F9D8C9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41" y="2595691"/>
            <a:ext cx="1356087" cy="2316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B444D-5FA5-44C9-B36F-A286A5BC7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121" y="3037587"/>
            <a:ext cx="1043925" cy="1477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A11FC-8828-4734-8A82-50C36BD98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233" y="2864867"/>
            <a:ext cx="831697" cy="1688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A03808-D46E-4491-B53E-0FF8D8A14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7481" y="448349"/>
            <a:ext cx="2290323" cy="2732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DDCD09-2921-4E39-AA5C-5F5EF7A6D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036" y="1686010"/>
            <a:ext cx="1469147" cy="12572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41" y="652066"/>
            <a:ext cx="728395" cy="3286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9A1B01-BA5B-4F5A-B580-0DBCA5993912}"/>
              </a:ext>
            </a:extLst>
          </p:cNvPr>
          <p:cNvSpPr/>
          <p:nvPr/>
        </p:nvSpPr>
        <p:spPr>
          <a:xfrm>
            <a:off x="381741" y="2081313"/>
            <a:ext cx="3426333" cy="1254491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Quicksand Medium" panose="00000600000000000000" pitchFamily="2" charset="0"/>
                <a:sym typeface="Arial"/>
              </a:rPr>
              <a:t>“</a:t>
            </a:r>
            <a:r>
              <a:rPr lang="en-GB" sz="3000" kern="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diều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của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Nam bay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lên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rồi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kìa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21417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1E4539-F58B-4066-9F92-06A63AF8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4" y="637552"/>
            <a:ext cx="728395" cy="328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1F007-ED84-4ACB-87E6-7B1F8F10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31" y="136420"/>
            <a:ext cx="4256453" cy="4870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9A97B-8620-4FF7-8F38-296B03015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400" y="2571750"/>
            <a:ext cx="2279095" cy="2193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A6CFB-F90F-409E-B924-48DDC2A8A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604" y="1782213"/>
            <a:ext cx="1468173" cy="1208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8894BB-B0C5-4904-A7FF-FCDC43EA1E90}"/>
              </a:ext>
            </a:extLst>
          </p:cNvPr>
          <p:cNvSpPr/>
          <p:nvPr/>
        </p:nvSpPr>
        <p:spPr>
          <a:xfrm>
            <a:off x="525697" y="2045607"/>
            <a:ext cx="2871615" cy="1052286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Quicksand Medium" panose="00000600000000000000" pitchFamily="2" charset="0"/>
                <a:sym typeface="Arial"/>
              </a:rPr>
              <a:t>“</a:t>
            </a:r>
            <a:r>
              <a:rPr lang="en-GB" sz="3000" kern="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thích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quá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Quicksand Medium" panose="00000600000000000000" pitchFamily="2" charset="0"/>
                <a:sym typeface="Arial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97535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61</Words>
  <Application>Microsoft Office PowerPoint</Application>
  <PresentationFormat>On-screen Show (16:9)</PresentationFormat>
  <Paragraphs>12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Arial-SGK-TV</vt:lpstr>
      <vt:lpstr>Calibri</vt:lpstr>
      <vt:lpstr>Lato</vt:lpstr>
      <vt:lpstr>Quicksand Medium</vt:lpstr>
      <vt:lpstr>Times New Roman</vt:lpstr>
      <vt:lpstr>Office Theme</vt:lpstr>
      <vt:lpstr>Simple Light</vt:lpstr>
      <vt:lpstr>1_Simple Light</vt:lpstr>
      <vt:lpstr>2_Simple Light</vt:lpstr>
      <vt:lpstr>3_Simple Light</vt:lpstr>
      <vt:lpstr>4_Simple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WINDOWS</cp:lastModifiedBy>
  <cp:revision>28</cp:revision>
  <dcterms:created xsi:type="dcterms:W3CDTF">2020-08-10T13:41:50Z</dcterms:created>
  <dcterms:modified xsi:type="dcterms:W3CDTF">2023-09-12T05:18:53Z</dcterms:modified>
</cp:coreProperties>
</file>