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8" r:id="rId4"/>
    <p:sldId id="269" r:id="rId5"/>
    <p:sldId id="258" r:id="rId6"/>
    <p:sldId id="259" r:id="rId7"/>
    <p:sldId id="272" r:id="rId8"/>
    <p:sldId id="273" r:id="rId9"/>
    <p:sldId id="275" r:id="rId10"/>
    <p:sldId id="27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A2B1-82DE-4583-8F45-A75584447A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5625-ADE8-4224-89D6-71E4CEB5E1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422" y="377171"/>
            <a:ext cx="68339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TOÁN  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495430" cy="10344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32805" y="465189"/>
            <a:ext cx="846160" cy="732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Vnavant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78965" y="457663"/>
            <a:ext cx="4146534" cy="809353"/>
          </a:xfrm>
          <a:prstGeom prst="round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0165" y="5346780"/>
            <a:ext cx="618564" cy="475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15" y="1274542"/>
            <a:ext cx="7947956" cy="4064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1530" y="5339254"/>
            <a:ext cx="875590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Vnavant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07023" y="116398"/>
            <a:ext cx="8148918" cy="5178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36" y="704658"/>
            <a:ext cx="9607970" cy="5858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430" y="5906037"/>
            <a:ext cx="37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7886" y="1802675"/>
            <a:ext cx="6312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4761080"/>
            <a:ext cx="12193057" cy="2096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8679"/>
            <a:ext cx="2286198" cy="297510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5" y="473551"/>
            <a:ext cx="10536120" cy="35342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27198" y="125348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8" y="5104263"/>
            <a:ext cx="12138508" cy="1768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8" y="3985977"/>
            <a:ext cx="2286198" cy="298120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83" y="1079716"/>
            <a:ext cx="8659433" cy="322942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0166" y="173101"/>
            <a:ext cx="3295031" cy="69494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5348" y="3575624"/>
            <a:ext cx="37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76" y="3681709"/>
            <a:ext cx="12552752" cy="317629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1824424"/>
            <a:ext cx="5540348" cy="229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969" y="132157"/>
            <a:ext cx="3470031" cy="2259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7658" y="1510179"/>
            <a:ext cx="4230164" cy="62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430" y="4967956"/>
            <a:ext cx="3692356" cy="215885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495430" cy="103449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41" y="1197987"/>
            <a:ext cx="3623438" cy="32648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8610" y="373006"/>
            <a:ext cx="846160" cy="732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Vnavant"/>
              </a:rPr>
              <a:t>1</a:t>
            </a:r>
            <a:endParaRPr lang="en-US" sz="4000" dirty="0">
              <a:latin typeface="Vnavan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4770" y="296536"/>
            <a:ext cx="4217158" cy="885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Vnavant"/>
              </a:rPr>
              <a:t>Câu</a:t>
            </a:r>
            <a:r>
              <a:rPr lang="en-US" sz="4000" dirty="0" smtClean="0">
                <a:latin typeface="Vnavant"/>
              </a:rPr>
              <a:t> </a:t>
            </a:r>
            <a:r>
              <a:rPr lang="en-US" sz="4000" dirty="0" err="1" smtClean="0">
                <a:latin typeface="Vnavant"/>
              </a:rPr>
              <a:t>nào</a:t>
            </a:r>
            <a:r>
              <a:rPr lang="en-US" sz="4000" dirty="0" smtClean="0">
                <a:latin typeface="Vnavant"/>
              </a:rPr>
              <a:t> </a:t>
            </a:r>
            <a:r>
              <a:rPr lang="en-US" sz="4000" dirty="0" err="1" smtClean="0">
                <a:latin typeface="Vnavant"/>
              </a:rPr>
              <a:t>đúng</a:t>
            </a:r>
            <a:r>
              <a:rPr lang="en-US" sz="4000" dirty="0" smtClean="0">
                <a:latin typeface="Vnavant"/>
              </a:rPr>
              <a:t> ?</a:t>
            </a:r>
            <a:endParaRPr lang="en-US" sz="4000" dirty="0">
              <a:latin typeface="Vnavant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51" y="4494072"/>
            <a:ext cx="6488418" cy="162210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252951" y="5379301"/>
            <a:ext cx="791570" cy="79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232211" cy="92537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36768" y="905677"/>
            <a:ext cx="870001" cy="8606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Vnavant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06769" y="925380"/>
            <a:ext cx="8230608" cy="821195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3" y="1785982"/>
            <a:ext cx="10011211" cy="4953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495430" cy="10344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89541" y="1085918"/>
            <a:ext cx="846160" cy="732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Vnavant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35701" y="1009447"/>
            <a:ext cx="4858604" cy="885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5701" y="1988907"/>
            <a:ext cx="3752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5" y="2667319"/>
            <a:ext cx="10610972" cy="347798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438093" y="3537349"/>
            <a:ext cx="791570" cy="79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495430" cy="10344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89541" y="1085918"/>
            <a:ext cx="846160" cy="732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Vnavant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35701" y="1009447"/>
            <a:ext cx="4858604" cy="885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5701" y="1988907"/>
            <a:ext cx="3752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2497098"/>
            <a:ext cx="10331355" cy="37945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733929" y="4895501"/>
            <a:ext cx="791570" cy="79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HT81</cp:lastModifiedBy>
  <cp:revision>41</cp:revision>
  <dcterms:created xsi:type="dcterms:W3CDTF">2021-09-19T06:45:00Z</dcterms:created>
  <dcterms:modified xsi:type="dcterms:W3CDTF">2023-06-03T15:38:12Z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0643C3C7C5E64E43BB516853DFA93F3A</vt:lpwstr>
  </property>
  <property fmtid="{D5CDD505-2E9C-101B-9397-08002B2CF9AE}" pid="3" name="KSOProductBuildVer">
    <vt:lpwstr>1033-11.2.0.10323</vt:lpwstr>
  </property>
</Properties>
</file>