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4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46707C49-C75C-43DB-81EB-6742DCC0D026}">
          <p14:sldIdLst>
            <p14:sldId id="258"/>
          </p14:sldIdLst>
        </p14:section>
        <p14:section name="Tiết 1" id="{B6939779-A87A-4316-841C-C275A020DD81}">
          <p14:sldIdLst>
            <p14:sldId id="264"/>
            <p14:sldId id="266"/>
            <p14:sldId id="267"/>
            <p14:sldId id="268"/>
          </p14:sldIdLst>
        </p14:section>
        <p14:section name="Tiết 2" id="{17A988D2-A7B2-48DB-A4F7-367A8AAC666E}">
          <p14:sldIdLst>
            <p14:sldId id="269"/>
          </p14:sldIdLst>
        </p14:section>
        <p14:section name="Tiết 3" id="{9F7C31EE-D14D-4B3E-B7A2-4E68BAEB2E1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85047" autoAdjust="0"/>
  </p:normalViewPr>
  <p:slideViewPr>
    <p:cSldViewPr snapToGrid="0">
      <p:cViewPr>
        <p:scale>
          <a:sx n="60" d="100"/>
          <a:sy n="60" d="100"/>
        </p:scale>
        <p:origin x="64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1393716" y="-8735866"/>
            <a:ext cx="9404568" cy="12363627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0" y="5073292"/>
            <a:ext cx="12192000" cy="1784708"/>
          </a:xfrm>
          <a:prstGeom prst="rect">
            <a:avLst/>
          </a:prstGeom>
          <a:solidFill>
            <a:srgbClr val="92D050">
              <a:alpha val="66667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3967" y="4409718"/>
            <a:ext cx="1665715" cy="20129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513" y="5073292"/>
            <a:ext cx="571432" cy="10989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65924" y="1763022"/>
            <a:ext cx="3640276" cy="40205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739" y="292753"/>
            <a:ext cx="1087886" cy="1300910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499068" y="2312575"/>
            <a:ext cx="6623710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8000" b="1" dirty="0" err="1">
                <a:solidFill>
                  <a:srgbClr val="478E7E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Bài</a:t>
            </a:r>
            <a:r>
              <a:rPr lang="en-US" altLang="zh-CN" sz="8000" b="1" dirty="0">
                <a:solidFill>
                  <a:srgbClr val="478E7E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 2</a:t>
            </a:r>
            <a:r>
              <a:rPr lang="en-US" altLang="zh-CN" sz="8000" b="1" dirty="0">
                <a:solidFill>
                  <a:srgbClr val="478E7E"/>
                </a:solidFill>
                <a:latin typeface="UTM Avo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endParaRPr lang="zh-CN" altLang="en-US" sz="8000" b="1" dirty="0">
              <a:solidFill>
                <a:srgbClr val="478E7E"/>
              </a:solidFill>
              <a:latin typeface="UTM Avo" panose="02040603050506020204" pitchFamily="18" charset="0"/>
              <a:ea typeface="字魂35号-经典雅黑" panose="02000000000000000000" pitchFamily="2" charset="-122"/>
              <a:cs typeface="Montserrat SemiBold" panose="00000700000000000000" charset="0"/>
              <a:sym typeface="Calibri" panose="020F050202020403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073097" y="132666"/>
            <a:ext cx="7317482" cy="20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6665" dirty="0" err="1">
                <a:solidFill>
                  <a:schemeClr val="accent6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Ôn</a:t>
            </a:r>
            <a:r>
              <a:rPr lang="en-US" altLang="zh-CN" sz="6665" dirty="0">
                <a:solidFill>
                  <a:schemeClr val="accent6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 tập và </a:t>
            </a:r>
            <a:r>
              <a:rPr lang="en-US" altLang="zh-CN" sz="6665" dirty="0" err="1">
                <a:solidFill>
                  <a:schemeClr val="accent6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đánh</a:t>
            </a:r>
            <a:r>
              <a:rPr lang="en-US" altLang="zh-CN" sz="6665" dirty="0">
                <a:solidFill>
                  <a:schemeClr val="accent6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 giá cuối năm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6720"/>
          <a:stretch>
            <a:fillRect/>
          </a:stretch>
        </p:blipFill>
        <p:spPr>
          <a:xfrm rot="4537636">
            <a:off x="9139141" y="4139490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704" y="211383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223517">
            <a:off x="-881238" y="5865106"/>
            <a:ext cx="2129313" cy="116918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UTM Avo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Chọn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từ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ngữ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trong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khung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thay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cho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ô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vuông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2647" y="3136738"/>
            <a:ext cx="10294418" cy="596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</a:rPr>
              <a:t>	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Một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nữa là                      kết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thúc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Thời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thật nhanh. Tôi nhớ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đã qua.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tháng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chín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       đến nay, tôi đã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ngừng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nhiều người.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cả.</a:t>
            </a: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	Tôi muốn                      cô giáo. Nhờ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tận tâm dạy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dỗ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cô, tôi đã hiểu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nhiều điều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 đã cùng tôi học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 cũng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 học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cư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xử                  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mọi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người. Đặc biệt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bố mẹ tôi. Bố mẹ đã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dành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thương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và luôn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chăm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câu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tôi.</a:t>
            </a: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	Năm học vừa qua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là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tuyệt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đối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tôi.</a:t>
            </a:r>
          </a:p>
          <a:p>
            <a:pPr algn="r"/>
            <a:r>
              <a:rPr lang="en-US" dirty="0">
                <a:latin typeface="UTM Avo" panose="02040603050506020204" pitchFamily="18" charset="0"/>
              </a:rPr>
              <a:t>(Theo A-mi-xi)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30975" y="3159883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94712" y="3159883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15618" y="3788459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(4)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23514" y="4274302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(5)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07456" y="4828079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(6)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42265" y="5142367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(7)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7808" y="1330465"/>
            <a:ext cx="11352956" cy="1358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năm học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xin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lỗi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trôi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qua   </a:t>
            </a: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năm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ngoái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trả lời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thân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32517" y="3180829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năm học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93170" y="3152361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trôi</a:t>
            </a:r>
            <a:r>
              <a:rPr lang="en-US" dirty="0">
                <a:latin typeface="UTM Avo" panose="02040603050506020204" pitchFamily="18" charset="0"/>
              </a:rPr>
              <a:t> qua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8440" y="3764577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giúp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23514" y="4253778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ơn</a:t>
            </a:r>
            <a:r>
              <a:rPr lang="en-US" dirty="0"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07456" y="4855469"/>
            <a:ext cx="1409101" cy="3079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thân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thiện</a:t>
            </a:r>
            <a:r>
              <a:rPr lang="en-US" dirty="0"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342264" y="5163417"/>
            <a:ext cx="1657308" cy="29323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lắng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15288" y="3478925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8110" y="3501851"/>
            <a:ext cx="1581524" cy="29960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năm </a:t>
            </a:r>
            <a:r>
              <a:rPr lang="en-US" dirty="0" err="1">
                <a:latin typeface="UTM Avo" panose="02040603050506020204" pitchFamily="18" charset="0"/>
              </a:rPr>
              <a:t>ngoái</a:t>
            </a:r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6720"/>
          <a:stretch>
            <a:fillRect/>
          </a:stretch>
        </p:blipFill>
        <p:spPr>
          <a:xfrm rot="4537636">
            <a:off x="9042540" y="2806612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704" y="222813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223517">
            <a:off x="40374" y="5444466"/>
            <a:ext cx="2129313" cy="116918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UTM Avo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Đọc thành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tiếng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bài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đọc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đã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hoàn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chỉnh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0915" y="2168083"/>
            <a:ext cx="10294418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</a:rPr>
              <a:t>	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Một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nữa là năm học kết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thúc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Thời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trôi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qua thật nhanh. Tôi nhớ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đã qua.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tháng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chín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năm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ngoái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đến nay, tôi đã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ngừng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nhiều người.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cả.</a:t>
            </a: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	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cô giáo. Nhờ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tận tâm dạy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dỗ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cô, tôi đã hiểu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nhiều điều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 đã cùng tôi học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 cũng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 học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cư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xử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thân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mọi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người. Đặc biệt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bố mẹ tôi. Bố mẹ đã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dành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thương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và luôn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chăm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câu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tôi.</a:t>
            </a: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	Năm học vừa qua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là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tuyệt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đối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tôi.</a:t>
            </a:r>
          </a:p>
          <a:p>
            <a:pPr algn="r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(Theo A-mi-xi)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6720"/>
          <a:stretch>
            <a:fillRect/>
          </a:stretch>
        </p:blipFill>
        <p:spPr>
          <a:xfrm rot="4537636">
            <a:off x="9042540" y="2806612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704" y="211383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UTM Avo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6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Trả lời câu hỏi 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434" y="1277771"/>
            <a:ext cx="1072477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Bạn nhỏ muốn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ai ?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Bạn nhỏ muốn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cô giáo, bạn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bè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và bố mẹ;</a:t>
            </a:r>
          </a:p>
          <a:p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b.Nhờ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đâu mà bạn nhỏ đã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năm học qua ?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Nhờ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nhiều người mà bạn nhỏ đã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</a:p>
          <a:p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c.Còn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một năm học,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muốn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ai? Vì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076" y="4817201"/>
            <a:ext cx="1131184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Sau một năm học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muốn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cô giáo ,bố mẹ ,bạn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bè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.Vì cô giáo đã dạy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nhiều điều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tốt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bố mẹ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nhiều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em,các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bạn đã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tôi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học tập 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6720"/>
          <a:stretch>
            <a:fillRect/>
          </a:stretch>
        </p:blipFill>
        <p:spPr>
          <a:xfrm rot="4537636">
            <a:off x="9042540" y="2806612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704" y="211383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223517">
            <a:off x="40374" y="5444466"/>
            <a:ext cx="2129313" cy="116918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UTM Avo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6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Nghe viết 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141" y="1247902"/>
            <a:ext cx="10691415" cy="36875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6720"/>
          <a:stretch>
            <a:fillRect/>
          </a:stretch>
        </p:blipFill>
        <p:spPr>
          <a:xfrm rot="4537636">
            <a:off x="9042540" y="2806612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592" y="78681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223517">
            <a:off x="40374" y="5444466"/>
            <a:ext cx="2129313" cy="116918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6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Đọc mở </a:t>
            </a:r>
            <a:r>
              <a:rPr lang="en-US" sz="2665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rộng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9000" y="1816100"/>
            <a:ext cx="89408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Tìm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một tập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AutoNum type="alphaLcPeriod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Nói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bạn về một câu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tập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đó.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5783545" y="295649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dirty="0"/>
          </a:p>
        </p:txBody>
      </p:sp>
      <p:sp>
        <p:nvSpPr>
          <p:cNvPr id="11" name="Hộp Văn bản 10"/>
          <p:cNvSpPr txBox="1"/>
          <p:nvPr/>
        </p:nvSpPr>
        <p:spPr>
          <a:xfrm>
            <a:off x="5783545" y="295649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hk 2</Template>
  <TotalTime>0</TotalTime>
  <Words>227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Montserrat SemiBold</vt:lpstr>
      <vt:lpstr>Times New Roman</vt:lpstr>
      <vt:lpstr>UTM Avo</vt:lpstr>
      <vt:lpstr>字魂35号-经典雅黑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DAU QUYNH LIEN 20187026</dc:creator>
  <cp:lastModifiedBy>HT81</cp:lastModifiedBy>
  <cp:revision>6</cp:revision>
  <dcterms:created xsi:type="dcterms:W3CDTF">2022-03-20T06:01:00Z</dcterms:created>
  <dcterms:modified xsi:type="dcterms:W3CDTF">2023-06-01T14:34:38Z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08927176C20A4C048C557B0E7EDB86E6</vt:lpwstr>
  </property>
  <property fmtid="{D5CDD505-2E9C-101B-9397-08002B2CF9AE}" pid="3" name="KSOProductBuildVer">
    <vt:lpwstr>1033-11.2.0.11537</vt:lpwstr>
  </property>
</Properties>
</file>