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82" r:id="rId5"/>
    <p:sldId id="275" r:id="rId6"/>
    <p:sldId id="276" r:id="rId7"/>
    <p:sldId id="277" r:id="rId8"/>
    <p:sldId id="281" r:id="rId9"/>
    <p:sldId id="264" r:id="rId10"/>
    <p:sldId id="266" r:id="rId11"/>
    <p:sldId id="279" r:id="rId12"/>
    <p:sldId id="285" r:id="rId13"/>
    <p:sldId id="286" r:id="rId14"/>
    <p:sldId id="287" r:id="rId15"/>
    <p:sldId id="288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0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giải thích: bò là động vật nhai laị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38100" y="2447174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0" y="3810134"/>
            <a:ext cx="3467100" cy="12000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3467100" y="3807160"/>
            <a:ext cx="3467100" cy="1200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r="36264" b="30617"/>
          <a:stretch/>
        </p:blipFill>
        <p:spPr>
          <a:xfrm>
            <a:off x="6934200" y="3804186"/>
            <a:ext cx="2209800" cy="1200013"/>
          </a:xfrm>
          <a:prstGeom prst="rect">
            <a:avLst/>
          </a:prstGeom>
        </p:spPr>
      </p:pic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70" y="3475974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285640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5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2" dur="5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4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97249"/>
            <a:ext cx="82226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43000" y="2663758"/>
            <a:ext cx="165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66846" y="2261626"/>
            <a:ext cx="884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1387382" y="3084240"/>
            <a:ext cx="111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08100" y="873124"/>
            <a:ext cx="7835900" cy="4209596"/>
            <a:chOff x="1308100" y="394154"/>
            <a:chExt cx="7835900" cy="4209596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39415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427186" y="137659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dim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9850" y="223454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23064" y="1817054"/>
            <a:ext cx="395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22538" y="181486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9710" y="2663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ả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80935" y="2691675"/>
            <a:ext cx="435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1522" y="2234544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2283" y="3110107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0647" y="36893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0656" y="3279587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nghỉ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1118882" y="3485597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65168" y="41364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nghĩ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39747" y="45402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287040" y="138359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hơn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1540" y="223622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chờn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69778" y="1817054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96225" y="2651109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89800" y="1819930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vắng</a:t>
            </a:r>
            <a:endParaRPr lang="en-US" sz="2800"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43970" y="2676509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ắng</a:t>
            </a:r>
            <a:endParaRPr lang="en-US" sz="2800">
              <a:solidFill>
                <a:srgbClr val="009E47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73903" y="2273598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57505" y="3149161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50848" y="37132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21702" y="4564553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550604" y="412373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25105" y="4972050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18" grpId="0"/>
      <p:bldP spid="21" grpId="0"/>
      <p:bldP spid="36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8100" y="174092"/>
            <a:ext cx="7835900" cy="4198586"/>
            <a:chOff x="1308100" y="405164"/>
            <a:chExt cx="7835900" cy="4198586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40516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9715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con vật nào được nói tới trong bài thơ?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7081" y="2667452"/>
            <a:ext cx="5053760" cy="1199698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bò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bướm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nào trong bài thơ cho thấy buổi trưa hè rất yên tĩnh?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lim dim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êm ả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vắng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trong bài?</a:t>
            </a:r>
          </a:p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Hoa đại thơm hơn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Giữa giờ trưa vắng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Con bướm chập chờn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Vờn đôi cánh nắng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chưa ngủ được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bé nghe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Âm thầm rạo rực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buổi trưa hè.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81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725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điều em thích ở mùa hè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68877" y="2823905"/>
            <a:ext cx="2729923" cy="223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>
          <a:xfrm>
            <a:off x="3608425" y="684263"/>
            <a:ext cx="5535575" cy="437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895928" y="742950"/>
            <a:ext cx="1738058" cy="19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Em thấy những gì trong tranh?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Cảnh vật và con người ở đây như thế nào?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2743200" y="932678"/>
            <a:ext cx="2895600" cy="30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75641" y="21907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87800" y="4124778"/>
            <a:ext cx="161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22143" y="1800091"/>
            <a:ext cx="686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67999" y="266659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67187" y="4099378"/>
            <a:ext cx="1105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824912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smtClean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nằm im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ngẫm nghĩ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vắng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nắng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820674"/>
            <a:chOff x="4441088" y="445206"/>
            <a:chExt cx="4612616" cy="1094233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rạo rực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35530" y="198666"/>
            <a:ext cx="8732982" cy="4803072"/>
            <a:chOff x="1308100" y="285750"/>
            <a:chExt cx="8732982" cy="4803072"/>
          </a:xfrm>
        </p:grpSpPr>
        <p:sp>
          <p:nvSpPr>
            <p:cNvPr id="36" name="TextBox 3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2156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6551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255944" y="212735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3972286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233969" y="2185307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96200" y="3982678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429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Chập chờn: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484" y="1018048"/>
            <a:ext cx="63451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trạng thái khi ẩn khi hiện, khi tỏ khi mờ, khi rõ khi không. 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125202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Rạo rực: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2933700"/>
            <a:ext cx="678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ở trạng thái có những cảm xúc, tình cảm làm xao xuyến trong lòng như có cái gì thôi thúc không yên.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31984"/>
            <a:ext cx="52763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Bò nhai mãi, nhai hoài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w - 513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71550"/>
            <a:ext cx="6773531" cy="3810000"/>
          </a:xfrm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Aachen" pitchFamily="18" charset="0"/>
                <a:cs typeface="Arial" pitchFamily="34" charset="0"/>
              </a:rPr>
              <a:t>Hoa đại</a:t>
            </a:r>
            <a:endParaRPr lang="en-US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2050" name="Picture 2" descr="Cây hoa đại trắng, loài hoa với nhiều công dụng điều trị bệnh cực 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2" y="1428750"/>
            <a:ext cx="487680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xanh Cần Thơ. Cây hoa đại (Hoa Sứ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6" y="1428751"/>
            <a:ext cx="433324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674</Words>
  <Application>Microsoft Office PowerPoint</Application>
  <PresentationFormat>On-screen Show (16:9)</PresentationFormat>
  <Paragraphs>175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宋体</vt:lpstr>
      <vt:lpstr>Aachen</vt:lpstr>
      <vt:lpstr>Arial</vt:lpstr>
      <vt:lpstr>Arial Rounded MT Bold</vt:lpstr>
      <vt:lpstr>Arial-Rounded</vt:lpstr>
      <vt:lpstr>Calibri</vt:lpstr>
      <vt:lpstr>Times New Roman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HT81</cp:lastModifiedBy>
  <cp:revision>141</cp:revision>
  <dcterms:created xsi:type="dcterms:W3CDTF">2020-12-08T15:48:47Z</dcterms:created>
  <dcterms:modified xsi:type="dcterms:W3CDTF">2023-06-01T14:01:35Z</dcterms:modified>
</cp:coreProperties>
</file>