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70" r:id="rId4"/>
    <p:sldId id="280" r:id="rId5"/>
    <p:sldId id="281" r:id="rId6"/>
    <p:sldId id="282" r:id="rId7"/>
    <p:sldId id="283" r:id="rId8"/>
    <p:sldId id="271" r:id="rId9"/>
    <p:sldId id="284" r:id="rId10"/>
    <p:sldId id="290" r:id="rId12"/>
    <p:sldId id="285" r:id="rId13"/>
    <p:sldId id="286" r:id="rId14"/>
    <p:sldId id="262" r:id="rId15"/>
    <p:sldId id="263" r:id="rId16"/>
    <p:sldId id="289" r:id="rId17"/>
    <p:sldId id="288" r:id="rId18"/>
    <p:sldId id="277" r:id="rId19"/>
    <p:sldId id="292" r:id="rId20"/>
    <p:sldId id="293" r:id="rId21"/>
    <p:sldId id="294" r:id="rId22"/>
    <p:sldId id="279" r:id="rId23"/>
  </p:sldIdLst>
  <p:sldSz cx="12344400" cy="7772400"/>
  <p:notesSz cx="6858000" cy="9144000"/>
  <p:defaultTextStyle>
    <a:defPPr>
      <a:defRPr lang="en-US"/>
    </a:defPPr>
    <a:lvl1pPr marL="0" algn="l" defTabSz="1149350" rtl="0" eaLnBrk="1" latinLnBrk="0" hangingPunct="1">
      <a:defRPr sz="2300" kern="1200">
        <a:solidFill>
          <a:schemeClr val="tx1"/>
        </a:solidFill>
        <a:latin typeface="+mn-lt"/>
        <a:ea typeface="+mn-ea"/>
        <a:cs typeface="+mn-cs"/>
      </a:defRPr>
    </a:lvl1pPr>
    <a:lvl2pPr marL="574675" algn="l" defTabSz="1149350" rtl="0" eaLnBrk="1" latinLnBrk="0" hangingPunct="1">
      <a:defRPr sz="2300" kern="1200">
        <a:solidFill>
          <a:schemeClr val="tx1"/>
        </a:solidFill>
        <a:latin typeface="+mn-lt"/>
        <a:ea typeface="+mn-ea"/>
        <a:cs typeface="+mn-cs"/>
      </a:defRPr>
    </a:lvl2pPr>
    <a:lvl3pPr marL="1149350" algn="l" defTabSz="1149350" rtl="0" eaLnBrk="1" latinLnBrk="0" hangingPunct="1">
      <a:defRPr sz="2300" kern="1200">
        <a:solidFill>
          <a:schemeClr val="tx1"/>
        </a:solidFill>
        <a:latin typeface="+mn-lt"/>
        <a:ea typeface="+mn-ea"/>
        <a:cs typeface="+mn-cs"/>
      </a:defRPr>
    </a:lvl3pPr>
    <a:lvl4pPr marL="1724025" algn="l" defTabSz="1149350" rtl="0" eaLnBrk="1" latinLnBrk="0" hangingPunct="1">
      <a:defRPr sz="2300" kern="1200">
        <a:solidFill>
          <a:schemeClr val="tx1"/>
        </a:solidFill>
        <a:latin typeface="+mn-lt"/>
        <a:ea typeface="+mn-ea"/>
        <a:cs typeface="+mn-cs"/>
      </a:defRPr>
    </a:lvl4pPr>
    <a:lvl5pPr marL="2298700" algn="l" defTabSz="1149350" rtl="0" eaLnBrk="1" latinLnBrk="0" hangingPunct="1">
      <a:defRPr sz="2300" kern="1200">
        <a:solidFill>
          <a:schemeClr val="tx1"/>
        </a:solidFill>
        <a:latin typeface="+mn-lt"/>
        <a:ea typeface="+mn-ea"/>
        <a:cs typeface="+mn-cs"/>
      </a:defRPr>
    </a:lvl5pPr>
    <a:lvl6pPr marL="2874010" algn="l" defTabSz="1149350" rtl="0" eaLnBrk="1" latinLnBrk="0" hangingPunct="1">
      <a:defRPr sz="2300" kern="1200">
        <a:solidFill>
          <a:schemeClr val="tx1"/>
        </a:solidFill>
        <a:latin typeface="+mn-lt"/>
        <a:ea typeface="+mn-ea"/>
        <a:cs typeface="+mn-cs"/>
      </a:defRPr>
    </a:lvl6pPr>
    <a:lvl7pPr marL="3448685" algn="l" defTabSz="1149350" rtl="0" eaLnBrk="1" latinLnBrk="0" hangingPunct="1">
      <a:defRPr sz="2300" kern="1200">
        <a:solidFill>
          <a:schemeClr val="tx1"/>
        </a:solidFill>
        <a:latin typeface="+mn-lt"/>
        <a:ea typeface="+mn-ea"/>
        <a:cs typeface="+mn-cs"/>
      </a:defRPr>
    </a:lvl7pPr>
    <a:lvl8pPr marL="4023360" algn="l" defTabSz="1149350" rtl="0" eaLnBrk="1" latinLnBrk="0" hangingPunct="1">
      <a:defRPr sz="2300" kern="1200">
        <a:solidFill>
          <a:schemeClr val="tx1"/>
        </a:solidFill>
        <a:latin typeface="+mn-lt"/>
        <a:ea typeface="+mn-ea"/>
        <a:cs typeface="+mn-cs"/>
      </a:defRPr>
    </a:lvl8pPr>
    <a:lvl9pPr marL="4598035" algn="l" defTabSz="1149350"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08" y="-72"/>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978274" y="1143000"/>
            <a:ext cx="4901453"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675" indent="0" algn="ctr">
              <a:buNone/>
              <a:defRPr sz="2500"/>
            </a:lvl2pPr>
            <a:lvl3pPr marL="1149350" indent="0" algn="ctr">
              <a:buNone/>
              <a:defRPr sz="2300"/>
            </a:lvl3pPr>
            <a:lvl4pPr marL="1724025" indent="0" algn="ctr">
              <a:buNone/>
              <a:defRPr sz="2000"/>
            </a:lvl4pPr>
            <a:lvl5pPr marL="2298700" indent="0" algn="ctr">
              <a:buNone/>
              <a:defRPr sz="2000"/>
            </a:lvl5pPr>
            <a:lvl6pPr marL="2874010" indent="0" algn="ctr">
              <a:buNone/>
              <a:defRPr sz="2000"/>
            </a:lvl6pPr>
            <a:lvl7pPr marL="3448685" indent="0" algn="ctr">
              <a:buNone/>
              <a:defRPr sz="2000"/>
            </a:lvl7pPr>
            <a:lvl8pPr marL="4023360" indent="0" algn="ctr">
              <a:buNone/>
              <a:defRPr sz="2000"/>
            </a:lvl8pPr>
            <a:lvl9pPr marL="4598035"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675" indent="0">
              <a:buNone/>
              <a:defRPr sz="2500">
                <a:solidFill>
                  <a:schemeClr val="tx1">
                    <a:tint val="75000"/>
                  </a:schemeClr>
                </a:solidFill>
              </a:defRPr>
            </a:lvl2pPr>
            <a:lvl3pPr marL="1149350" indent="0">
              <a:buNone/>
              <a:defRPr sz="2300">
                <a:solidFill>
                  <a:schemeClr val="tx1">
                    <a:tint val="75000"/>
                  </a:schemeClr>
                </a:solidFill>
              </a:defRPr>
            </a:lvl3pPr>
            <a:lvl4pPr marL="1724025" indent="0">
              <a:buNone/>
              <a:defRPr sz="2000">
                <a:solidFill>
                  <a:schemeClr val="tx1">
                    <a:tint val="75000"/>
                  </a:schemeClr>
                </a:solidFill>
              </a:defRPr>
            </a:lvl4pPr>
            <a:lvl5pPr marL="2298700" indent="0">
              <a:buNone/>
              <a:defRPr sz="2000">
                <a:solidFill>
                  <a:schemeClr val="tx1">
                    <a:tint val="75000"/>
                  </a:schemeClr>
                </a:solidFill>
              </a:defRPr>
            </a:lvl5pPr>
            <a:lvl6pPr marL="2874010" indent="0">
              <a:buNone/>
              <a:defRPr sz="2000">
                <a:solidFill>
                  <a:schemeClr val="tx1">
                    <a:tint val="75000"/>
                  </a:schemeClr>
                </a:solidFill>
              </a:defRPr>
            </a:lvl6pPr>
            <a:lvl7pPr marL="3448685" indent="0">
              <a:buNone/>
              <a:defRPr sz="2000">
                <a:solidFill>
                  <a:schemeClr val="tx1">
                    <a:tint val="75000"/>
                  </a:schemeClr>
                </a:solidFill>
              </a:defRPr>
            </a:lvl7pPr>
            <a:lvl8pPr marL="4023360" indent="0">
              <a:buNone/>
              <a:defRPr sz="2000">
                <a:solidFill>
                  <a:schemeClr val="tx1">
                    <a:tint val="75000"/>
                  </a:schemeClr>
                </a:solidFill>
              </a:defRPr>
            </a:lvl8pPr>
            <a:lvl9pPr marL="4598035" indent="0">
              <a:buNone/>
              <a:defRPr sz="20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39C8B9C1-1862-4FFC-A527-3308E549BC7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675" indent="0">
              <a:buNone/>
              <a:defRPr sz="2500" b="1"/>
            </a:lvl2pPr>
            <a:lvl3pPr marL="1149350" indent="0">
              <a:buNone/>
              <a:defRPr sz="2300" b="1"/>
            </a:lvl3pPr>
            <a:lvl4pPr marL="1724025" indent="0">
              <a:buNone/>
              <a:defRPr sz="2000" b="1"/>
            </a:lvl4pPr>
            <a:lvl5pPr marL="2298700" indent="0">
              <a:buNone/>
              <a:defRPr sz="2000" b="1"/>
            </a:lvl5pPr>
            <a:lvl6pPr marL="2874010" indent="0">
              <a:buNone/>
              <a:defRPr sz="2000" b="1"/>
            </a:lvl6pPr>
            <a:lvl7pPr marL="3448685" indent="0">
              <a:buNone/>
              <a:defRPr sz="2000" b="1"/>
            </a:lvl7pPr>
            <a:lvl8pPr marL="4023360" indent="0">
              <a:buNone/>
              <a:defRPr sz="2000" b="1"/>
            </a:lvl8pPr>
            <a:lvl9pPr marL="4598035" indent="0">
              <a:buNone/>
              <a:defRPr sz="20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675" indent="0">
              <a:buNone/>
              <a:defRPr sz="2500" b="1"/>
            </a:lvl2pPr>
            <a:lvl3pPr marL="1149350" indent="0">
              <a:buNone/>
              <a:defRPr sz="2300" b="1"/>
            </a:lvl3pPr>
            <a:lvl4pPr marL="1724025" indent="0">
              <a:buNone/>
              <a:defRPr sz="2000" b="1"/>
            </a:lvl4pPr>
            <a:lvl5pPr marL="2298700" indent="0">
              <a:buNone/>
              <a:defRPr sz="2000" b="1"/>
            </a:lvl5pPr>
            <a:lvl6pPr marL="2874010" indent="0">
              <a:buNone/>
              <a:defRPr sz="2000" b="1"/>
            </a:lvl6pPr>
            <a:lvl7pPr marL="3448685" indent="0">
              <a:buNone/>
              <a:defRPr sz="2000" b="1"/>
            </a:lvl7pPr>
            <a:lvl8pPr marL="4023360" indent="0">
              <a:buNone/>
              <a:defRPr sz="2000" b="1"/>
            </a:lvl8pPr>
            <a:lvl9pPr marL="4598035" indent="0">
              <a:buNone/>
              <a:defRPr sz="20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675" indent="0">
              <a:buNone/>
              <a:defRPr sz="1800"/>
            </a:lvl2pPr>
            <a:lvl3pPr marL="1149350" indent="0">
              <a:buNone/>
              <a:defRPr sz="1500"/>
            </a:lvl3pPr>
            <a:lvl4pPr marL="1724025" indent="0">
              <a:buNone/>
              <a:defRPr sz="1300"/>
            </a:lvl4pPr>
            <a:lvl5pPr marL="2298700" indent="0">
              <a:buNone/>
              <a:defRPr sz="1300"/>
            </a:lvl5pPr>
            <a:lvl6pPr marL="2874010" indent="0">
              <a:buNone/>
              <a:defRPr sz="1300"/>
            </a:lvl6pPr>
            <a:lvl7pPr marL="3448685" indent="0">
              <a:buNone/>
              <a:defRPr sz="1300"/>
            </a:lvl7pPr>
            <a:lvl8pPr marL="4023360" indent="0">
              <a:buNone/>
              <a:defRPr sz="1300"/>
            </a:lvl8pPr>
            <a:lvl9pPr marL="4598035" indent="0">
              <a:buNone/>
              <a:defRPr sz="13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9C8B9C1-1862-4FFC-A527-3308E549BC7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675" indent="0">
              <a:buNone/>
              <a:defRPr sz="3500"/>
            </a:lvl2pPr>
            <a:lvl3pPr marL="1149350" indent="0">
              <a:buNone/>
              <a:defRPr sz="3000"/>
            </a:lvl3pPr>
            <a:lvl4pPr marL="1724025" indent="0">
              <a:buNone/>
              <a:defRPr sz="2500"/>
            </a:lvl4pPr>
            <a:lvl5pPr marL="2298700" indent="0">
              <a:buNone/>
              <a:defRPr sz="2500"/>
            </a:lvl5pPr>
            <a:lvl6pPr marL="2874010" indent="0">
              <a:buNone/>
              <a:defRPr sz="2500"/>
            </a:lvl6pPr>
            <a:lvl7pPr marL="3448685" indent="0">
              <a:buNone/>
              <a:defRPr sz="2500"/>
            </a:lvl7pPr>
            <a:lvl8pPr marL="4023360" indent="0">
              <a:buNone/>
              <a:defRPr sz="2500"/>
            </a:lvl8pPr>
            <a:lvl9pPr marL="4598035"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675" indent="0">
              <a:buNone/>
              <a:defRPr sz="1800"/>
            </a:lvl2pPr>
            <a:lvl3pPr marL="1149350" indent="0">
              <a:buNone/>
              <a:defRPr sz="1500"/>
            </a:lvl3pPr>
            <a:lvl4pPr marL="1724025" indent="0">
              <a:buNone/>
              <a:defRPr sz="1300"/>
            </a:lvl4pPr>
            <a:lvl5pPr marL="2298700" indent="0">
              <a:buNone/>
              <a:defRPr sz="1300"/>
            </a:lvl5pPr>
            <a:lvl6pPr marL="2874010" indent="0">
              <a:buNone/>
              <a:defRPr sz="1300"/>
            </a:lvl6pPr>
            <a:lvl7pPr marL="3448685" indent="0">
              <a:buNone/>
              <a:defRPr sz="1300"/>
            </a:lvl7pPr>
            <a:lvl8pPr marL="4023360" indent="0">
              <a:buNone/>
              <a:defRPr sz="1300"/>
            </a:lvl8pPr>
            <a:lvl9pPr marL="4598035" indent="0">
              <a:buNone/>
              <a:defRPr sz="13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9C8B9C1-1862-4FFC-A527-3308E549BC7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49350"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655" indent="-287655" algn="l" defTabSz="1149350" rtl="0" eaLnBrk="1" latinLnBrk="0" hangingPunct="1">
        <a:lnSpc>
          <a:spcPct val="90000"/>
        </a:lnSpc>
        <a:spcBef>
          <a:spcPts val="1255"/>
        </a:spcBef>
        <a:buFont typeface="Arial" panose="020B0604020202020204" pitchFamily="34" charset="0"/>
        <a:buChar char="•"/>
        <a:defRPr sz="3500" kern="1200">
          <a:solidFill>
            <a:schemeClr val="tx1"/>
          </a:solidFill>
          <a:latin typeface="+mn-lt"/>
          <a:ea typeface="+mn-ea"/>
          <a:cs typeface="+mn-cs"/>
        </a:defRPr>
      </a:lvl1pPr>
      <a:lvl2pPr marL="862330" indent="-287655" algn="l" defTabSz="1149350" rtl="0" eaLnBrk="1" latinLnBrk="0" hangingPunct="1">
        <a:lnSpc>
          <a:spcPct val="90000"/>
        </a:lnSpc>
        <a:spcBef>
          <a:spcPts val="630"/>
        </a:spcBef>
        <a:buFont typeface="Arial" panose="020B0604020202020204" pitchFamily="34" charset="0"/>
        <a:buChar char="•"/>
        <a:defRPr sz="3000" kern="1200">
          <a:solidFill>
            <a:schemeClr val="tx1"/>
          </a:solidFill>
          <a:latin typeface="+mn-lt"/>
          <a:ea typeface="+mn-ea"/>
          <a:cs typeface="+mn-cs"/>
        </a:defRPr>
      </a:lvl2pPr>
      <a:lvl3pPr marL="1437005" indent="-287655" algn="l" defTabSz="1149350" rtl="0" eaLnBrk="1" latinLnBrk="0" hangingPunct="1">
        <a:lnSpc>
          <a:spcPct val="90000"/>
        </a:lnSpc>
        <a:spcBef>
          <a:spcPts val="630"/>
        </a:spcBef>
        <a:buFont typeface="Arial" panose="020B0604020202020204" pitchFamily="34" charset="0"/>
        <a:buChar char="•"/>
        <a:defRPr sz="2500" kern="1200">
          <a:solidFill>
            <a:schemeClr val="tx1"/>
          </a:solidFill>
          <a:latin typeface="+mn-lt"/>
          <a:ea typeface="+mn-ea"/>
          <a:cs typeface="+mn-cs"/>
        </a:defRPr>
      </a:lvl3pPr>
      <a:lvl4pPr marL="2011680" indent="-287655" algn="l" defTabSz="1149350" rtl="0" eaLnBrk="1" latinLnBrk="0" hangingPunct="1">
        <a:lnSpc>
          <a:spcPct val="90000"/>
        </a:lnSpc>
        <a:spcBef>
          <a:spcPts val="630"/>
        </a:spcBef>
        <a:buFont typeface="Arial" panose="020B0604020202020204" pitchFamily="34" charset="0"/>
        <a:buChar char="•"/>
        <a:defRPr sz="2300" kern="1200">
          <a:solidFill>
            <a:schemeClr val="tx1"/>
          </a:solidFill>
          <a:latin typeface="+mn-lt"/>
          <a:ea typeface="+mn-ea"/>
          <a:cs typeface="+mn-cs"/>
        </a:defRPr>
      </a:lvl4pPr>
      <a:lvl5pPr marL="2586355" indent="-287655" algn="l" defTabSz="1149350" rtl="0" eaLnBrk="1" latinLnBrk="0" hangingPunct="1">
        <a:lnSpc>
          <a:spcPct val="90000"/>
        </a:lnSpc>
        <a:spcBef>
          <a:spcPts val="630"/>
        </a:spcBef>
        <a:buFont typeface="Arial" panose="020B0604020202020204" pitchFamily="34" charset="0"/>
        <a:buChar char="•"/>
        <a:defRPr sz="2300" kern="1200">
          <a:solidFill>
            <a:schemeClr val="tx1"/>
          </a:solidFill>
          <a:latin typeface="+mn-lt"/>
          <a:ea typeface="+mn-ea"/>
          <a:cs typeface="+mn-cs"/>
        </a:defRPr>
      </a:lvl5pPr>
      <a:lvl6pPr marL="3161030" indent="-287655" algn="l" defTabSz="1149350" rtl="0" eaLnBrk="1" latinLnBrk="0" hangingPunct="1">
        <a:lnSpc>
          <a:spcPct val="90000"/>
        </a:lnSpc>
        <a:spcBef>
          <a:spcPts val="630"/>
        </a:spcBef>
        <a:buFont typeface="Arial" panose="020B0604020202020204" pitchFamily="34" charset="0"/>
        <a:buChar char="•"/>
        <a:defRPr sz="2300" kern="1200">
          <a:solidFill>
            <a:schemeClr val="tx1"/>
          </a:solidFill>
          <a:latin typeface="+mn-lt"/>
          <a:ea typeface="+mn-ea"/>
          <a:cs typeface="+mn-cs"/>
        </a:defRPr>
      </a:lvl6pPr>
      <a:lvl7pPr marL="3735705" indent="-287655" algn="l" defTabSz="1149350" rtl="0" eaLnBrk="1" latinLnBrk="0" hangingPunct="1">
        <a:lnSpc>
          <a:spcPct val="90000"/>
        </a:lnSpc>
        <a:spcBef>
          <a:spcPts val="630"/>
        </a:spcBef>
        <a:buFont typeface="Arial" panose="020B0604020202020204" pitchFamily="34" charset="0"/>
        <a:buChar char="•"/>
        <a:defRPr sz="2300" kern="1200">
          <a:solidFill>
            <a:schemeClr val="tx1"/>
          </a:solidFill>
          <a:latin typeface="+mn-lt"/>
          <a:ea typeface="+mn-ea"/>
          <a:cs typeface="+mn-cs"/>
        </a:defRPr>
      </a:lvl7pPr>
      <a:lvl8pPr marL="4310380" indent="-287655" algn="l" defTabSz="1149350" rtl="0" eaLnBrk="1" latinLnBrk="0" hangingPunct="1">
        <a:lnSpc>
          <a:spcPct val="90000"/>
        </a:lnSpc>
        <a:spcBef>
          <a:spcPts val="630"/>
        </a:spcBef>
        <a:buFont typeface="Arial" panose="020B0604020202020204" pitchFamily="34" charset="0"/>
        <a:buChar char="•"/>
        <a:defRPr sz="2300" kern="1200">
          <a:solidFill>
            <a:schemeClr val="tx1"/>
          </a:solidFill>
          <a:latin typeface="+mn-lt"/>
          <a:ea typeface="+mn-ea"/>
          <a:cs typeface="+mn-cs"/>
        </a:defRPr>
      </a:lvl8pPr>
      <a:lvl9pPr marL="4885055" indent="-287655" algn="l" defTabSz="1149350" rtl="0" eaLnBrk="1" latinLnBrk="0" hangingPunct="1">
        <a:lnSpc>
          <a:spcPct val="90000"/>
        </a:lnSpc>
        <a:spcBef>
          <a:spcPts val="63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350" rtl="0" eaLnBrk="1" latinLnBrk="0" hangingPunct="1">
        <a:defRPr sz="2300" kern="1200">
          <a:solidFill>
            <a:schemeClr val="tx1"/>
          </a:solidFill>
          <a:latin typeface="+mn-lt"/>
          <a:ea typeface="+mn-ea"/>
          <a:cs typeface="+mn-cs"/>
        </a:defRPr>
      </a:lvl1pPr>
      <a:lvl2pPr marL="574675" algn="l" defTabSz="1149350" rtl="0" eaLnBrk="1" latinLnBrk="0" hangingPunct="1">
        <a:defRPr sz="2300" kern="1200">
          <a:solidFill>
            <a:schemeClr val="tx1"/>
          </a:solidFill>
          <a:latin typeface="+mn-lt"/>
          <a:ea typeface="+mn-ea"/>
          <a:cs typeface="+mn-cs"/>
        </a:defRPr>
      </a:lvl2pPr>
      <a:lvl3pPr marL="1149350" algn="l" defTabSz="1149350" rtl="0" eaLnBrk="1" latinLnBrk="0" hangingPunct="1">
        <a:defRPr sz="2300" kern="1200">
          <a:solidFill>
            <a:schemeClr val="tx1"/>
          </a:solidFill>
          <a:latin typeface="+mn-lt"/>
          <a:ea typeface="+mn-ea"/>
          <a:cs typeface="+mn-cs"/>
        </a:defRPr>
      </a:lvl3pPr>
      <a:lvl4pPr marL="1724025" algn="l" defTabSz="1149350" rtl="0" eaLnBrk="1" latinLnBrk="0" hangingPunct="1">
        <a:defRPr sz="2300" kern="1200">
          <a:solidFill>
            <a:schemeClr val="tx1"/>
          </a:solidFill>
          <a:latin typeface="+mn-lt"/>
          <a:ea typeface="+mn-ea"/>
          <a:cs typeface="+mn-cs"/>
        </a:defRPr>
      </a:lvl4pPr>
      <a:lvl5pPr marL="2298700" algn="l" defTabSz="1149350" rtl="0" eaLnBrk="1" latinLnBrk="0" hangingPunct="1">
        <a:defRPr sz="2300" kern="1200">
          <a:solidFill>
            <a:schemeClr val="tx1"/>
          </a:solidFill>
          <a:latin typeface="+mn-lt"/>
          <a:ea typeface="+mn-ea"/>
          <a:cs typeface="+mn-cs"/>
        </a:defRPr>
      </a:lvl5pPr>
      <a:lvl6pPr marL="2874010" algn="l" defTabSz="1149350" rtl="0" eaLnBrk="1" latinLnBrk="0" hangingPunct="1">
        <a:defRPr sz="2300" kern="1200">
          <a:solidFill>
            <a:schemeClr val="tx1"/>
          </a:solidFill>
          <a:latin typeface="+mn-lt"/>
          <a:ea typeface="+mn-ea"/>
          <a:cs typeface="+mn-cs"/>
        </a:defRPr>
      </a:lvl6pPr>
      <a:lvl7pPr marL="3448685" algn="l" defTabSz="1149350" rtl="0" eaLnBrk="1" latinLnBrk="0" hangingPunct="1">
        <a:defRPr sz="2300" kern="1200">
          <a:solidFill>
            <a:schemeClr val="tx1"/>
          </a:solidFill>
          <a:latin typeface="+mn-lt"/>
          <a:ea typeface="+mn-ea"/>
          <a:cs typeface="+mn-cs"/>
        </a:defRPr>
      </a:lvl7pPr>
      <a:lvl8pPr marL="4023360" algn="l" defTabSz="1149350" rtl="0" eaLnBrk="1" latinLnBrk="0" hangingPunct="1">
        <a:defRPr sz="2300" kern="1200">
          <a:solidFill>
            <a:schemeClr val="tx1"/>
          </a:solidFill>
          <a:latin typeface="+mn-lt"/>
          <a:ea typeface="+mn-ea"/>
          <a:cs typeface="+mn-cs"/>
        </a:defRPr>
      </a:lvl8pPr>
      <a:lvl9pPr marL="4598035" algn="l" defTabSz="114935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r="16923"/>
          <a:stretch>
            <a:fillRect/>
          </a:stretch>
        </p:blipFill>
        <p:spPr>
          <a:xfrm>
            <a:off x="0" y="0"/>
            <a:ext cx="12344400" cy="7772400"/>
          </a:xfrm>
          <a:prstGeom prst="rect">
            <a:avLst/>
          </a:prstGeom>
        </p:spPr>
      </p:pic>
      <p:sp>
        <p:nvSpPr>
          <p:cNvPr id="6" name="Rectangle 5"/>
          <p:cNvSpPr/>
          <p:nvPr/>
        </p:nvSpPr>
        <p:spPr>
          <a:xfrm>
            <a:off x="661488" y="2277298"/>
            <a:ext cx="11021424" cy="2285365"/>
          </a:xfrm>
          <a:prstGeom prst="rect">
            <a:avLst/>
          </a:prstGeom>
          <a:noFill/>
        </p:spPr>
        <p:txBody>
          <a:bodyPr wrap="square" lIns="86212" tIns="43106" rIns="86212" bIns="43106">
            <a:spAutoFit/>
          </a:bodyPr>
          <a:lstStyle/>
          <a:p>
            <a:pPr algn="ctr"/>
            <a:r>
              <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rPr>
              <a:t>Bài 1</a:t>
            </a:r>
            <a:endPar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endParaRPr>
          </a:p>
          <a:p>
            <a:pPr algn="ctr"/>
            <a:r>
              <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rPr>
              <a:t>KIẾN VÀ CHIM BỒ CÂU</a:t>
            </a:r>
            <a:endPar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29615"/>
          </a:xfrm>
          <a:prstGeom prst="rect">
            <a:avLst/>
          </a:prstGeom>
        </p:spPr>
        <p:txBody>
          <a:bodyPr wrap="square" lIns="114949" tIns="57475" rIns="114949" bIns="57475">
            <a:spAutoFit/>
          </a:bodyPr>
          <a:lstStyle/>
          <a:p>
            <a:pPr algn="ctr"/>
            <a:r>
              <a:rPr lang="en-US" altLang="zh-CN" sz="4000" b="1">
                <a:solidFill>
                  <a:srgbClr val="0000FF"/>
                </a:solidFill>
                <a:latin typeface="Times New Roman" panose="02020603050405020304" charset="0"/>
                <a:ea typeface="UVnAvant-Narrow" panose="020B0500000000000000" pitchFamily="34" charset="0"/>
                <a:cs typeface="Times New Roman" panose="02020603050405020304" charset="0"/>
                <a:sym typeface="+mn-lt"/>
              </a:rPr>
              <a:t>vùng vẫy:</a:t>
            </a:r>
            <a:endParaRPr lang="zh-CN" altLang="en-US" sz="4000" b="1" dirty="0">
              <a:solidFill>
                <a:srgbClr val="0000FF"/>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3" name="矩形 8"/>
          <p:cNvSpPr/>
          <p:nvPr/>
        </p:nvSpPr>
        <p:spPr>
          <a:xfrm>
            <a:off x="3092649" y="1288768"/>
            <a:ext cx="8081604" cy="1191260"/>
          </a:xfrm>
          <a:prstGeom prst="rect">
            <a:avLst/>
          </a:prstGeom>
        </p:spPr>
        <p:txBody>
          <a:bodyPr wrap="square" lIns="114949" tIns="57475" rIns="114949" bIns="57475">
            <a:spAutoFit/>
          </a:bodyPr>
          <a:lstStyle/>
          <a:p>
            <a:pPr algn="just"/>
            <a:r>
              <a:rPr lang="en-US" altLang="zh-CN" sz="3500" b="1">
                <a:latin typeface="Times New Roman" panose="02020603050405020304" charset="0"/>
                <a:ea typeface="UVnAvant-Narrow" panose="020B0500000000000000" pitchFamily="34" charset="0"/>
                <a:cs typeface="Times New Roman" panose="02020603050405020304" charset="0"/>
                <a:sym typeface="+mn-lt"/>
              </a:rPr>
              <a:t>Hoạt động liên tiếp để thoát khỏi một tình trạng nào đó.</a:t>
            </a:r>
            <a:endParaRPr lang="zh-CN" altLang="en-US" sz="3500" b="1" dirty="0">
              <a:latin typeface="Times New Roman" panose="02020603050405020304" charset="0"/>
              <a:ea typeface="UVnAvant-Narrow" panose="020B0500000000000000" pitchFamily="34" charset="0"/>
              <a:cs typeface="Times New Roman" panose="02020603050405020304" charset="0"/>
              <a:sym typeface="+mn-lt"/>
            </a:endParaRPr>
          </a:p>
        </p:txBody>
      </p:sp>
      <p:sp>
        <p:nvSpPr>
          <p:cNvPr id="4" name="矩形 8"/>
          <p:cNvSpPr/>
          <p:nvPr/>
        </p:nvSpPr>
        <p:spPr>
          <a:xfrm>
            <a:off x="-1" y="2426572"/>
            <a:ext cx="3568182" cy="729615"/>
          </a:xfrm>
          <a:prstGeom prst="rect">
            <a:avLst/>
          </a:prstGeom>
        </p:spPr>
        <p:txBody>
          <a:bodyPr wrap="square" lIns="114949" tIns="57475" rIns="114949" bIns="57475">
            <a:spAutoFit/>
          </a:bodyPr>
          <a:lstStyle/>
          <a:p>
            <a:pPr algn="ctr"/>
            <a:r>
              <a:rPr lang="en-US" altLang="zh-CN" sz="4000" b="1">
                <a:solidFill>
                  <a:srgbClr val="0000FF"/>
                </a:solidFill>
                <a:latin typeface="Times New Roman" panose="02020603050405020304" charset="0"/>
                <a:ea typeface="UVnAvant-Narrow" panose="020B0500000000000000" pitchFamily="34" charset="0"/>
                <a:cs typeface="Times New Roman" panose="02020603050405020304" charset="0"/>
                <a:sym typeface="+mn-lt"/>
              </a:rPr>
              <a:t>nhanh trí:</a:t>
            </a:r>
            <a:endParaRPr lang="zh-CN" altLang="en-US" sz="4000" b="1" dirty="0">
              <a:solidFill>
                <a:srgbClr val="0000FF"/>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5" name="矩形 8"/>
          <p:cNvSpPr/>
          <p:nvPr/>
        </p:nvSpPr>
        <p:spPr>
          <a:xfrm>
            <a:off x="3079789" y="2498820"/>
            <a:ext cx="8081604" cy="652780"/>
          </a:xfrm>
          <a:prstGeom prst="rect">
            <a:avLst/>
          </a:prstGeom>
        </p:spPr>
        <p:txBody>
          <a:bodyPr wrap="square" lIns="114949" tIns="57475" rIns="114949" bIns="57475">
            <a:spAutoFit/>
          </a:bodyPr>
          <a:lstStyle/>
          <a:p>
            <a:pPr algn="just"/>
            <a:r>
              <a:rPr lang="en-US" altLang="zh-CN" sz="3500" b="1">
                <a:latin typeface="Times New Roman" panose="02020603050405020304" charset="0"/>
                <a:ea typeface="UVnAvant-Narrow" panose="020B0500000000000000" pitchFamily="34" charset="0"/>
                <a:cs typeface="Times New Roman" panose="02020603050405020304" charset="0"/>
                <a:sym typeface="+mn-lt"/>
              </a:rPr>
              <a:t>Suy nghĩ nhanh, ứng phó nhanh.</a:t>
            </a:r>
            <a:endParaRPr lang="zh-CN" altLang="en-US" sz="3500" b="1" dirty="0">
              <a:latin typeface="Times New Roman" panose="02020603050405020304" charset="0"/>
              <a:ea typeface="UVnAvant-Narrow" panose="020B0500000000000000" pitchFamily="34" charset="0"/>
              <a:cs typeface="Times New Roman" panose="02020603050405020304" charset="0"/>
              <a:sym typeface="+mn-lt"/>
            </a:endParaRPr>
          </a:p>
        </p:txBody>
      </p:sp>
      <p:sp>
        <p:nvSpPr>
          <p:cNvPr id="6" name="矩形 8"/>
          <p:cNvSpPr/>
          <p:nvPr/>
        </p:nvSpPr>
        <p:spPr>
          <a:xfrm>
            <a:off x="12859" y="3227347"/>
            <a:ext cx="3568182" cy="729615"/>
          </a:xfrm>
          <a:prstGeom prst="rect">
            <a:avLst/>
          </a:prstGeom>
        </p:spPr>
        <p:txBody>
          <a:bodyPr wrap="square" lIns="114949" tIns="57475" rIns="114949" bIns="57475">
            <a:spAutoFit/>
          </a:bodyPr>
          <a:lstStyle/>
          <a:p>
            <a:pPr algn="ctr"/>
            <a:r>
              <a:rPr lang="en-US" altLang="zh-CN" sz="4000" b="1">
                <a:solidFill>
                  <a:srgbClr val="0000FF"/>
                </a:solidFill>
                <a:latin typeface="Times New Roman" panose="02020603050405020304" charset="0"/>
                <a:ea typeface="UVnAvant-Narrow" panose="020B0500000000000000" pitchFamily="34" charset="0"/>
                <a:cs typeface="Times New Roman" panose="02020603050405020304" charset="0"/>
                <a:sym typeface="+mn-lt"/>
              </a:rPr>
              <a:t>thợ săn:</a:t>
            </a:r>
            <a:endParaRPr lang="zh-CN" altLang="en-US" sz="4000" b="1" dirty="0">
              <a:solidFill>
                <a:srgbClr val="0000FF"/>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7" name="矩形 8"/>
          <p:cNvSpPr/>
          <p:nvPr/>
        </p:nvSpPr>
        <p:spPr>
          <a:xfrm>
            <a:off x="3092649" y="3299596"/>
            <a:ext cx="8081604" cy="1191260"/>
          </a:xfrm>
          <a:prstGeom prst="rect">
            <a:avLst/>
          </a:prstGeom>
        </p:spPr>
        <p:txBody>
          <a:bodyPr wrap="square" lIns="114949" tIns="57475" rIns="114949" bIns="57475">
            <a:spAutoFit/>
          </a:bodyPr>
          <a:lstStyle/>
          <a:p>
            <a:pPr algn="just"/>
            <a:r>
              <a:rPr lang="en-US" altLang="zh-CN" sz="3500" b="1">
                <a:latin typeface="Times New Roman" panose="02020603050405020304" charset="0"/>
                <a:ea typeface="UVnAvant-Narrow" panose="020B0500000000000000" pitchFamily="34" charset="0"/>
                <a:cs typeface="Times New Roman" panose="02020603050405020304" charset="0"/>
                <a:sym typeface="+mn-lt"/>
              </a:rPr>
              <a:t>Người chuyên làm nghề săn bắn thú rừng và chim.</a:t>
            </a:r>
            <a:endParaRPr lang="zh-CN" altLang="en-US" sz="3500" b="1" dirty="0">
              <a:latin typeface="Times New Roman" panose="02020603050405020304" charset="0"/>
              <a:ea typeface="UVnAvant-Narrow" panose="020B0500000000000000" pitchFamily="34" charset="0"/>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29615"/>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charset="0"/>
                <a:ea typeface="UVnAvant-Narrow" panose="020B0500000000000000" pitchFamily="34" charset="0"/>
                <a:cs typeface="Times New Roman" panose="02020603050405020304" charset="0"/>
                <a:sym typeface="+mn-lt"/>
              </a:rPr>
              <a:t>Kiến và chim bồ câu</a:t>
            </a:r>
            <a:endParaRPr lang="zh-CN" altLang="en-US" sz="4000" b="1" dirty="0">
              <a:solidFill>
                <a:srgbClr val="FF0000"/>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3" name="矩形 8"/>
          <p:cNvSpPr/>
          <p:nvPr/>
        </p:nvSpPr>
        <p:spPr>
          <a:xfrm>
            <a:off x="430890" y="872635"/>
            <a:ext cx="10910527" cy="6115685"/>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Times New Roman" panose="02020603050405020304" charset="0"/>
                <a:ea typeface="UVnAvant-Narrow" panose="020B0500000000000000" pitchFamily="34" charset="0"/>
                <a:cs typeface="Times New Roman" panose="02020603050405020304" charset="0"/>
              </a:rPr>
              <a:t>Một con kiến không may bị rơi xuống nước. Nó vùng vẫy và la lên:</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Cứu tôi với, cứu tôi với!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Nghe tiếng kêu cứu của kiến, bồ câu nhanh trí nhặt một chiếc lá thả xuống nước. Kiến bám vào chiếc lá và leo lên được bờ.</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Một hôm, kiến thấy người thợ săn đang ngắm bắn bồ câu. Ngay lập tức, nó bò đến, cắn vào chân anh ta. Người thợ săn giật mình. Bồ câu thấy động liền bay đi.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Bồ câu tìm đến chỗ kiến, cảm động nói: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Cảm ơn cậu đã cứu tớ.</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Kiến đáp:</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Cậu cũng giúp tớ thoát chết mà.</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Cả hai đều rất vui vì đã giúp nhau.</a:t>
            </a:r>
            <a:endParaRPr lang="vi-VN" sz="3000" b="1">
              <a:latin typeface="Times New Roman" panose="02020603050405020304" charset="0"/>
              <a:ea typeface="UVnAvant-Narrow" panose="020B0500000000000000" pitchFamily="34" charset="0"/>
              <a:cs typeface="Times New Roman" panose="02020603050405020304" charset="0"/>
            </a:endParaRP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2077388" y="2822926"/>
            <a:ext cx="8220075" cy="1668145"/>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rPr>
              <a:t>Trả lời câu hỏi</a:t>
            </a:r>
            <a:endPar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160"/>
            <a:ext cx="12344400" cy="7772400"/>
          </a:xfrm>
          <a:prstGeom prst="rect">
            <a:avLst/>
          </a:prstGeom>
        </p:spPr>
      </p:pic>
      <p:sp>
        <p:nvSpPr>
          <p:cNvPr id="4" name="Rectangle 3"/>
          <p:cNvSpPr/>
          <p:nvPr/>
        </p:nvSpPr>
        <p:spPr>
          <a:xfrm>
            <a:off x="449396" y="1744698"/>
            <a:ext cx="10874313" cy="631190"/>
          </a:xfrm>
          <a:prstGeom prst="rect">
            <a:avLst/>
          </a:prstGeom>
        </p:spPr>
        <p:txBody>
          <a:bodyPr wrap="square" lIns="93799" tIns="46900" rIns="93799" bIns="46900">
            <a:spAutoFit/>
          </a:bodyPr>
          <a:lstStyle/>
          <a:p>
            <a:r>
              <a:rPr lang="en-US" sz="3500" dirty="0">
                <a:solidFill>
                  <a:prstClr val="black"/>
                </a:solidFill>
                <a:latin typeface="Times New Roman" panose="02020603050405020304" charset="0"/>
                <a:ea typeface="UVnAvant-Narrow" panose="020B0500000000000000" pitchFamily="34" charset="0"/>
                <a:cs typeface="Times New Roman" panose="02020603050405020304" charset="0"/>
              </a:rPr>
              <a:t>a</a:t>
            </a:r>
            <a:r>
              <a:rPr lang="vi-VN" sz="3500">
                <a:solidFill>
                  <a:prstClr val="black"/>
                </a:solidFill>
                <a:latin typeface="Times New Roman" panose="02020603050405020304" charset="0"/>
                <a:ea typeface="UVnAvant-Narrow" panose="020B0500000000000000" pitchFamily="34" charset="0"/>
                <a:cs typeface="Times New Roman" panose="02020603050405020304" charset="0"/>
              </a:rPr>
              <a:t>. </a:t>
            </a:r>
            <a:r>
              <a:rPr lang="en-US" sz="3500">
                <a:solidFill>
                  <a:prstClr val="black"/>
                </a:solidFill>
                <a:latin typeface="Times New Roman" panose="02020603050405020304" charset="0"/>
                <a:ea typeface="UVnAvant-Narrow" panose="020B0500000000000000" pitchFamily="34" charset="0"/>
                <a:cs typeface="Times New Roman" panose="02020603050405020304" charset="0"/>
              </a:rPr>
              <a:t>Bồ câu đã làm gì để cứu kiến</a:t>
            </a:r>
            <a:r>
              <a:rPr lang="vi-VN" sz="3500">
                <a:solidFill>
                  <a:prstClr val="black"/>
                </a:solidFill>
                <a:latin typeface="Times New Roman" panose="02020603050405020304" charset="0"/>
                <a:ea typeface="UVnAvant-Narrow" panose="020B0500000000000000" pitchFamily="34" charset="0"/>
                <a:cs typeface="Times New Roman" panose="02020603050405020304" charset="0"/>
              </a:rPr>
              <a:t>?</a:t>
            </a:r>
            <a:endParaRPr lang="en-US" sz="3500" dirty="0">
              <a:latin typeface="Times New Roman" panose="02020603050405020304" charset="0"/>
              <a:ea typeface="UVnAvant-Narrow" panose="020B0500000000000000" pitchFamily="34" charset="0"/>
              <a:cs typeface="Times New Roman" panose="02020603050405020304" charset="0"/>
            </a:endParaRPr>
          </a:p>
        </p:txBody>
      </p:sp>
      <p:sp>
        <p:nvSpPr>
          <p:cNvPr id="5" name="Rectangle 4"/>
          <p:cNvSpPr/>
          <p:nvPr/>
        </p:nvSpPr>
        <p:spPr>
          <a:xfrm>
            <a:off x="995028" y="2307633"/>
            <a:ext cx="10881608" cy="1169670"/>
          </a:xfrm>
          <a:prstGeom prst="rect">
            <a:avLst/>
          </a:prstGeom>
        </p:spPr>
        <p:txBody>
          <a:bodyPr wrap="square" lIns="93799" tIns="46900" rIns="93799" bIns="46900">
            <a:spAutoFit/>
          </a:bodyPr>
          <a:lstStyle/>
          <a:p>
            <a:r>
              <a:rPr lang="en-US" sz="3500">
                <a:solidFill>
                  <a:srgbClr val="FF0000"/>
                </a:solidFill>
                <a:latin typeface="Times New Roman" panose="02020603050405020304" charset="0"/>
                <a:ea typeface="UVnAvant-Narrow" panose="020B0500000000000000" pitchFamily="34" charset="0"/>
                <a:cs typeface="Times New Roman" panose="02020603050405020304" charset="0"/>
              </a:rPr>
              <a:t>Bồ câu nhanh trí nhặt một chiếc lá thả xuống nước để cứu kiến.</a:t>
            </a:r>
            <a:endParaRPr lang="en-US" sz="3500" dirty="0">
              <a:solidFill>
                <a:srgbClr val="FF0000"/>
              </a:solidFill>
              <a:latin typeface="Times New Roman" panose="02020603050405020304" charset="0"/>
              <a:ea typeface="UVnAvant-Narrow" panose="020B0500000000000000" pitchFamily="34" charset="0"/>
              <a:cs typeface="Times New Roman" panose="02020603050405020304" charset="0"/>
            </a:endParaRPr>
          </a:p>
        </p:txBody>
      </p:sp>
      <p:sp>
        <p:nvSpPr>
          <p:cNvPr id="6" name="Rectangle 5"/>
          <p:cNvSpPr/>
          <p:nvPr/>
        </p:nvSpPr>
        <p:spPr>
          <a:xfrm>
            <a:off x="487971" y="3423675"/>
            <a:ext cx="10874313" cy="631190"/>
          </a:xfrm>
          <a:prstGeom prst="rect">
            <a:avLst/>
          </a:prstGeom>
        </p:spPr>
        <p:txBody>
          <a:bodyPr wrap="square" lIns="93799" tIns="46900" rIns="93799" bIns="46900">
            <a:spAutoFit/>
          </a:bodyPr>
          <a:lstStyle/>
          <a:p>
            <a:r>
              <a:rPr lang="en-US" sz="3500" dirty="0">
                <a:solidFill>
                  <a:prstClr val="black"/>
                </a:solidFill>
                <a:latin typeface="Times New Roman" panose="02020603050405020304" charset="0"/>
                <a:ea typeface="UVnAvant-Narrow" panose="020B0500000000000000" pitchFamily="34" charset="0"/>
                <a:cs typeface="Times New Roman" panose="02020603050405020304" charset="0"/>
              </a:rPr>
              <a:t>b</a:t>
            </a:r>
            <a:r>
              <a:rPr lang="vi-VN" sz="3500">
                <a:solidFill>
                  <a:prstClr val="black"/>
                </a:solidFill>
                <a:latin typeface="Times New Roman" panose="02020603050405020304" charset="0"/>
                <a:ea typeface="UVnAvant-Narrow" panose="020B0500000000000000" pitchFamily="34" charset="0"/>
                <a:cs typeface="Times New Roman" panose="02020603050405020304" charset="0"/>
              </a:rPr>
              <a:t>. </a:t>
            </a:r>
            <a:r>
              <a:rPr lang="en-US" sz="3500">
                <a:solidFill>
                  <a:prstClr val="black"/>
                </a:solidFill>
                <a:latin typeface="Times New Roman" panose="02020603050405020304" charset="0"/>
                <a:ea typeface="UVnAvant-Narrow" panose="020B0500000000000000" pitchFamily="34" charset="0"/>
                <a:cs typeface="Times New Roman" panose="02020603050405020304" charset="0"/>
              </a:rPr>
              <a:t>Kiến đã làm gì để cứu bồ câu</a:t>
            </a:r>
            <a:r>
              <a:rPr lang="vi-VN" sz="3500">
                <a:solidFill>
                  <a:prstClr val="black"/>
                </a:solidFill>
                <a:latin typeface="Times New Roman" panose="02020603050405020304" charset="0"/>
                <a:ea typeface="UVnAvant-Narrow" panose="020B0500000000000000" pitchFamily="34" charset="0"/>
                <a:cs typeface="Times New Roman" panose="02020603050405020304" charset="0"/>
              </a:rPr>
              <a:t>?</a:t>
            </a:r>
            <a:endParaRPr lang="en-US" sz="3500" dirty="0">
              <a:latin typeface="Times New Roman" panose="02020603050405020304" charset="0"/>
              <a:ea typeface="UVnAvant-Narrow" panose="020B0500000000000000" pitchFamily="34" charset="0"/>
              <a:cs typeface="Times New Roman" panose="02020603050405020304" charset="0"/>
            </a:endParaRPr>
          </a:p>
        </p:txBody>
      </p:sp>
      <p:sp>
        <p:nvSpPr>
          <p:cNvPr id="7" name="Rectangle 6"/>
          <p:cNvSpPr/>
          <p:nvPr/>
        </p:nvSpPr>
        <p:spPr>
          <a:xfrm>
            <a:off x="995028" y="3997405"/>
            <a:ext cx="10367256" cy="631190"/>
          </a:xfrm>
          <a:prstGeom prst="rect">
            <a:avLst/>
          </a:prstGeom>
        </p:spPr>
        <p:txBody>
          <a:bodyPr wrap="square" lIns="93799" tIns="46900" rIns="93799" bIns="46900">
            <a:spAutoFit/>
          </a:bodyPr>
          <a:lstStyle/>
          <a:p>
            <a:r>
              <a:rPr lang="en-US" sz="3500">
                <a:solidFill>
                  <a:srgbClr val="FF0000"/>
                </a:solidFill>
                <a:latin typeface="Times New Roman" panose="02020603050405020304" charset="0"/>
                <a:ea typeface="UVnAvant-Narrow" panose="020B0500000000000000" pitchFamily="34" charset="0"/>
                <a:cs typeface="Times New Roman" panose="02020603050405020304" charset="0"/>
              </a:rPr>
              <a:t>Kiến bò đến cắn vào chân người thợ săn.</a:t>
            </a:r>
            <a:endParaRPr lang="en-US" sz="3500" dirty="0">
              <a:solidFill>
                <a:srgbClr val="FF0000"/>
              </a:solidFill>
              <a:latin typeface="Times New Roman" panose="02020603050405020304" charset="0"/>
              <a:ea typeface="UVnAvant-Narrow" panose="020B0500000000000000" pitchFamily="34" charset="0"/>
              <a:cs typeface="Times New Roman" panose="02020603050405020304" charset="0"/>
            </a:endParaRPr>
          </a:p>
        </p:txBody>
      </p:sp>
      <p:sp>
        <p:nvSpPr>
          <p:cNvPr id="8" name="Rectangle 7"/>
          <p:cNvSpPr/>
          <p:nvPr/>
        </p:nvSpPr>
        <p:spPr>
          <a:xfrm>
            <a:off x="552261" y="4688600"/>
            <a:ext cx="11324375" cy="631190"/>
          </a:xfrm>
          <a:prstGeom prst="rect">
            <a:avLst/>
          </a:prstGeom>
        </p:spPr>
        <p:txBody>
          <a:bodyPr wrap="square" lIns="93799" tIns="46900" rIns="93799" bIns="46900">
            <a:spAutoFit/>
          </a:bodyPr>
          <a:lstStyle/>
          <a:p>
            <a:r>
              <a:rPr lang="en-US" sz="3500">
                <a:solidFill>
                  <a:prstClr val="black"/>
                </a:solidFill>
                <a:latin typeface="Times New Roman" panose="02020603050405020304" charset="0"/>
                <a:ea typeface="UVnAvant-Narrow" panose="020B0500000000000000" pitchFamily="34" charset="0"/>
                <a:cs typeface="Times New Roman" panose="02020603050405020304" charset="0"/>
              </a:rPr>
              <a:t>c*</a:t>
            </a:r>
            <a:r>
              <a:rPr lang="vi-VN" sz="3500">
                <a:solidFill>
                  <a:prstClr val="black"/>
                </a:solidFill>
                <a:latin typeface="Times New Roman" panose="02020603050405020304" charset="0"/>
                <a:ea typeface="UVnAvant-Narrow" panose="020B0500000000000000" pitchFamily="34" charset="0"/>
                <a:cs typeface="Times New Roman" panose="02020603050405020304" charset="0"/>
              </a:rPr>
              <a:t>. </a:t>
            </a:r>
            <a:r>
              <a:rPr lang="en-US" sz="3500">
                <a:solidFill>
                  <a:prstClr val="black"/>
                </a:solidFill>
                <a:latin typeface="Times New Roman" panose="02020603050405020304" charset="0"/>
                <a:ea typeface="UVnAvant-Narrow" panose="020B0500000000000000" pitchFamily="34" charset="0"/>
                <a:cs typeface="Times New Roman" panose="02020603050405020304" charset="0"/>
              </a:rPr>
              <a:t>Em đã học được điều gì từ câu chuyện này</a:t>
            </a:r>
            <a:r>
              <a:rPr lang="vi-VN" sz="3500">
                <a:solidFill>
                  <a:prstClr val="black"/>
                </a:solidFill>
                <a:latin typeface="Times New Roman" panose="02020603050405020304" charset="0"/>
                <a:ea typeface="UVnAvant-Narrow" panose="020B0500000000000000" pitchFamily="34" charset="0"/>
                <a:cs typeface="Times New Roman" panose="02020603050405020304" charset="0"/>
              </a:rPr>
              <a:t>?</a:t>
            </a:r>
            <a:endParaRPr lang="en-US" sz="3500" dirty="0">
              <a:latin typeface="Times New Roman" panose="02020603050405020304" charset="0"/>
              <a:ea typeface="UVnAvant-Narrow" panose="020B0500000000000000" pitchFamily="34" charset="0"/>
              <a:cs typeface="Times New Roman" panose="02020603050405020304" charset="0"/>
            </a:endParaRPr>
          </a:p>
        </p:txBody>
      </p:sp>
      <p:sp>
        <p:nvSpPr>
          <p:cNvPr id="9" name="Rectangle 8"/>
          <p:cNvSpPr/>
          <p:nvPr/>
        </p:nvSpPr>
        <p:spPr>
          <a:xfrm>
            <a:off x="1059319" y="5262330"/>
            <a:ext cx="10367256" cy="1169670"/>
          </a:xfrm>
          <a:prstGeom prst="rect">
            <a:avLst/>
          </a:prstGeom>
        </p:spPr>
        <p:txBody>
          <a:bodyPr wrap="square" lIns="93799" tIns="46900" rIns="93799" bIns="46900">
            <a:spAutoFit/>
          </a:bodyPr>
          <a:lstStyle/>
          <a:p>
            <a:r>
              <a:rPr lang="en-US" sz="3500">
                <a:solidFill>
                  <a:srgbClr val="FF0000"/>
                </a:solidFill>
                <a:latin typeface="Times New Roman" panose="02020603050405020304" charset="0"/>
                <a:ea typeface="UVnAvant-Narrow" panose="020B0500000000000000" pitchFamily="34" charset="0"/>
                <a:cs typeface="Times New Roman" panose="02020603050405020304" charset="0"/>
              </a:rPr>
              <a:t>Trong cuộc sống hằng ngày cần giúp đỡ nhau, nhất là khi người khác gặp hoạn nạn.</a:t>
            </a:r>
            <a:endParaRPr lang="en-US" sz="3500" dirty="0">
              <a:solidFill>
                <a:srgbClr val="FF0000"/>
              </a:solidFill>
              <a:latin typeface="Times New Roman" panose="02020603050405020304" charset="0"/>
              <a:ea typeface="UVnAvant-Narrow" panose="020B0500000000000000" pitchFamily="3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5591" t="13448" r="17286" b="13793"/>
          <a:stretch>
            <a:fillRect/>
          </a:stretch>
        </p:blipFill>
        <p:spPr bwMode="auto">
          <a:xfrm>
            <a:off x="8538210" y="5699761"/>
            <a:ext cx="3451078" cy="17837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2309" y="2988518"/>
            <a:ext cx="11878454" cy="2173605"/>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a:solidFill>
                  <a:srgbClr val="000000">
                    <a:lumMod val="95000"/>
                    <a:lumOff val="5000"/>
                  </a:srgbClr>
                </a:solidFill>
                <a:latin typeface="HP001 4 hang 1 ô ly" panose="020B0603050302020204" pitchFamily="34" charset="0"/>
              </a:rPr>
              <a:t>  </a:t>
            </a:r>
            <a:r>
              <a:rPr lang="en-US" sz="4500" b="1" kern="0" smtClean="0">
                <a:solidFill>
                  <a:srgbClr val="000000">
                    <a:lumMod val="95000"/>
                    <a:lumOff val="5000"/>
                  </a:srgbClr>
                </a:solidFill>
                <a:latin typeface="Times New Roman" panose="02020603050405020304" charset="0"/>
                <a:cs typeface="Times New Roman" panose="02020603050405020304" charset="0"/>
              </a:rPr>
              <a:t>Kiến bò đến chỗ người thợ săn và cắn vào chân anh ta.</a:t>
            </a:r>
            <a:endParaRPr lang="vi-VN" sz="4500" kern="0" dirty="0">
              <a:solidFill>
                <a:sysClr val="windowText" lastClr="000000"/>
              </a:solidFill>
              <a:latin typeface="Times New Roman" panose="02020603050405020304" charset="0"/>
              <a:cs typeface="Times New Roman" panose="02020603050405020304" charset="0"/>
            </a:endParaRPr>
          </a:p>
        </p:txBody>
      </p:sp>
      <p:sp>
        <p:nvSpPr>
          <p:cNvPr id="6" name="Title 1"/>
          <p:cNvSpPr txBox="1"/>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lnSpc>
                <a:spcPct val="150000"/>
              </a:lnSpc>
              <a:buFont typeface="Arial" panose="020B0604020202020204" pitchFamily="34" charset="0"/>
              <a:buNone/>
            </a:pPr>
            <a:r>
              <a:rPr lang="en-US" altLang="en-US" b="1">
                <a:latin typeface="Times New Roman" panose="02020603050405020304" charset="0"/>
                <a:cs typeface="Times New Roman" panose="02020603050405020304" charset="0"/>
              </a:rPr>
              <a:t>4</a:t>
            </a:r>
            <a:r>
              <a:rPr lang="en-US" altLang="en-US" b="1" smtClean="0">
                <a:latin typeface="Times New Roman" panose="02020603050405020304" charset="0"/>
                <a:cs typeface="Times New Roman" panose="02020603050405020304" charset="0"/>
              </a:rPr>
              <a:t>. </a:t>
            </a:r>
            <a:r>
              <a:rPr lang="en-US" altLang="vi-VN" b="1">
                <a:latin typeface="Times New Roman" panose="02020603050405020304" charset="0"/>
                <a:cs typeface="Times New Roman" panose="02020603050405020304" charset="0"/>
              </a:rPr>
              <a:t>Viết vào vở câu trả lời cho câu hỏi b ở mục 3</a:t>
            </a:r>
            <a:endParaRPr lang="en-US" altLang="vi-VN"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vdoc.vn/data/image/2021/03/17/giai-bai-tap-tieng-viet-1-trang-84-85-86-87-bai-1-kien-va-chim-bo-cau-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0021" y="2363190"/>
            <a:ext cx="10474036" cy="14962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9882" y="1485769"/>
            <a:ext cx="10874313" cy="584835"/>
          </a:xfrm>
          <a:prstGeom prst="rect">
            <a:avLst/>
          </a:prstGeom>
        </p:spPr>
        <p:txBody>
          <a:bodyPr wrap="square" lIns="93799" tIns="46900" rIns="93799" bIns="46900">
            <a:spAutoFit/>
          </a:bodyPr>
          <a:lstStyle/>
          <a:p>
            <a:r>
              <a:rPr lang="en-US" sz="3200" b="1">
                <a:latin typeface="Times New Roman" panose="02020603050405020304" charset="0"/>
                <a:ea typeface="UVnAvant-Narrow" panose="020B0500000000000000" pitchFamily="34" charset="0"/>
                <a:cs typeface="Times New Roman" panose="02020603050405020304" charset="0"/>
              </a:rPr>
              <a:t>5</a:t>
            </a:r>
            <a:r>
              <a:rPr lang="en-US" sz="3200" b="1" smtClean="0">
                <a:latin typeface="Times New Roman" panose="02020603050405020304" charset="0"/>
                <a:ea typeface="UVnAvant-Narrow" panose="020B0500000000000000" pitchFamily="34" charset="0"/>
                <a:cs typeface="Times New Roman" panose="02020603050405020304" charset="0"/>
              </a:rPr>
              <a:t>. </a:t>
            </a:r>
            <a:r>
              <a:rPr lang="vi-VN" sz="3200" b="1" smtClean="0">
                <a:latin typeface="Times New Roman" panose="02020603050405020304" charset="0"/>
                <a:ea typeface="UVnAvant-Narrow" panose="020B0500000000000000" pitchFamily="34" charset="0"/>
                <a:cs typeface="Times New Roman" panose="02020603050405020304" charset="0"/>
              </a:rPr>
              <a:t>Chọn </a:t>
            </a:r>
            <a:r>
              <a:rPr lang="vi-VN" sz="3200" b="1">
                <a:latin typeface="Times New Roman" panose="02020603050405020304" charset="0"/>
                <a:ea typeface="UVnAvant-Narrow" panose="020B0500000000000000" pitchFamily="34" charset="0"/>
                <a:cs typeface="Times New Roman" panose="02020603050405020304" charset="0"/>
              </a:rPr>
              <a:t>từ ngữ để hoàn thiện câu và viết câu vào vở:</a:t>
            </a:r>
            <a:endParaRPr lang="en-US" sz="3200" dirty="0">
              <a:latin typeface="Times New Roman" panose="02020603050405020304" charset="0"/>
              <a:ea typeface="UVnAvant-Narrow" panose="020B0500000000000000" pitchFamily="3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2983" y="306517"/>
            <a:ext cx="11351981" cy="7152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497" y="1258591"/>
            <a:ext cx="3043127" cy="584835"/>
          </a:xfrm>
          <a:prstGeom prst="rect">
            <a:avLst/>
          </a:prstGeom>
        </p:spPr>
        <p:txBody>
          <a:bodyPr wrap="square" lIns="93799" tIns="46900" rIns="93799" bIns="46900">
            <a:spAutoFit/>
          </a:bodyPr>
          <a:lstStyle/>
          <a:p>
            <a:r>
              <a:rPr lang="en-US" sz="3200" b="1">
                <a:latin typeface="Times New Roman" panose="02020603050405020304" charset="0"/>
                <a:ea typeface="UVnAvant-Narrow" panose="020B0500000000000000" pitchFamily="34" charset="0"/>
                <a:cs typeface="Times New Roman" panose="02020603050405020304" charset="0"/>
              </a:rPr>
              <a:t>7</a:t>
            </a:r>
            <a:r>
              <a:rPr lang="en-US" sz="3200" b="1" smtClean="0">
                <a:latin typeface="Times New Roman" panose="02020603050405020304" charset="0"/>
                <a:ea typeface="UVnAvant-Narrow" panose="020B0500000000000000" pitchFamily="34" charset="0"/>
                <a:cs typeface="Times New Roman" panose="02020603050405020304" charset="0"/>
              </a:rPr>
              <a:t>. Nghe viết</a:t>
            </a:r>
            <a:r>
              <a:rPr lang="vi-VN" sz="3200" b="1" smtClean="0">
                <a:latin typeface="Times New Roman" panose="02020603050405020304" charset="0"/>
                <a:ea typeface="UVnAvant-Narrow" panose="020B0500000000000000" pitchFamily="34" charset="0"/>
                <a:cs typeface="Times New Roman" panose="02020603050405020304" charset="0"/>
              </a:rPr>
              <a:t>:</a:t>
            </a:r>
            <a:endParaRPr lang="en-US" sz="3200" dirty="0">
              <a:latin typeface="Times New Roman" panose="02020603050405020304" charset="0"/>
              <a:ea typeface="UVnAvant-Narrow" panose="020B0500000000000000" pitchFamily="34" charset="0"/>
              <a:cs typeface="Times New Roman" panose="02020603050405020304" charset="0"/>
            </a:endParaRPr>
          </a:p>
        </p:txBody>
      </p:sp>
      <p:pic>
        <p:nvPicPr>
          <p:cNvPr id="4098" name="Picture 2" descr="https://i.vdoc.vn/data/image/2021/03/17/giai-bai-tap-tieng-viet-1-trang-84-85-86-87-bai-1-kien-va-chim-bo-cau-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2554" y="2073298"/>
            <a:ext cx="9984712" cy="2034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1573302" cy="1198880"/>
          </a:xfrm>
          <a:prstGeom prst="rect">
            <a:avLst/>
          </a:prstGeom>
        </p:spPr>
        <p:txBody>
          <a:bodyPr wrap="square">
            <a:spAutoFit/>
          </a:bodyPr>
          <a:lstStyle/>
          <a:p>
            <a:r>
              <a:rPr lang="en-US" sz="3600" b="1" smtClean="0">
                <a:latin typeface="Times New Roman" panose="02020603050405020304" charset="0"/>
                <a:ea typeface="UVnAvant-Narrow" panose="020B0500000000000000" pitchFamily="34" charset="0"/>
                <a:cs typeface="Times New Roman" panose="02020603050405020304" charset="0"/>
              </a:rPr>
              <a:t>8. T</a:t>
            </a:r>
            <a:r>
              <a:rPr lang="vi-VN" sz="3600" b="1" smtClean="0">
                <a:latin typeface="Times New Roman" panose="02020603050405020304" charset="0"/>
                <a:ea typeface="UVnAvant-Narrow" panose="020B0500000000000000" pitchFamily="34" charset="0"/>
                <a:cs typeface="Times New Roman" panose="02020603050405020304" charset="0"/>
              </a:rPr>
              <a:t>ìm </a:t>
            </a:r>
            <a:r>
              <a:rPr lang="vi-VN" sz="3600" b="1">
                <a:latin typeface="Times New Roman" panose="02020603050405020304" charset="0"/>
                <a:ea typeface="UVnAvant-Narrow" panose="020B0500000000000000" pitchFamily="34" charset="0"/>
                <a:cs typeface="Times New Roman" panose="02020603050405020304" charset="0"/>
              </a:rPr>
              <a:t>trong hoặc ngoài bài đọc Kiến và chim bồ câu từ ngữ có tiếng chứa vần </a:t>
            </a:r>
            <a:r>
              <a:rPr lang="vi-VN" sz="3600" b="1">
                <a:solidFill>
                  <a:srgbClr val="0000FF"/>
                </a:solidFill>
                <a:latin typeface="Times New Roman" panose="02020603050405020304" charset="0"/>
                <a:ea typeface="UVnAvant-Narrow" panose="020B0500000000000000" pitchFamily="34" charset="0"/>
                <a:cs typeface="Times New Roman" panose="02020603050405020304" charset="0"/>
              </a:rPr>
              <a:t>ăn, ăng, oat, oăt</a:t>
            </a:r>
            <a:r>
              <a:rPr lang="vi-VN" sz="3600" b="1">
                <a:latin typeface="Times New Roman" panose="02020603050405020304" charset="0"/>
                <a:ea typeface="UVnAvant-Narrow" panose="020B0500000000000000" pitchFamily="34" charset="0"/>
                <a:cs typeface="Times New Roman" panose="02020603050405020304" charset="0"/>
              </a:rPr>
              <a:t>.</a:t>
            </a:r>
            <a:endParaRPr lang="en-US" sz="3600">
              <a:latin typeface="Times New Roman" panose="02020603050405020304" charset="0"/>
              <a:ea typeface="UVnAvant-Narrow" panose="020B0500000000000000" pitchFamily="34" charset="0"/>
              <a:cs typeface="Times New Roman" panose="02020603050405020304" charset="0"/>
            </a:endParaRPr>
          </a:p>
        </p:txBody>
      </p:sp>
      <p:graphicFrame>
        <p:nvGraphicFramePr>
          <p:cNvPr id="4" name="Table 3"/>
          <p:cNvGraphicFramePr>
            <a:graphicFrameLocks noGrp="1"/>
          </p:cNvGraphicFramePr>
          <p:nvPr/>
        </p:nvGraphicFramePr>
        <p:xfrm>
          <a:off x="491058" y="1302223"/>
          <a:ext cx="11273312" cy="5683450"/>
        </p:xfrm>
        <a:graphic>
          <a:graphicData uri="http://schemas.openxmlformats.org/drawingml/2006/table">
            <a:tbl>
              <a:tblPr/>
              <a:tblGrid>
                <a:gridCol w="2322218"/>
                <a:gridCol w="3573876"/>
                <a:gridCol w="5377218"/>
              </a:tblGrid>
              <a:tr h="495941">
                <a:tc>
                  <a:txBody>
                    <a:bodyPr/>
                    <a:lstStyle/>
                    <a:p>
                      <a:endParaRPr lang="en-US" sz="3200"/>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smtClean="0">
                          <a:solidFill>
                            <a:srgbClr val="0000FF"/>
                          </a:solidFill>
                          <a:effectLst/>
                          <a:latin typeface="Times New Roman" panose="02020603050405020304" charset="0"/>
                          <a:ea typeface="UVnAvant-Narrow" panose="020B0500000000000000" pitchFamily="34" charset="0"/>
                          <a:cs typeface="Times New Roman" panose="02020603050405020304" charset="0"/>
                        </a:rPr>
                        <a:t>Trong </a:t>
                      </a:r>
                      <a:r>
                        <a:rPr lang="vi-VN" sz="3200" b="1" i="0">
                          <a:solidFill>
                            <a:srgbClr val="0000FF"/>
                          </a:solidFill>
                          <a:effectLst/>
                          <a:latin typeface="Times New Roman" panose="02020603050405020304" charset="0"/>
                          <a:ea typeface="UVnAvant-Narrow" panose="020B0500000000000000" pitchFamily="34" charset="0"/>
                          <a:cs typeface="Times New Roman" panose="02020603050405020304" charset="0"/>
                        </a:rPr>
                        <a:t>bài đọc</a:t>
                      </a:r>
                      <a:endParaRPr lang="vi-VN" sz="3200" b="1" i="0">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Times New Roman" panose="02020603050405020304" charset="0"/>
                          <a:ea typeface="UVnAvant-Narrow" panose="020B0500000000000000" pitchFamily="34" charset="0"/>
                          <a:cs typeface="Times New Roman" panose="02020603050405020304" charset="0"/>
                        </a:rPr>
                        <a:t>Ngoài bài đọc</a:t>
                      </a:r>
                      <a:endParaRPr lang="vi-VN" sz="3200" b="1" i="0">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4793">
                <a:tc>
                  <a:txBody>
                    <a:bodyPr/>
                    <a:lstStyle/>
                    <a:p>
                      <a:pPr algn="ctr"/>
                      <a:r>
                        <a:rPr lang="vi-VN" sz="3200" i="1">
                          <a:solidFill>
                            <a:srgbClr val="0000FF"/>
                          </a:solidFill>
                          <a:effectLst/>
                          <a:latin typeface="Times New Roman" panose="02020603050405020304" charset="0"/>
                          <a:ea typeface="UVnAvant-Narrow" panose="020B0500000000000000" pitchFamily="34" charset="0"/>
                          <a:cs typeface="Times New Roman" panose="02020603050405020304" charset="0"/>
                        </a:rPr>
                        <a:t>Vần ăn</a:t>
                      </a:r>
                      <a:endParaRPr lang="vi-VN" sz="3200" i="1">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a:effectLst/>
                          <a:latin typeface="Times New Roman" panose="02020603050405020304" charset="0"/>
                          <a:ea typeface="UVnAvant-Narrow" panose="020B0500000000000000" pitchFamily="34" charset="0"/>
                          <a:cs typeface="Times New Roman" panose="02020603050405020304" charset="0"/>
                        </a:rPr>
                        <a:t>săn, cắn, bắn</a:t>
                      </a:r>
                      <a:endParaRPr lang="vi-VN"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Times New Roman" panose="02020603050405020304" charset="0"/>
                          <a:ea typeface="UVnAvant-Narrow" panose="020B0500000000000000" pitchFamily="34" charset="0"/>
                          <a:cs typeface="Times New Roman" panose="02020603050405020304" charset="0"/>
                        </a:rPr>
                        <a:t>(cái) chăn, khăn (tay), (con) trăn, lăn (tròn), (củ) sắn), (bài) văn…</a:t>
                      </a:r>
                      <a:endParaRPr lang="vi-VN"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0459">
                <a:tc>
                  <a:txBody>
                    <a:bodyPr/>
                    <a:lstStyle/>
                    <a:p>
                      <a:pPr algn="ctr"/>
                      <a:r>
                        <a:rPr lang="vi-VN" sz="3200" i="1">
                          <a:solidFill>
                            <a:srgbClr val="0000FF"/>
                          </a:solidFill>
                          <a:effectLst/>
                          <a:latin typeface="Times New Roman" panose="02020603050405020304" charset="0"/>
                          <a:ea typeface="UVnAvant-Narrow" panose="020B0500000000000000" pitchFamily="34" charset="0"/>
                          <a:cs typeface="Times New Roman" panose="02020603050405020304" charset="0"/>
                        </a:rPr>
                        <a:t>Vần ăng</a:t>
                      </a:r>
                      <a:endParaRPr lang="vi-VN" sz="3200" i="1">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charset="0"/>
                          <a:ea typeface="UVnAvant-Narrow" panose="020B0500000000000000" pitchFamily="34" charset="0"/>
                          <a:cs typeface="Times New Roman" panose="02020603050405020304" charset="0"/>
                        </a:rPr>
                        <a:t>x</a:t>
                      </a:r>
                      <a:endParaRPr lang="en-US"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effectLst/>
                          <a:latin typeface="Times New Roman" panose="02020603050405020304" charset="0"/>
                          <a:ea typeface="UVnAvant-Narrow" panose="020B0500000000000000" pitchFamily="34" charset="0"/>
                          <a:cs typeface="Times New Roman" panose="02020603050405020304" charset="0"/>
                        </a:rPr>
                        <a:t>(mặt) trăng, (chị) Hằng, băng (y tế), lăng (Bác Hồ), căng thẳng…</a:t>
                      </a:r>
                      <a:endParaRPr lang="vi-VN"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125">
                <a:tc>
                  <a:txBody>
                    <a:bodyPr/>
                    <a:lstStyle/>
                    <a:p>
                      <a:pPr algn="ctr"/>
                      <a:r>
                        <a:rPr lang="en-US" sz="3200" i="1">
                          <a:solidFill>
                            <a:srgbClr val="0000FF"/>
                          </a:solidFill>
                          <a:effectLst/>
                          <a:latin typeface="Times New Roman" panose="02020603050405020304" charset="0"/>
                          <a:ea typeface="UVnAvant-Narrow" panose="020B0500000000000000" pitchFamily="34" charset="0"/>
                          <a:cs typeface="Times New Roman" panose="02020603050405020304" charset="0"/>
                        </a:rPr>
                        <a:t>Vần oat</a:t>
                      </a:r>
                      <a:endParaRPr lang="en-US" sz="3200" i="1">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charset="0"/>
                          <a:ea typeface="UVnAvant-Narrow" panose="020B0500000000000000" pitchFamily="34" charset="0"/>
                          <a:cs typeface="Times New Roman" panose="02020603050405020304" charset="0"/>
                        </a:rPr>
                        <a:t>thoát</a:t>
                      </a:r>
                      <a:endParaRPr lang="en-US"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Times New Roman" panose="02020603050405020304" charset="0"/>
                          <a:ea typeface="UVnAvant-Narrow" panose="020B0500000000000000" pitchFamily="34" charset="0"/>
                          <a:cs typeface="Times New Roman" panose="02020603050405020304" charset="0"/>
                        </a:rPr>
                        <a:t>hoạt (hình), (trốn) thoát, (lục) soát…</a:t>
                      </a:r>
                      <a:endParaRPr lang="en-US"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791">
                <a:tc>
                  <a:txBody>
                    <a:bodyPr/>
                    <a:lstStyle/>
                    <a:p>
                      <a:pPr algn="ctr"/>
                      <a:r>
                        <a:rPr lang="vi-VN" sz="3200" i="1">
                          <a:solidFill>
                            <a:srgbClr val="0000FF"/>
                          </a:solidFill>
                          <a:effectLst/>
                          <a:latin typeface="Times New Roman" panose="02020603050405020304" charset="0"/>
                          <a:ea typeface="UVnAvant-Narrow" panose="020B0500000000000000" pitchFamily="34" charset="0"/>
                          <a:cs typeface="Times New Roman" panose="02020603050405020304" charset="0"/>
                        </a:rPr>
                        <a:t>Vần oăt</a:t>
                      </a:r>
                      <a:endParaRPr lang="vi-VN" sz="3200" i="1">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effectLst/>
                          <a:latin typeface="Times New Roman" panose="02020603050405020304" charset="0"/>
                          <a:ea typeface="UVnAvant-Narrow" panose="020B0500000000000000" pitchFamily="34" charset="0"/>
                          <a:cs typeface="Times New Roman" panose="02020603050405020304" charset="0"/>
                        </a:rPr>
                        <a:t>x</a:t>
                      </a:r>
                      <a:endParaRPr lang="en-US"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a:effectLst/>
                          <a:latin typeface="Times New Roman" panose="02020603050405020304" charset="0"/>
                          <a:ea typeface="UVnAvant-Narrow" panose="020B0500000000000000" pitchFamily="34" charset="0"/>
                          <a:cs typeface="Times New Roman" panose="02020603050405020304" charset="0"/>
                        </a:rPr>
                        <a:t>(nhọn) hoắt, loắt choắt…</a:t>
                      </a:r>
                      <a:endParaRPr lang="en-US" sz="3200">
                        <a:effectLst/>
                        <a:latin typeface="Times New Roman" panose="02020603050405020304" charset="0"/>
                        <a:ea typeface="UVnAvant-Narrow" panose="020B0500000000000000" pitchFamily="34" charset="0"/>
                        <a:cs typeface="Times New Roman" panose="0202060305040502030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10" y="197429"/>
            <a:ext cx="11012037" cy="1076325"/>
          </a:xfrm>
          <a:prstGeom prst="rect">
            <a:avLst/>
          </a:prstGeom>
        </p:spPr>
        <p:txBody>
          <a:bodyPr wrap="square">
            <a:spAutoFit/>
          </a:bodyPr>
          <a:lstStyle/>
          <a:p>
            <a:r>
              <a:rPr lang="vi-VN" sz="3200" b="1">
                <a:latin typeface="Times New Roman" panose="02020603050405020304" charset="0"/>
                <a:ea typeface="UVnAvant-Narrow" panose="020B0500000000000000" pitchFamily="34" charset="0"/>
                <a:cs typeface="Times New Roman" panose="02020603050405020304" charset="0"/>
              </a:rPr>
              <a:t>9.Quan sát tranh và dùng từ ngữ trong khung để nói: Việc làm của người </a:t>
            </a:r>
            <a:r>
              <a:rPr lang="vi-VN" sz="3200" b="1" smtClean="0">
                <a:latin typeface="Times New Roman" panose="02020603050405020304" charset="0"/>
                <a:ea typeface="UVnAvant-Narrow" panose="020B0500000000000000" pitchFamily="34" charset="0"/>
                <a:cs typeface="Times New Roman" panose="02020603050405020304" charset="0"/>
              </a:rPr>
              <a:t>th</a:t>
            </a:r>
            <a:r>
              <a:rPr lang="en-US" sz="3200" b="1" smtClean="0">
                <a:latin typeface="Times New Roman" panose="02020603050405020304" charset="0"/>
                <a:ea typeface="UVnAvant-Narrow" panose="020B0500000000000000" pitchFamily="34" charset="0"/>
                <a:cs typeface="Times New Roman" panose="02020603050405020304" charset="0"/>
              </a:rPr>
              <a:t>ợ</a:t>
            </a:r>
            <a:r>
              <a:rPr lang="vi-VN" sz="3200" b="1" smtClean="0">
                <a:latin typeface="Times New Roman" panose="02020603050405020304" charset="0"/>
                <a:ea typeface="UVnAvant-Narrow" panose="020B0500000000000000" pitchFamily="34" charset="0"/>
                <a:cs typeface="Times New Roman" panose="02020603050405020304" charset="0"/>
              </a:rPr>
              <a:t> </a:t>
            </a:r>
            <a:r>
              <a:rPr lang="vi-VN" sz="3200" b="1">
                <a:latin typeface="Times New Roman" panose="02020603050405020304" charset="0"/>
                <a:ea typeface="UVnAvant-Narrow" panose="020B0500000000000000" pitchFamily="34" charset="0"/>
                <a:cs typeface="Times New Roman" panose="02020603050405020304" charset="0"/>
              </a:rPr>
              <a:t>săn là dúng hay là sai? Vì sao?</a:t>
            </a:r>
            <a:endParaRPr lang="en-US" sz="3200">
              <a:latin typeface="Times New Roman" panose="02020603050405020304" charset="0"/>
              <a:ea typeface="UVnAvant-Narrow" panose="020B0500000000000000" pitchFamily="34" charset="0"/>
              <a:cs typeface="Times New Roman" panose="02020603050405020304" charset="0"/>
            </a:endParaRPr>
          </a:p>
        </p:txBody>
      </p:sp>
      <p:graphicFrame>
        <p:nvGraphicFramePr>
          <p:cNvPr id="3" name="Table 2"/>
          <p:cNvGraphicFramePr>
            <a:graphicFrameLocks noGrp="1"/>
          </p:cNvGraphicFramePr>
          <p:nvPr/>
        </p:nvGraphicFramePr>
        <p:xfrm>
          <a:off x="1916136" y="1274647"/>
          <a:ext cx="8543497" cy="685800"/>
        </p:xfrm>
        <a:graphic>
          <a:graphicData uri="http://schemas.openxmlformats.org/drawingml/2006/table">
            <a:tbl>
              <a:tblPr/>
              <a:tblGrid>
                <a:gridCol w="4425626"/>
                <a:gridCol w="4117871"/>
              </a:tblGrid>
              <a:tr h="554727">
                <a:tc>
                  <a:txBody>
                    <a:bodyPr/>
                    <a:lstStyle/>
                    <a:p>
                      <a:pPr algn="ctr"/>
                      <a:r>
                        <a:rPr lang="vi-VN" sz="4000" b="1" i="0">
                          <a:solidFill>
                            <a:srgbClr val="0000FF"/>
                          </a:solidFill>
                          <a:effectLst/>
                          <a:latin typeface="Times New Roman" panose="02020603050405020304" charset="0"/>
                          <a:ea typeface="UVnAvant-Narrow" panose="020B0500000000000000" pitchFamily="34" charset="0"/>
                          <a:cs typeface="Times New Roman" panose="02020603050405020304" charset="0"/>
                        </a:rPr>
                        <a:t>người thợ săn</a:t>
                      </a:r>
                      <a:endParaRPr lang="vi-VN" sz="4000" b="1" i="0">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8100" marR="38100" marT="38100" marB="38100" anchor="ctr">
                    <a:lnL>
                      <a:noFill/>
                    </a:lnL>
                    <a:lnR>
                      <a:noFill/>
                    </a:lnR>
                    <a:lnT>
                      <a:noFill/>
                    </a:lnT>
                    <a:lnB>
                      <a:noFill/>
                    </a:lnB>
                    <a:solidFill>
                      <a:srgbClr val="FFFFFF"/>
                    </a:solidFill>
                  </a:tcPr>
                </a:tc>
                <a:tc>
                  <a:txBody>
                    <a:bodyPr/>
                    <a:lstStyle/>
                    <a:p>
                      <a:pPr algn="ctr"/>
                      <a:r>
                        <a:rPr lang="en-US" sz="4000" b="1" i="0">
                          <a:solidFill>
                            <a:srgbClr val="0000FF"/>
                          </a:solidFill>
                          <a:effectLst/>
                          <a:latin typeface="Times New Roman" panose="02020603050405020304" charset="0"/>
                          <a:ea typeface="UVnAvant-Narrow" panose="020B0500000000000000" pitchFamily="34" charset="0"/>
                          <a:cs typeface="Times New Roman" panose="02020603050405020304" charset="0"/>
                        </a:rPr>
                        <a:t>bắn chim</a:t>
                      </a:r>
                      <a:endParaRPr lang="en-US" sz="4000" b="1" i="0">
                        <a:solidFill>
                          <a:srgbClr val="0000FF"/>
                        </a:solidFill>
                        <a:effectLst/>
                        <a:latin typeface="Times New Roman" panose="02020603050405020304" charset="0"/>
                        <a:ea typeface="UVnAvant-Narrow" panose="020B0500000000000000" pitchFamily="34" charset="0"/>
                        <a:cs typeface="Times New Roman" panose="02020603050405020304" charset="0"/>
                      </a:endParaRPr>
                    </a:p>
                  </a:txBody>
                  <a:tcPr marL="38100" marR="38100" marT="38100" marB="38100" anchor="ctr">
                    <a:lnL>
                      <a:noFill/>
                    </a:lnL>
                    <a:lnR>
                      <a:noFill/>
                    </a:lnR>
                    <a:lnT>
                      <a:noFill/>
                    </a:lnT>
                    <a:lnB>
                      <a:noFill/>
                    </a:lnB>
                    <a:solidFill>
                      <a:srgbClr val="FFFFFF"/>
                    </a:solidFill>
                  </a:tcPr>
                </a:tc>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8712" y="2111446"/>
            <a:ext cx="8811003" cy="4603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713321"/>
            <a:ext cx="12344399" cy="1076325"/>
          </a:xfrm>
          <a:prstGeom prst="rect">
            <a:avLst/>
          </a:prstGeom>
        </p:spPr>
        <p:txBody>
          <a:bodyPr wrap="square">
            <a:spAutoFit/>
          </a:bodyPr>
          <a:lstStyle/>
          <a:p>
            <a:r>
              <a:rPr lang="en-US" sz="320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smtClean="0">
                <a:latin typeface="Times New Roman" panose="02020603050405020304" charset="0"/>
                <a:ea typeface="UVnAvant-Narrow" panose="020B0500000000000000" pitchFamily="34" charset="0"/>
                <a:cs typeface="Times New Roman" panose="02020603050405020304" charset="0"/>
              </a:rPr>
              <a:t>Hành </a:t>
            </a:r>
            <a:r>
              <a:rPr lang="vi-VN" sz="3200">
                <a:latin typeface="Times New Roman" panose="02020603050405020304" charset="0"/>
                <a:ea typeface="UVnAvant-Narrow" panose="020B0500000000000000" pitchFamily="34" charset="0"/>
                <a:cs typeface="Times New Roman" panose="02020603050405020304" charset="0"/>
              </a:rPr>
              <a:t>động của người thợ săn là sai. Vì bắn chim là hành động giết hại chú chim bé nhỏ, vô tội và phá hoại thiên nhiên.</a:t>
            </a:r>
            <a:endParaRPr lang="en-US" sz="3200">
              <a:latin typeface="Times New Roman" panose="02020603050405020304" charset="0"/>
              <a:ea typeface="UVnAvant-Narrow" panose="020B0500000000000000" pitchFamily="3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1">
            <a:extLst>
              <a:ext uri="{28A0092B-C50C-407E-A947-70E740481C1C}">
                <a14:useLocalDpi xmlns:a14="http://schemas.microsoft.com/office/drawing/2010/main" val="0"/>
              </a:ext>
            </a:extLst>
          </a:blip>
          <a:srcRect t="29757" b="41037"/>
          <a:stretch>
            <a:fillRect/>
          </a:stretch>
        </p:blipFill>
        <p:spPr bwMode="auto">
          <a:xfrm>
            <a:off x="0" y="0"/>
            <a:ext cx="12344400" cy="777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29615"/>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charset="0"/>
                <a:ea typeface="UVnAvant-Narrow" panose="020B0500000000000000" pitchFamily="34" charset="0"/>
                <a:cs typeface="Times New Roman" panose="02020603050405020304" charset="0"/>
                <a:sym typeface="+mn-lt"/>
              </a:rPr>
              <a:t>Kiến và chim bồ câu</a:t>
            </a:r>
            <a:endParaRPr lang="zh-CN" altLang="en-US" sz="4000" b="1" dirty="0">
              <a:solidFill>
                <a:srgbClr val="FF0000"/>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3" name="矩形 8"/>
          <p:cNvSpPr/>
          <p:nvPr/>
        </p:nvSpPr>
        <p:spPr>
          <a:xfrm>
            <a:off x="430890" y="872635"/>
            <a:ext cx="10910527" cy="6115685"/>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en-US" sz="3000" b="1">
                <a:latin typeface="Times New Roman" panose="02020603050405020304" charset="0"/>
                <a:ea typeface="UVnAvant-Narrow" panose="020B0500000000000000" pitchFamily="34" charset="0"/>
                <a:cs typeface="Times New Roman" panose="02020603050405020304" charset="0"/>
                <a:sym typeface="+mn-lt"/>
              </a:rPr>
              <a:t> </a:t>
            </a:r>
            <a:r>
              <a:rPr lang="vi-VN" sz="3000" b="1">
                <a:latin typeface="Times New Roman" panose="02020603050405020304" charset="0"/>
                <a:ea typeface="UVnAvant-Narrow" panose="020B0500000000000000" pitchFamily="34" charset="0"/>
                <a:cs typeface="Times New Roman" panose="02020603050405020304" charset="0"/>
              </a:rPr>
              <a:t>Một con kiến không may bị rơi xuống nước. Nó vùng vẫy và la lên:</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Cứu tôi với, cứu tôi với!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Nghe tiếng kêu cứu của kiến, bồ câu nhanh trí nhặt một chiếc lá thả xuống nước. Kiến bám vào chiếc lá và leo lên được bờ.</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Một hôm, kiến thấy người thợ săn đang ngắm bắn bồ câu. Ngay lập tức, nó bò đến, cắn vào chân anh ta. Người thợ săn giật mình. Bồ câu thấy động liền bay đi.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Bồ câu tìm đến chỗ kiến, cảm động nói: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Cảm ơn cậu đã cứu tớ.</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Kiến đáp:</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Cậu cũng giúp tớ thoát chết mà.</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Cả hai đều rất vui vì đã giúp nhau.</a:t>
            </a:r>
            <a:endParaRPr lang="vi-VN" sz="3000" b="1">
              <a:latin typeface="Times New Roman" panose="02020603050405020304" charset="0"/>
              <a:ea typeface="UVnAvant-Narrow" panose="020B0500000000000000" pitchFamily="34" charset="0"/>
              <a:cs typeface="Times New Roman" panose="02020603050405020304" charset="0"/>
            </a:endParaRP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347" y="1428698"/>
            <a:ext cx="2850952" cy="600075"/>
          </a:xfrm>
          <a:prstGeom prst="rect">
            <a:avLst/>
          </a:prstGeom>
          <a:solidFill>
            <a:srgbClr val="00C0F6"/>
          </a:solidFill>
        </p:spPr>
        <p:txBody>
          <a:bodyPr wrap="square" lIns="93799" tIns="46900" rIns="93799" bIns="46900">
            <a:spAutoFit/>
          </a:bodyPr>
          <a:lstStyle/>
          <a:p>
            <a:r>
              <a:rPr lang="en-US" sz="3300" b="1" dirty="0" err="1">
                <a:latin typeface="Times New Roman" panose="02020603050405020304" charset="0"/>
                <a:ea typeface="UVnAvant-Narrow" panose="020B0500000000000000" pitchFamily="34" charset="0"/>
                <a:cs typeface="Times New Roman" panose="02020603050405020304" charset="0"/>
              </a:rPr>
              <a:t>Đọc</a:t>
            </a:r>
            <a:r>
              <a:rPr lang="en-US" sz="3300" b="1" dirty="0">
                <a:latin typeface="Times New Roman" panose="02020603050405020304" charset="0"/>
                <a:ea typeface="UVnAvant-Narrow" panose="020B0500000000000000" pitchFamily="34" charset="0"/>
                <a:cs typeface="Times New Roman" panose="02020603050405020304" charset="0"/>
              </a:rPr>
              <a:t> </a:t>
            </a:r>
            <a:r>
              <a:rPr lang="en-US" sz="3300" b="1" dirty="0" err="1">
                <a:latin typeface="Times New Roman" panose="02020603050405020304" charset="0"/>
                <a:ea typeface="UVnAvant-Narrow" panose="020B0500000000000000" pitchFamily="34" charset="0"/>
                <a:cs typeface="Times New Roman" panose="02020603050405020304" charset="0"/>
              </a:rPr>
              <a:t>từ</a:t>
            </a:r>
            <a:r>
              <a:rPr lang="en-US" sz="3300" b="1" dirty="0">
                <a:latin typeface="Times New Roman" panose="02020603050405020304" charset="0"/>
                <a:ea typeface="UVnAvant-Narrow" panose="020B0500000000000000" pitchFamily="34" charset="0"/>
                <a:cs typeface="Times New Roman" panose="02020603050405020304" charset="0"/>
              </a:rPr>
              <a:t> </a:t>
            </a:r>
            <a:r>
              <a:rPr lang="en-US" sz="3300" b="1" dirty="0" err="1">
                <a:latin typeface="Times New Roman" panose="02020603050405020304" charset="0"/>
                <a:ea typeface="UVnAvant-Narrow" panose="020B0500000000000000" pitchFamily="34" charset="0"/>
                <a:cs typeface="Times New Roman" panose="02020603050405020304" charset="0"/>
              </a:rPr>
              <a:t>khó</a:t>
            </a:r>
            <a:r>
              <a:rPr lang="en-US" sz="3300" b="1" dirty="0">
                <a:latin typeface="Times New Roman" panose="02020603050405020304" charset="0"/>
                <a:ea typeface="UVnAvant-Narrow" panose="020B0500000000000000" pitchFamily="34" charset="0"/>
                <a:cs typeface="Times New Roman" panose="02020603050405020304" charset="0"/>
              </a:rPr>
              <a:t>:</a:t>
            </a:r>
            <a:endParaRPr lang="en-US" sz="3300" dirty="0">
              <a:latin typeface="Times New Roman" panose="02020603050405020304" charset="0"/>
              <a:ea typeface="UVnAvant-Narrow" panose="020B0500000000000000" pitchFamily="34" charset="0"/>
              <a:cs typeface="Times New Roman" panose="02020603050405020304" charset="0"/>
            </a:endParaRPr>
          </a:p>
        </p:txBody>
      </p:sp>
      <p:sp>
        <p:nvSpPr>
          <p:cNvPr id="3" name="Rectangle 2"/>
          <p:cNvSpPr/>
          <p:nvPr/>
        </p:nvSpPr>
        <p:spPr>
          <a:xfrm>
            <a:off x="744802" y="2181902"/>
            <a:ext cx="11001172" cy="631190"/>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500">
                <a:latin typeface="Times New Roman" panose="02020603050405020304" charset="0"/>
                <a:ea typeface="UVnAvant-Narrow" panose="020B0500000000000000" pitchFamily="34" charset="0"/>
                <a:cs typeface="Times New Roman" panose="02020603050405020304" charset="0"/>
              </a:rPr>
              <a:t>vùng vẫy, nhanh trí, thợ săn</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 fill="hold"/>
                                        <p:tgtEl>
                                          <p:spTgt spid="2"/>
                                        </p:tgtEl>
                                        <p:attrNameLst>
                                          <p:attrName>ppt_x</p:attrName>
                                        </p:attrNameLst>
                                      </p:cBhvr>
                                      <p:tavLst>
                                        <p:tav tm="0">
                                          <p:val>
                                            <p:strVal val="#ppt_x"/>
                                          </p:val>
                                        </p:tav>
                                        <p:tav tm="100000">
                                          <p:val>
                                            <p:strVal val="#ppt_x"/>
                                          </p:val>
                                        </p:tav>
                                      </p:tavLst>
                                    </p:anim>
                                    <p:anim calcmode="lin" valueType="num">
                                      <p:cBhvr additive="base">
                                        <p:cTn id="14"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29615"/>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charset="0"/>
                <a:ea typeface="UVnAvant-Narrow" panose="020B0500000000000000" pitchFamily="34" charset="0"/>
                <a:cs typeface="Times New Roman" panose="02020603050405020304" charset="0"/>
                <a:sym typeface="+mn-lt"/>
              </a:rPr>
              <a:t>Kiến và chim bồ câu</a:t>
            </a:r>
            <a:endParaRPr lang="zh-CN" altLang="en-US" sz="4000" b="1" dirty="0">
              <a:solidFill>
                <a:srgbClr val="FF0000"/>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3" name="矩形 8"/>
          <p:cNvSpPr/>
          <p:nvPr/>
        </p:nvSpPr>
        <p:spPr>
          <a:xfrm>
            <a:off x="430890" y="872635"/>
            <a:ext cx="10910527" cy="6115685"/>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Times New Roman" panose="02020603050405020304" charset="0"/>
                <a:ea typeface="UVnAvant-Narrow" panose="020B0500000000000000" pitchFamily="34" charset="0"/>
                <a:cs typeface="Times New Roman" panose="02020603050405020304" charset="0"/>
              </a:rPr>
              <a:t>Một con kiến không may bị rơi xuống nước. Nó vùng vẫy và la lên:</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Cứu tôi với, cứu tôi với!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Nghe tiếng kêu cứu của kiến, bồ câu nhanh trí nhặt một chiếc lá thả xuống nước. Kiến bám vào chiếc lá và leo lên được bờ.</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Một hôm, kiến thấy người thợ săn đang ngắm bắn bồ câu. Ngay lập tức, nó bò đến, cắn vào chân anh ta. Người thợ săn giật mình. Bồ câu thấy động liền bay đi.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Bồ câu tìm đến chỗ kiến, cảm động nói: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Cảm ơn cậu đã cứu tớ.</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Kiến đáp:</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Cậu cũng giúp tớ thoát chết mà.</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Cả hai đều rất vui vì đã giúp nhau.</a:t>
            </a:r>
            <a:endParaRPr lang="vi-VN" sz="3000" b="1">
              <a:latin typeface="Times New Roman" panose="02020603050405020304" charset="0"/>
              <a:ea typeface="UVnAvant-Narrow" panose="020B0500000000000000" pitchFamily="34" charset="0"/>
              <a:cs typeface="Times New Roman" panose="02020603050405020304" charset="0"/>
            </a:endParaRP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182" y="1417213"/>
            <a:ext cx="3382857" cy="600075"/>
          </a:xfrm>
          <a:prstGeom prst="rect">
            <a:avLst/>
          </a:prstGeom>
          <a:solidFill>
            <a:srgbClr val="00C0F6"/>
          </a:solidFill>
        </p:spPr>
        <p:txBody>
          <a:bodyPr wrap="square" lIns="93799" tIns="46900" rIns="93799" bIns="46900">
            <a:spAutoFit/>
          </a:bodyPr>
          <a:lstStyle/>
          <a:p>
            <a:r>
              <a:rPr lang="en-US" sz="3300" b="1" dirty="0" err="1">
                <a:latin typeface="Times New Roman" panose="02020603050405020304" charset="0"/>
                <a:ea typeface="UVnAvant-Narrow" panose="020B0500000000000000" pitchFamily="34" charset="0"/>
                <a:cs typeface="Times New Roman" panose="02020603050405020304" charset="0"/>
              </a:rPr>
              <a:t>Đọc</a:t>
            </a:r>
            <a:r>
              <a:rPr lang="en-US" sz="3300" b="1" dirty="0">
                <a:latin typeface="Times New Roman" panose="02020603050405020304" charset="0"/>
                <a:ea typeface="UVnAvant-Narrow" panose="020B0500000000000000" pitchFamily="34" charset="0"/>
                <a:cs typeface="Times New Roman" panose="02020603050405020304" charset="0"/>
              </a:rPr>
              <a:t> </a:t>
            </a:r>
            <a:r>
              <a:rPr lang="en-US" sz="3300" b="1" dirty="0" err="1">
                <a:latin typeface="Times New Roman" panose="02020603050405020304" charset="0"/>
                <a:ea typeface="UVnAvant-Narrow" panose="020B0500000000000000" pitchFamily="34" charset="0"/>
                <a:cs typeface="Times New Roman" panose="02020603050405020304" charset="0"/>
              </a:rPr>
              <a:t>câu</a:t>
            </a:r>
            <a:r>
              <a:rPr lang="en-US" sz="3300" b="1" dirty="0">
                <a:latin typeface="Times New Roman" panose="02020603050405020304" charset="0"/>
                <a:ea typeface="UVnAvant-Narrow" panose="020B0500000000000000" pitchFamily="34" charset="0"/>
                <a:cs typeface="Times New Roman" panose="02020603050405020304" charset="0"/>
              </a:rPr>
              <a:t> </a:t>
            </a:r>
            <a:r>
              <a:rPr lang="en-US" sz="3300" b="1" dirty="0" err="1">
                <a:latin typeface="Times New Roman" panose="02020603050405020304" charset="0"/>
                <a:ea typeface="UVnAvant-Narrow" panose="020B0500000000000000" pitchFamily="34" charset="0"/>
                <a:cs typeface="Times New Roman" panose="02020603050405020304" charset="0"/>
              </a:rPr>
              <a:t>dài</a:t>
            </a:r>
            <a:r>
              <a:rPr lang="en-US" sz="3300" b="1" dirty="0">
                <a:latin typeface="Times New Roman" panose="02020603050405020304" charset="0"/>
                <a:ea typeface="UVnAvant-Narrow" panose="020B0500000000000000" pitchFamily="34" charset="0"/>
                <a:cs typeface="Times New Roman" panose="02020603050405020304" charset="0"/>
              </a:rPr>
              <a:t>:</a:t>
            </a:r>
            <a:endParaRPr lang="en-US" sz="3300" dirty="0">
              <a:latin typeface="Times New Roman" panose="02020603050405020304" charset="0"/>
              <a:ea typeface="UVnAvant-Narrow" panose="020B0500000000000000" pitchFamily="34" charset="0"/>
              <a:cs typeface="Times New Roman" panose="02020603050405020304" charset="0"/>
            </a:endParaRPr>
          </a:p>
        </p:txBody>
      </p:sp>
      <p:sp>
        <p:nvSpPr>
          <p:cNvPr id="3" name="TextBox 2"/>
          <p:cNvSpPr txBox="1"/>
          <p:nvPr/>
        </p:nvSpPr>
        <p:spPr>
          <a:xfrm>
            <a:off x="608988" y="2182260"/>
            <a:ext cx="10738364" cy="1169670"/>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Times New Roman" panose="02020603050405020304" charset="0"/>
                <a:ea typeface="UVnAvant-Narrow" panose="020B0500000000000000" pitchFamily="34" charset="0"/>
                <a:cs typeface="Times New Roman" panose="02020603050405020304" charset="0"/>
              </a:rPr>
              <a:t>Nghe tiếng kêu cứu của kiến, bồ câu nhanh trí nhặt một chiếc lá thả xuống nước.</a:t>
            </a:r>
            <a:endParaRPr lang="en-US" sz="3500" dirty="0">
              <a:latin typeface="Times New Roman" panose="02020603050405020304" charset="0"/>
              <a:ea typeface="UVnAvant-Narrow" panose="020B0500000000000000" pitchFamily="34" charset="0"/>
              <a:cs typeface="Times New Roman" panose="02020603050405020304" charset="0"/>
            </a:endParaRPr>
          </a:p>
        </p:txBody>
      </p:sp>
      <p:cxnSp>
        <p:nvCxnSpPr>
          <p:cNvPr id="5" name="Straight Connector 4"/>
          <p:cNvCxnSpPr/>
          <p:nvPr/>
        </p:nvCxnSpPr>
        <p:spPr>
          <a:xfrm flipH="1">
            <a:off x="6435375" y="2182770"/>
            <a:ext cx="127062" cy="5148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114153" y="269741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608586" y="2256828"/>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8988" y="3455261"/>
            <a:ext cx="10738364" cy="631190"/>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Times New Roman" panose="02020603050405020304" charset="0"/>
                <a:ea typeface="UVnAvant-Narrow" panose="020B0500000000000000" pitchFamily="34" charset="0"/>
                <a:cs typeface="Times New Roman" panose="02020603050405020304" charset="0"/>
              </a:rPr>
              <a:t>Ngay lập tức, nó bò đến cắn vào chân anh ta.</a:t>
            </a:r>
            <a:endParaRPr lang="en-US" sz="3500" dirty="0">
              <a:latin typeface="Times New Roman" panose="02020603050405020304" charset="0"/>
              <a:ea typeface="UVnAvant-Narrow" panose="020B0500000000000000" pitchFamily="34" charset="0"/>
              <a:cs typeface="Times New Roman" panose="02020603050405020304" charset="0"/>
            </a:endParaRPr>
          </a:p>
        </p:txBody>
      </p:sp>
      <p:cxnSp>
        <p:nvCxnSpPr>
          <p:cNvPr id="10" name="Straight Connector 9"/>
          <p:cNvCxnSpPr/>
          <p:nvPr/>
        </p:nvCxnSpPr>
        <p:spPr>
          <a:xfrm flipH="1">
            <a:off x="3645277" y="3450429"/>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548996" y="3564794"/>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 fill="hold"/>
                                        <p:tgtEl>
                                          <p:spTgt spid="9"/>
                                        </p:tgtEl>
                                        <p:attrNameLst>
                                          <p:attrName>ppt_x</p:attrName>
                                        </p:attrNameLst>
                                      </p:cBhvr>
                                      <p:tavLst>
                                        <p:tav tm="0">
                                          <p:val>
                                            <p:strVal val="#ppt_x"/>
                                          </p:val>
                                        </p:tav>
                                        <p:tav tm="100000">
                                          <p:val>
                                            <p:strVal val="#ppt_x"/>
                                          </p:val>
                                        </p:tav>
                                      </p:tavLst>
                                    </p:anim>
                                    <p:anim calcmode="lin" valueType="num">
                                      <p:cBhvr additive="base">
                                        <p:cTn id="3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3" name="Rectangle 2"/>
          <p:cNvSpPr/>
          <p:nvPr/>
        </p:nvSpPr>
        <p:spPr>
          <a:xfrm>
            <a:off x="3762671" y="2822926"/>
            <a:ext cx="4540885" cy="1668145"/>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rPr>
              <a:t>Giải lao</a:t>
            </a:r>
            <a:endPar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charset="0"/>
              <a:ea typeface="UVnAvant-Narrow" panose="020B0500000000000000" pitchFamily="3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29615"/>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charset="0"/>
                <a:ea typeface="UVnAvant-Narrow" panose="020B0500000000000000" pitchFamily="34" charset="0"/>
                <a:cs typeface="Times New Roman" panose="02020603050405020304" charset="0"/>
                <a:sym typeface="+mn-lt"/>
              </a:rPr>
              <a:t>Kiến và chim bồ câu</a:t>
            </a:r>
            <a:endParaRPr lang="zh-CN" altLang="en-US" sz="4000" b="1" dirty="0">
              <a:solidFill>
                <a:srgbClr val="FF0000"/>
              </a:solidFill>
              <a:latin typeface="Times New Roman" panose="02020603050405020304" charset="0"/>
              <a:ea typeface="UVnAvant-Narrow" panose="020B0500000000000000" pitchFamily="34" charset="0"/>
              <a:cs typeface="Times New Roman" panose="02020603050405020304" charset="0"/>
              <a:sym typeface="+mn-lt"/>
            </a:endParaRPr>
          </a:p>
        </p:txBody>
      </p:sp>
      <p:sp>
        <p:nvSpPr>
          <p:cNvPr id="3" name="矩形 8"/>
          <p:cNvSpPr/>
          <p:nvPr/>
        </p:nvSpPr>
        <p:spPr>
          <a:xfrm>
            <a:off x="430890" y="872635"/>
            <a:ext cx="10910527" cy="6115685"/>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Times New Roman" panose="02020603050405020304" charset="0"/>
                <a:ea typeface="UVnAvant-Narrow" panose="020B0500000000000000" pitchFamily="34" charset="0"/>
                <a:cs typeface="Times New Roman" panose="02020603050405020304" charset="0"/>
              </a:rPr>
              <a:t>Một con kiến không may bị rơi xuống nước. Nó vùng vẫy và la lên:</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Cứu tôi với, cứu tôi với!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Nghe tiếng kêu cứu của kiến, bồ câu nhanh trí nhặt một chiếc lá thả xuống nước. Kiến bám vào chiếc lá và leo lên được bờ.</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Một hôm, kiến thấy người thợ săn đang ngắm bắn bồ câu. Ngay lập tức, nó bò đến, cắn vào chân anh ta. Người thợ săn giật mình. Bồ câu thấy động liền bay đi.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Bồ câu tìm đến chỗ kiến, cảm động nói:</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Cảm ơn cậu đã cứu tớ.</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Kiến đáp:</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 Cậu cũng giúp tớ thoát chết mà.</a:t>
            </a:r>
            <a:endParaRPr lang="vi-VN" sz="3000" b="1">
              <a:latin typeface="Times New Roman" panose="02020603050405020304" charset="0"/>
              <a:ea typeface="UVnAvant-Narrow" panose="020B0500000000000000" pitchFamily="34" charset="0"/>
              <a:cs typeface="Times New Roman" panose="02020603050405020304" charset="0"/>
            </a:endParaRPr>
          </a:p>
          <a:p>
            <a:pPr algn="just"/>
            <a:r>
              <a:rPr lang="en-US" sz="3000" b="1">
                <a:latin typeface="Times New Roman" panose="02020603050405020304" charset="0"/>
                <a:ea typeface="UVnAvant-Narrow" panose="020B0500000000000000" pitchFamily="34" charset="0"/>
                <a:cs typeface="Times New Roman" panose="02020603050405020304" charset="0"/>
              </a:rPr>
              <a:t>      </a:t>
            </a:r>
            <a:r>
              <a:rPr lang="vi-VN" sz="3000" b="1">
                <a:latin typeface="Times New Roman" panose="02020603050405020304" charset="0"/>
                <a:ea typeface="UVnAvant-Narrow" panose="020B0500000000000000" pitchFamily="34" charset="0"/>
                <a:cs typeface="Times New Roman" panose="02020603050405020304" charset="0"/>
              </a:rPr>
              <a:t>Cả hai đều rất vui vì đã giúp nhau.</a:t>
            </a:r>
            <a:endParaRPr lang="vi-VN" sz="3000" b="1">
              <a:latin typeface="Times New Roman" panose="02020603050405020304" charset="0"/>
              <a:ea typeface="UVnAvant-Narrow" panose="020B0500000000000000" pitchFamily="34" charset="0"/>
              <a:cs typeface="Times New Roman" panose="02020603050405020304" charset="0"/>
            </a:endParaRP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1</a:t>
            </a:r>
            <a:endParaRPr lang="en-US" b="1">
              <a:solidFill>
                <a:schemeClr val="tx1"/>
              </a:solidFill>
            </a:endParaRPr>
          </a:p>
        </p:txBody>
      </p:sp>
      <p:sp>
        <p:nvSpPr>
          <p:cNvPr id="6" name="Oval 5"/>
          <p:cNvSpPr/>
          <p:nvPr/>
        </p:nvSpPr>
        <p:spPr>
          <a:xfrm>
            <a:off x="577976" y="322164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2</a:t>
            </a:r>
            <a:endParaRPr lang="en-US" b="1">
              <a:solidFill>
                <a:schemeClr val="tx1"/>
              </a:solidFill>
            </a:endParaRPr>
          </a:p>
        </p:txBody>
      </p:sp>
      <p:sp>
        <p:nvSpPr>
          <p:cNvPr id="7" name="Oval 6"/>
          <p:cNvSpPr/>
          <p:nvPr/>
        </p:nvSpPr>
        <p:spPr>
          <a:xfrm>
            <a:off x="431432" y="459081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3</a:t>
            </a:r>
            <a:endParaRPr lang="en-US"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3991</Words>
  <Application>WPS Presentation</Application>
  <PresentationFormat>Custom</PresentationFormat>
  <Paragraphs>149</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Times New Roman</vt:lpstr>
      <vt:lpstr>UVnAvant-Narrow</vt:lpstr>
      <vt:lpstr>VNI 27 Bendigo</vt:lpstr>
      <vt:lpstr>Microsoft YaHei</vt:lpstr>
      <vt:lpstr>Arial Unicode MS</vt:lpstr>
      <vt:lpstr>Calibri Light</vt:lpstr>
      <vt:lpstr>Calibri</vt:lpstr>
      <vt:lpstr>HP001 4 hang 1 ô ly</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du an</cp:lastModifiedBy>
  <cp:revision>55</cp:revision>
  <dcterms:created xsi:type="dcterms:W3CDTF">2020-08-26T02:05:00Z</dcterms:created>
  <dcterms:modified xsi:type="dcterms:W3CDTF">2023-03-21T01:11:12Z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5E0E12863ED345B8A2857E19BA99F484</vt:lpwstr>
  </property>
  <property fmtid="{D5CDD505-2E9C-101B-9397-08002B2CF9AE}" pid="3" name="KSOProductBuildVer">
    <vt:lpwstr>1033-11.2.0.11513</vt:lpwstr>
  </property>
</Properties>
</file>