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9" r:id="rId3"/>
    <p:sldId id="270" r:id="rId4"/>
    <p:sldId id="276" r:id="rId5"/>
    <p:sldId id="264" r:id="rId6"/>
    <p:sldId id="256" r:id="rId7"/>
    <p:sldId id="257" r:id="rId8"/>
    <p:sldId id="278" r:id="rId9"/>
    <p:sldId id="279" r:id="rId10"/>
    <p:sldId id="277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6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75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6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44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0.png"/><Relationship Id="rId18" Type="http://schemas.microsoft.com/office/2007/relationships/hdphoto" Target="../media/hdphoto2.wdp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audio" Target="NULL" TargetMode="External"/><Relationship Id="rId11" Type="http://schemas.openxmlformats.org/officeDocument/2006/relationships/image" Target="../media/image8.png"/><Relationship Id="rId5" Type="http://schemas.openxmlformats.org/officeDocument/2006/relationships/audio" Target="../media/media2.mp3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9" Type="http://schemas.openxmlformats.org/officeDocument/2006/relationships/oleObject" Target="../embeddings/oleObject1.bin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-34703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03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73" y="-15540"/>
            <a:ext cx="6789421" cy="42795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321074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76200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415063"/>
            <a:ext cx="1792228" cy="1161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8059" y="4807785"/>
            <a:ext cx="184731" cy="33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1" dirty="0"/>
          </a:p>
        </p:txBody>
      </p:sp>
      <p:sp>
        <p:nvSpPr>
          <p:cNvPr id="27" name="文本框 25"/>
          <p:cNvSpPr txBox="1"/>
          <p:nvPr/>
        </p:nvSpPr>
        <p:spPr>
          <a:xfrm>
            <a:off x="3136049" y="1313006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1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55905" y="971552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92" y="1922600"/>
            <a:ext cx="2853433" cy="6572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Dừng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6692" y="1901995"/>
            <a:ext cx="2319350" cy="6778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8727" y="1922601"/>
            <a:ext cx="3305463" cy="692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tốc</a:t>
            </a:r>
            <a:r>
              <a:rPr lang="en-US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90747"/>
              </p:ext>
            </p:extLst>
          </p:nvPr>
        </p:nvGraphicFramePr>
        <p:xfrm>
          <a:off x="3568518" y="2628900"/>
          <a:ext cx="183669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orelDRAW" r:id="rId19" imgW="476060" imgH="1058949" progId="CorelDRAW.Graphic.13">
                  <p:embed/>
                </p:oleObj>
              </mc:Choice>
              <mc:Fallback>
                <p:oleObj name="CorelDRAW" r:id="rId19" imgW="476060" imgH="1058949" progId="CorelDRAW.Graphic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68518" y="2628900"/>
                        <a:ext cx="1836690" cy="42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038600" y="5398537"/>
            <a:ext cx="914400" cy="10022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9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9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61797" y="75336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93" y="996977"/>
            <a:ext cx="2797174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267" y="996977"/>
            <a:ext cx="2518333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000" b="1" dirty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5068" y="990600"/>
            <a:ext cx="3508932" cy="911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phà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57550" y="4865137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9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9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857252"/>
            <a:ext cx="94869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61797" y="75336"/>
            <a:ext cx="6866430" cy="85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2125" y="990600"/>
            <a:ext cx="2238643" cy="8916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18" y="1003851"/>
            <a:ext cx="3115647" cy="86532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5068" y="990600"/>
            <a:ext cx="3508932" cy="911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phà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71488" y="857250"/>
            <a:ext cx="457200" cy="4572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1794013"/>
            <a:ext cx="457200" cy="4572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5670901"/>
            <a:ext cx="457200" cy="4572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58300" y="1057277"/>
            <a:ext cx="457200" cy="4572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6667" y="279346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9335"/>
            <a:ext cx="9143999" cy="17144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771650" y="2628900"/>
            <a:ext cx="1372615" cy="1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7705517" y="2559219"/>
            <a:ext cx="4114800" cy="329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7667" y="4664765"/>
            <a:ext cx="24098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68333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9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9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7 0.01296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42424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43939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606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24242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68182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3600" kern="10" dirty="0" smtClean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0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-34703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03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73" y="-15540"/>
            <a:ext cx="6789421" cy="42795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321074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76200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415063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45336" y="749065"/>
            <a:ext cx="529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19 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12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2022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9" y="4807785"/>
            <a:ext cx="184731" cy="33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1" dirty="0"/>
          </a:p>
        </p:txBody>
      </p:sp>
      <p:sp>
        <p:nvSpPr>
          <p:cNvPr id="27" name="文本框 25"/>
          <p:cNvSpPr txBox="1"/>
          <p:nvPr/>
        </p:nvSpPr>
        <p:spPr>
          <a:xfrm>
            <a:off x="3136049" y="1313006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3136049" y="2822586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chơi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5" name="文本框 25"/>
          <p:cNvSpPr txBox="1"/>
          <p:nvPr/>
        </p:nvSpPr>
        <p:spPr>
          <a:xfrm>
            <a:off x="1554283" y="1774671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-34703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03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11" y="-85725"/>
            <a:ext cx="6789421" cy="42795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" y="3321074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76200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3415063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45336" y="241978"/>
            <a:ext cx="529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ngày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19 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tháng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12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2022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9" y="4807785"/>
            <a:ext cx="184731" cy="338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1" dirty="0"/>
          </a:p>
        </p:txBody>
      </p:sp>
      <p:sp>
        <p:nvSpPr>
          <p:cNvPr id="27" name="文本框 25"/>
          <p:cNvSpPr txBox="1"/>
          <p:nvPr/>
        </p:nvSpPr>
        <p:spPr>
          <a:xfrm>
            <a:off x="3196763" y="681335"/>
            <a:ext cx="33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25"/>
          <p:cNvSpPr txBox="1"/>
          <p:nvPr/>
        </p:nvSpPr>
        <p:spPr>
          <a:xfrm>
            <a:off x="3145574" y="2578949"/>
            <a:ext cx="33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Tổng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kết</a:t>
            </a:r>
            <a:endParaRPr lang="en-US" altLang="zh-CN" sz="2400" b="1" dirty="0" smtClean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*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Dặn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dò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25"/>
          <p:cNvSpPr txBox="1"/>
          <p:nvPr/>
        </p:nvSpPr>
        <p:spPr>
          <a:xfrm>
            <a:off x="1699299" y="1248475"/>
            <a:ext cx="609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14: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  <a:p>
            <a:pPr algn="ctr"/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đồng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địa</a:t>
            </a:r>
            <a:r>
              <a:rPr lang="en-US" sz="24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24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phương</a:t>
            </a:r>
            <a:endParaRPr lang="en-US" sz="2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9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215</Words>
  <Application>Microsoft Office PowerPoint</Application>
  <PresentationFormat>On-screen Show (4:3)</PresentationFormat>
  <Paragraphs>40</Paragraphs>
  <Slides>12</Slides>
  <Notes>4</Notes>
  <HiddenSlides>0</HiddenSlides>
  <MMClips>15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宋体</vt:lpstr>
      <vt:lpstr>Arial</vt:lpstr>
      <vt:lpstr>Arial Black</vt:lpstr>
      <vt:lpstr>Arial-Rounded</vt:lpstr>
      <vt:lpstr>Calibri</vt:lpstr>
      <vt:lpstr>方正姚体</vt:lpstr>
      <vt:lpstr>Georgia</vt:lpstr>
      <vt:lpstr>Times New Roman</vt:lpstr>
      <vt:lpstr>Trebuchet MS</vt:lpstr>
      <vt:lpstr>Slipstream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36</cp:revision>
  <dcterms:created xsi:type="dcterms:W3CDTF">2020-08-19T08:40:40Z</dcterms:created>
  <dcterms:modified xsi:type="dcterms:W3CDTF">2023-06-05T09:01:28Z</dcterms:modified>
</cp:coreProperties>
</file>