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7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6FC8-966D-406B-A157-5948EA56F81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49B5-9657-4D1D-BC09-06235784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911020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75186" y="0"/>
            <a:ext cx="10020926" cy="2327932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r>
              <a:rPr lang="en-GB" sz="4798" dirty="0" smtClean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4798" dirty="0" smtClean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lang="en-GB" sz="4798" dirty="0">
              <a:solidFill>
                <a:srgbClr val="4050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50" y="2149409"/>
            <a:ext cx="9376798" cy="44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163606" cy="1081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45398" y="1882155"/>
            <a:ext cx="5268298" cy="1406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5" y="657087"/>
            <a:ext cx="2838616" cy="36005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86279"/>
              </p:ext>
            </p:extLst>
          </p:nvPr>
        </p:nvGraphicFramePr>
        <p:xfrm>
          <a:off x="657756" y="4725932"/>
          <a:ext cx="11278515" cy="1302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5703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65143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tròn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chữ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nhật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tam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giác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vuông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65143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Lato" panose="020F0502020204030203"/>
                        </a:rPr>
                        <a:t>a)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01280" y="657087"/>
            <a:ext cx="604609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9887" y="5413455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8819" y="5413455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752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6684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5676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063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49357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98290" y="5417803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42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163606" cy="1081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45398" y="1882154"/>
            <a:ext cx="5200059" cy="86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13" y="821022"/>
            <a:ext cx="4300199" cy="32727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42809"/>
              </p:ext>
            </p:extLst>
          </p:nvPr>
        </p:nvGraphicFramePr>
        <p:xfrm>
          <a:off x="657756" y="4725932"/>
          <a:ext cx="11278515" cy="1302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5703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255703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65143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tròn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chữ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nhật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tam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giác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 smtClean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 smtClean="0">
                          <a:latin typeface="Lato" panose="020F0502020204030203"/>
                        </a:rPr>
                        <a:t>vuông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65143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Lato" panose="020F0502020204030203"/>
                        </a:rPr>
                        <a:t>a)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01280" y="657087"/>
            <a:ext cx="604609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9887" y="5413455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8819" y="5413455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752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6684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5676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063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49357" y="5413455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98290" y="5417803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01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9" y="0"/>
            <a:ext cx="3214777" cy="1815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6" y="1537011"/>
            <a:ext cx="5588069" cy="2520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72" y="1538300"/>
            <a:ext cx="5634064" cy="2519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7" y="4027054"/>
            <a:ext cx="5588067" cy="2496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71" y="4038044"/>
            <a:ext cx="5634063" cy="24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1" y="2085785"/>
            <a:ext cx="3674927" cy="369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9" y="1905544"/>
            <a:ext cx="2556683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41764" y="489952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399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399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1" y="2014161"/>
            <a:ext cx="3924863" cy="389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7" y="1905544"/>
            <a:ext cx="2552026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41764" y="489952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399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399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88" y="2248861"/>
            <a:ext cx="3846803" cy="33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9" y="2072533"/>
            <a:ext cx="2556683" cy="22180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41764" y="489952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399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399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81" y="2594009"/>
            <a:ext cx="4861836" cy="291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2" y="2594008"/>
            <a:ext cx="3053440" cy="16289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41764" y="489952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399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399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399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4145" y="3600138"/>
            <a:ext cx="434296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666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" y="2100176"/>
            <a:ext cx="2999922" cy="1499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1" y="940278"/>
            <a:ext cx="1201611" cy="119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92" y="2308985"/>
            <a:ext cx="1197306" cy="1198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1" y="3677692"/>
            <a:ext cx="1183938" cy="1198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8" y="5165184"/>
            <a:ext cx="1763362" cy="961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68" y="985393"/>
            <a:ext cx="3502752" cy="110861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72469" y="1309370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7" y="1059198"/>
            <a:ext cx="962756" cy="96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68" y="2262272"/>
            <a:ext cx="3502752" cy="110861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72469" y="2586249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14" y="2336077"/>
            <a:ext cx="961002" cy="96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68" y="3621056"/>
            <a:ext cx="3502752" cy="110861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72469" y="3945034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22" y="3889148"/>
            <a:ext cx="1134695" cy="572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68" y="4979840"/>
            <a:ext cx="3502752" cy="1108615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72469" y="5303818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7" y="5116527"/>
            <a:ext cx="962756" cy="83523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8376674" y="41787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" idx="3"/>
            <a:endCxn id="20" idx="1"/>
          </p:cNvCxnSpPr>
          <p:nvPr/>
        </p:nvCxnSpPr>
        <p:spPr>
          <a:xfrm>
            <a:off x="6462952" y="1539701"/>
            <a:ext cx="1909517" cy="12768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3"/>
            <a:endCxn id="17" idx="1"/>
          </p:cNvCxnSpPr>
          <p:nvPr/>
        </p:nvCxnSpPr>
        <p:spPr>
          <a:xfrm flipV="1">
            <a:off x="6460798" y="1539699"/>
            <a:ext cx="1911671" cy="13687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3"/>
            <a:endCxn id="25" idx="1"/>
          </p:cNvCxnSpPr>
          <p:nvPr/>
        </p:nvCxnSpPr>
        <p:spPr>
          <a:xfrm>
            <a:off x="6445279" y="4277115"/>
            <a:ext cx="1927189" cy="1257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3"/>
            <a:endCxn id="22" idx="1"/>
          </p:cNvCxnSpPr>
          <p:nvPr/>
        </p:nvCxnSpPr>
        <p:spPr>
          <a:xfrm flipV="1">
            <a:off x="6810130" y="4175364"/>
            <a:ext cx="1562338" cy="14704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0891" y="976334"/>
            <a:ext cx="538782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smtClean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a) </a:t>
            </a:r>
            <a:r>
              <a:rPr lang="en-GB" sz="2800" dirty="0" err="1" smtClean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dirty="0" smtClean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2800" dirty="0">
                <a:solidFill>
                  <a:srgbClr val="405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0890" y="294309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Rounded Rectangle 6"/>
          <p:cNvSpPr/>
          <p:nvPr/>
        </p:nvSpPr>
        <p:spPr>
          <a:xfrm>
            <a:off x="4984503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Rounded Rectangle 8"/>
          <p:cNvSpPr/>
          <p:nvPr/>
        </p:nvSpPr>
        <p:spPr>
          <a:xfrm>
            <a:off x="9608116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" y="3254699"/>
            <a:ext cx="1726916" cy="149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1" y="3382426"/>
            <a:ext cx="1255760" cy="125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54" y="3700061"/>
            <a:ext cx="1726916" cy="608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84" y="3450793"/>
            <a:ext cx="1112035" cy="111001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05696" y="3549852"/>
            <a:ext cx="909246" cy="909246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355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151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3947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47438" y="5382719"/>
            <a:ext cx="402683" cy="575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70784" y="5382718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4" name="Oval 3"/>
          <p:cNvSpPr/>
          <p:nvPr/>
        </p:nvSpPr>
        <p:spPr>
          <a:xfrm>
            <a:off x="3275463" y="5281684"/>
            <a:ext cx="859809" cy="67626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62969" y="5162614"/>
            <a:ext cx="914400" cy="9144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163606" cy="10818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33289" y="611192"/>
            <a:ext cx="1528273" cy="1497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3" y="517586"/>
            <a:ext cx="1778249" cy="177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28" y="2645609"/>
            <a:ext cx="3065955" cy="81432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9171905" y="751527"/>
            <a:ext cx="2503204" cy="135676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Oval 8"/>
          <p:cNvSpPr/>
          <p:nvPr/>
        </p:nvSpPr>
        <p:spPr>
          <a:xfrm>
            <a:off x="6649863" y="2685694"/>
            <a:ext cx="1071565" cy="10497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0" name="Oval 9"/>
          <p:cNvSpPr/>
          <p:nvPr/>
        </p:nvSpPr>
        <p:spPr>
          <a:xfrm>
            <a:off x="8340441" y="3802910"/>
            <a:ext cx="1203326" cy="11787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21" y="4323966"/>
            <a:ext cx="927862" cy="92617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9139745" y="5230208"/>
            <a:ext cx="1326261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1" y="5073066"/>
            <a:ext cx="1093711" cy="109171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430952" y="4754201"/>
            <a:ext cx="882728" cy="8647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2" y="4277687"/>
            <a:ext cx="878492" cy="187747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4891702" y="2521442"/>
            <a:ext cx="961722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45398" y="1882155"/>
            <a:ext cx="288860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3511" y="2620676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6758" y="2620676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728" y="3544618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2975" y="3544618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9728" y="4460988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2975" y="4460988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5945" y="5377358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9193" y="5377357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241249" y="2529772"/>
            <a:ext cx="706385" cy="6919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77" y="3439428"/>
            <a:ext cx="721867" cy="720551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1239677" y="4323966"/>
            <a:ext cx="726878" cy="70004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78" y="5337649"/>
            <a:ext cx="963784" cy="5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2022-09-26T04:08:03Z</dcterms:created>
  <dcterms:modified xsi:type="dcterms:W3CDTF">2022-09-26T04:52:00Z</dcterms:modified>
</cp:coreProperties>
</file>