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VNI-Avo" panose="020B0604020202020204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320" y="1685925"/>
            <a:ext cx="7330440" cy="1325563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BÀI 46:</a:t>
            </a:r>
            <a:br>
              <a:rPr lang="en-US" sz="138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ac </a:t>
            </a:r>
            <a:r>
              <a:rPr lang="en-US" sz="16600" b="1" dirty="0" err="1" smtClean="0">
                <a:solidFill>
                  <a:srgbClr val="C00000"/>
                </a:solidFill>
                <a:latin typeface="+mn-lt"/>
              </a:rPr>
              <a:t>ăc</a:t>
            </a: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  <a:latin typeface="+mn-lt"/>
              </a:rPr>
              <a:t>âc</a:t>
            </a:r>
            <a:endParaRPr lang="en-US" sz="16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767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114" y="5263011"/>
            <a:ext cx="11400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VNI-Avo" pitchFamily="2" charset="0"/>
              </a:rPr>
              <a:t>Taây Baéc coù ruoäng baäc thang, coù thaùc nöôùc.</a:t>
            </a:r>
            <a:endParaRPr lang="en-US" sz="4000" b="1"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274" y="5284678"/>
            <a:ext cx="913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0" name="Rectangle 9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23694" y="5284678"/>
            <a:ext cx="881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4" y="309456"/>
            <a:ext cx="11225430" cy="48154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12521" y="5284678"/>
            <a:ext cx="881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3807" y="148473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4223" y="148473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37099"/>
              </p:ext>
            </p:extLst>
          </p:nvPr>
        </p:nvGraphicFramePr>
        <p:xfrm>
          <a:off x="4305109" y="1164136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th</a:t>
                      </a:r>
                      <a:endParaRPr lang="en-US" sz="440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ac</a:t>
                      </a:r>
                      <a:endParaRPr lang="en-US" sz="44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thaùc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6922" y="2795939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laïc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6908" y="2795938"/>
            <a:ext cx="216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VNI-Avo" pitchFamily="2" charset="0"/>
              </a:rPr>
              <a:t>nhaïc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0785" y="2795938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maëc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8409" y="2785613"/>
            <a:ext cx="1919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nhaéc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7466" y="2795149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gaác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42959" y="2774142"/>
            <a:ext cx="1716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giaác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475" y="5786543"/>
            <a:ext cx="357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baùc só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5285" y="5776217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maéc aùo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13398" y="5776216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quaû gaác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23" name="Rectangle 22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87546" y="17753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75" y="3492350"/>
            <a:ext cx="1706656" cy="2294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058" y="3859839"/>
            <a:ext cx="2755829" cy="1398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137" y="3609907"/>
            <a:ext cx="2126325" cy="19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68" y="720115"/>
            <a:ext cx="2000529" cy="7906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58" y="1797242"/>
            <a:ext cx="11383182" cy="35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842" y="4609083"/>
            <a:ext cx="1222711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Neáu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leân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Taây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Baéc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haõy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Sa Pa.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heø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moãi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ôû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ñaây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nhö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boán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. Sa Pa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Thaùc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Baïc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Caàu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Maây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baûn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Taû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Van,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Taû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Phìn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, Sin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Chaûi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35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3" name="Rectangle 12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56" y="35092"/>
            <a:ext cx="9332536" cy="43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382444"/>
            <a:ext cx="7761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VNI-Avo" pitchFamily="2" charset="0"/>
              </a:rPr>
              <a:t>Xin pheùp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809" y="1199209"/>
            <a:ext cx="8874878" cy="55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383</TotalTime>
  <Words>104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VNI-Avo</vt:lpstr>
      <vt:lpstr>Arial</vt:lpstr>
      <vt:lpstr>Calibri Light</vt:lpstr>
      <vt:lpstr>Calibri</vt:lpstr>
      <vt:lpstr>Office Theme</vt:lpstr>
      <vt:lpstr>BÀI 46: ac ăc âc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203</cp:revision>
  <dcterms:created xsi:type="dcterms:W3CDTF">2020-10-19T12:51:54Z</dcterms:created>
  <dcterms:modified xsi:type="dcterms:W3CDTF">2022-11-15T16:30:43Z</dcterms:modified>
  <cp:category>Kết nối tri thức với cuộc sống</cp:category>
</cp:coreProperties>
</file>