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98" r:id="rId5"/>
    <p:sldId id="307" r:id="rId6"/>
    <p:sldId id="273" r:id="rId7"/>
    <p:sldId id="290" r:id="rId8"/>
    <p:sldId id="300" r:id="rId9"/>
    <p:sldId id="303" r:id="rId10"/>
    <p:sldId id="305" r:id="rId11"/>
    <p:sldId id="304" r:id="rId12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99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5274" autoAdjust="0"/>
  </p:normalViewPr>
  <p:slideViewPr>
    <p:cSldViewPr snapToGrid="0">
      <p:cViewPr varScale="1">
        <p:scale>
          <a:sx n="75" d="100"/>
          <a:sy n="75" d="100"/>
        </p:scale>
        <p:origin x="252" y="5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dirty="0">
              <a:latin typeface="Times New Roman" panose="02020603050405020304" pitchFamily="18" charset="0"/>
            </a:endParaRPr>
          </a:p>
        </p:txBody>
      </p:sp>
      <p:sp>
        <p:nvSpPr>
          <p:cNvPr id="3" name="Chỗ dành sẵ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F77605-7A0C-4160-8814-A79C4319B7BF}" type="datetime1">
              <a:rPr lang="vi-VN" smtClean="0">
                <a:latin typeface="Times New Roman" panose="02020603050405020304" pitchFamily="18" charset="0"/>
              </a:rPr>
              <a:t>05/06/2023</a:t>
            </a:fld>
            <a:endParaRPr lang="vi-VN" dirty="0">
              <a:latin typeface="Times New Roman" panose="02020603050405020304" pitchFamily="18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dirty="0">
              <a:latin typeface="Times New Roman" panose="02020603050405020304" pitchFamily="18" charset="0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vi-VN">
                <a:latin typeface="Times New Roman" panose="02020603050405020304" pitchFamily="18" charset="0"/>
              </a:rPr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318A12E3-5AC4-418F-942D-BF3E10D4A545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FB667E1-E601-4AAF-B95C-B25720D70A60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/>
              <a:pPr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14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/>
              <a:pPr/>
              <a:t>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7276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/>
              <a:pPr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98449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/>
              <a:pPr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7055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/>
              <a:pPr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9407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 rot="248467">
            <a:off x="223564" y="2575409"/>
            <a:ext cx="4688853" cy="2424835"/>
            <a:chOff x="-10068" y="2615721"/>
            <a:chExt cx="5488038" cy="2838132"/>
          </a:xfrm>
        </p:grpSpPr>
        <p:sp>
          <p:nvSpPr>
            <p:cNvPr id="5" name="Hình tự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Hình tự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Hình tự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Hình tự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Hình tự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ự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ự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ự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ự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ự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ự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ự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ự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ự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ự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ự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ự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ự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Nhóm 39"/>
          <p:cNvGrpSpPr/>
          <p:nvPr/>
        </p:nvGrpSpPr>
        <p:grpSpPr>
          <a:xfrm rot="18988672">
            <a:off x="68558" y="189622"/>
            <a:ext cx="517231" cy="587584"/>
            <a:chOff x="11036616" y="1071278"/>
            <a:chExt cx="1030189" cy="1170315"/>
          </a:xfrm>
        </p:grpSpPr>
        <p:sp>
          <p:nvSpPr>
            <p:cNvPr id="41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49" name="Hình tự do 500"/>
          <p:cNvSpPr>
            <a:spLocks/>
          </p:cNvSpPr>
          <p:nvPr/>
        </p:nvSpPr>
        <p:spPr bwMode="auto">
          <a:xfrm>
            <a:off x="3284323" y="4664180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50" name="Nhóm 49"/>
          <p:cNvGrpSpPr/>
          <p:nvPr/>
        </p:nvGrpSpPr>
        <p:grpSpPr>
          <a:xfrm>
            <a:off x="11434165" y="6542"/>
            <a:ext cx="679129" cy="712528"/>
            <a:chOff x="11231706" y="127529"/>
            <a:chExt cx="679129" cy="712528"/>
          </a:xfrm>
        </p:grpSpPr>
        <p:sp>
          <p:nvSpPr>
            <p:cNvPr id="51" name="Hình tự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9" name="Hình tự d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60" name="Hình tự do 414"/>
          <p:cNvSpPr>
            <a:spLocks/>
          </p:cNvSpPr>
          <p:nvPr/>
        </p:nvSpPr>
        <p:spPr bwMode="auto">
          <a:xfrm>
            <a:off x="-23365" y="3324748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/>
        </p:nvGrpSpPr>
        <p:grpSpPr bwMode="auto">
          <a:xfrm>
            <a:off x="-1520" y="854147"/>
            <a:ext cx="1881475" cy="2341763"/>
            <a:chOff x="3000" y="1116"/>
            <a:chExt cx="1680" cy="2091"/>
          </a:xfrm>
        </p:grpSpPr>
        <p:sp>
          <p:nvSpPr>
            <p:cNvPr id="62" name="Hì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ự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ự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ự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ự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ự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ự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ự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ự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/>
        </p:nvGrpSpPr>
        <p:grpSpPr bwMode="auto">
          <a:xfrm>
            <a:off x="1714989" y="4544219"/>
            <a:ext cx="1873268" cy="2324202"/>
            <a:chOff x="3359" y="1523"/>
            <a:chExt cx="943" cy="1170"/>
          </a:xfrm>
        </p:grpSpPr>
        <p:sp>
          <p:nvSpPr>
            <p:cNvPr id="82" name="Hình tự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ự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ự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ự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ự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/>
        </p:nvGrpSpPr>
        <p:grpSpPr bwMode="auto">
          <a:xfrm>
            <a:off x="1168400" y="5011048"/>
            <a:ext cx="1497013" cy="1857375"/>
            <a:chOff x="3367" y="1523"/>
            <a:chExt cx="943" cy="1170"/>
          </a:xfrm>
        </p:grpSpPr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3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-21970" y="4350236"/>
            <a:ext cx="1696783" cy="2518186"/>
            <a:chOff x="-3496" y="4350236"/>
            <a:chExt cx="1696783" cy="2518186"/>
          </a:xfrm>
        </p:grpSpPr>
        <p:sp>
          <p:nvSpPr>
            <p:cNvPr id="95" name="Hình tự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/>
        </p:nvGrpSpPr>
        <p:grpSpPr bwMode="auto">
          <a:xfrm>
            <a:off x="2911336" y="4572472"/>
            <a:ext cx="1850499" cy="2295951"/>
            <a:chOff x="3367" y="1523"/>
            <a:chExt cx="943" cy="1170"/>
          </a:xfrm>
        </p:grpSpPr>
        <p:sp>
          <p:nvSpPr>
            <p:cNvPr id="100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6" name="Nhóm 105"/>
          <p:cNvGrpSpPr/>
          <p:nvPr/>
        </p:nvGrpSpPr>
        <p:grpSpPr>
          <a:xfrm rot="1576354">
            <a:off x="11125792" y="2895976"/>
            <a:ext cx="1030189" cy="1170315"/>
            <a:chOff x="11036616" y="1071278"/>
            <a:chExt cx="1030189" cy="1170315"/>
          </a:xfrm>
        </p:grpSpPr>
        <p:sp>
          <p:nvSpPr>
            <p:cNvPr id="107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5" name="Hình tự do 8"/>
          <p:cNvSpPr>
            <a:spLocks/>
          </p:cNvSpPr>
          <p:nvPr/>
        </p:nvSpPr>
        <p:spPr bwMode="auto">
          <a:xfrm>
            <a:off x="4042661" y="5351895"/>
            <a:ext cx="349251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116" name="Hình tự do 115"/>
          <p:cNvSpPr/>
          <p:nvPr/>
        </p:nvSpPr>
        <p:spPr>
          <a:xfrm>
            <a:off x="-28234" y="3533670"/>
            <a:ext cx="12139451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17" name="Nhóm 116"/>
          <p:cNvGrpSpPr/>
          <p:nvPr/>
        </p:nvGrpSpPr>
        <p:grpSpPr>
          <a:xfrm rot="198573">
            <a:off x="1199275" y="2684220"/>
            <a:ext cx="2154692" cy="1686565"/>
            <a:chOff x="1175948" y="2708421"/>
            <a:chExt cx="2159248" cy="1690131"/>
          </a:xfrm>
        </p:grpSpPr>
        <p:sp>
          <p:nvSpPr>
            <p:cNvPr id="118" name="Hình tự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ự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ự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ự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ự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ự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ự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ự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ự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ự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ự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ự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ự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ự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ự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ự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ự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ự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ự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ự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ự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ự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/>
        </p:nvGrpSpPr>
        <p:grpSpPr bwMode="auto">
          <a:xfrm>
            <a:off x="9167356" y="4138362"/>
            <a:ext cx="3023057" cy="2719639"/>
            <a:chOff x="2887" y="1286"/>
            <a:chExt cx="1903" cy="1712"/>
          </a:xfrm>
        </p:grpSpPr>
        <p:sp>
          <p:nvSpPr>
            <p:cNvPr id="147" name="Hì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ự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ự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ự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ự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ự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ự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ự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ự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ự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ự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ự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ự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ự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ự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9" cy="2263258"/>
          </a:xfrm>
        </p:spPr>
        <p:txBody>
          <a:bodyPr rtlCol="0" anchor="b">
            <a:normAutofit/>
          </a:bodyPr>
          <a:lstStyle>
            <a:lvl1pPr algn="ctr">
              <a:defRPr sz="495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5BFA165-FD6E-4709-9EF1-D3D4C43727D1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724901" y="592668"/>
            <a:ext cx="26289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592668"/>
            <a:ext cx="77343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C38A310-231B-4755-BD1F-362A1BDF9909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38EAF1A-902E-40C2-BFA7-8943E60B5E1E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1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390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4073FC8-E8D0-492E-A59F-2C7F8D63D27D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2B2BE37-EC43-45B1-898E-2BBF8B42F0D4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êu đề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8423AEC-D176-4748-A66C-08C9642C9687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ự do 92"/>
          <p:cNvSpPr>
            <a:spLocks/>
          </p:cNvSpPr>
          <p:nvPr/>
        </p:nvSpPr>
        <p:spPr bwMode="auto">
          <a:xfrm>
            <a:off x="8643511" y="3888586"/>
            <a:ext cx="213015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7" name="Hình tự d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-125" y="4572002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9" name="Nhóm 69"/>
          <p:cNvGrpSpPr>
            <a:grpSpLocks noChangeAspect="1"/>
          </p:cNvGrpSpPr>
          <p:nvPr/>
        </p:nvGrpSpPr>
        <p:grpSpPr bwMode="auto">
          <a:xfrm flipH="1">
            <a:off x="9732237" y="958654"/>
            <a:ext cx="1400819" cy="4001744"/>
            <a:chOff x="3220" y="236"/>
            <a:chExt cx="1347" cy="3848"/>
          </a:xfrm>
        </p:grpSpPr>
        <p:sp>
          <p:nvSpPr>
            <p:cNvPr id="10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2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1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2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7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8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3" name="Nhóm 69"/>
          <p:cNvGrpSpPr>
            <a:grpSpLocks noChangeAspect="1"/>
          </p:cNvGrpSpPr>
          <p:nvPr/>
        </p:nvGrpSpPr>
        <p:grpSpPr bwMode="auto">
          <a:xfrm>
            <a:off x="10895013" y="1248597"/>
            <a:ext cx="1254796" cy="3346122"/>
            <a:chOff x="3124" y="236"/>
            <a:chExt cx="1443" cy="3848"/>
          </a:xfrm>
        </p:grpSpPr>
        <p:sp>
          <p:nvSpPr>
            <p:cNvPr id="94" name="Hình tự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5" name="Hình tự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9" name="Hình tự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0" name="Hình tự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6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7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5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6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7" name="Hì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8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6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7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1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2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7" name="Nhóm 69"/>
          <p:cNvGrpSpPr>
            <a:grpSpLocks noChangeAspect="1"/>
          </p:cNvGrpSpPr>
          <p:nvPr/>
        </p:nvGrpSpPr>
        <p:grpSpPr bwMode="auto">
          <a:xfrm>
            <a:off x="9087454" y="2736978"/>
            <a:ext cx="906207" cy="2416549"/>
            <a:chOff x="3124" y="236"/>
            <a:chExt cx="1443" cy="3848"/>
          </a:xfrm>
        </p:grpSpPr>
        <p:sp>
          <p:nvSpPr>
            <p:cNvPr id="178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0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1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2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3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4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5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6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7" name="Hình tự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8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9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0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1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2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3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4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5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6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7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8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9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0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1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2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3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4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5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6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7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8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9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0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1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2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3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4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5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6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7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8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9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0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1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2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3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4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5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6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7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8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9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0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1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2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3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4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5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6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7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8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9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0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1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2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3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4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5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6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7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8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9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0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1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2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3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4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5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6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7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8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9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0" name="Nhóm 50"/>
          <p:cNvGrpSpPr>
            <a:grpSpLocks noChangeAspect="1"/>
          </p:cNvGrpSpPr>
          <p:nvPr/>
        </p:nvGrpSpPr>
        <p:grpSpPr bwMode="auto">
          <a:xfrm>
            <a:off x="10514012" y="2438402"/>
            <a:ext cx="1485016" cy="2195929"/>
            <a:chOff x="3369" y="1563"/>
            <a:chExt cx="940" cy="1390"/>
          </a:xfrm>
        </p:grpSpPr>
        <p:sp>
          <p:nvSpPr>
            <p:cNvPr id="261" name="Hình tự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2" name="Hình tự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3" name="Hình tự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4" name="Hình tự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5" name="Hình tự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6" name="Hình tự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7" name="Hình tự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8" name="Hình tự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9" name="Hình tự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0" name="Hình tự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1" name="Hình tự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2" name="Hình tự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3" name="Hình tự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4" name="Hình tự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5" name="Hình tự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6" name="Hình tự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7" name="Hình tự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8" name="Hình tự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9" name="Hình tự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0" name="Hình tự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1" name="Hình tự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2" name="Hình tự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3" name="Hình tự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4" name="Hình tự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5" name="Hình tự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" name="Hình tự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7" name="Hình tự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8" name="Hình tự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9" name="Nhóm 5"/>
          <p:cNvGrpSpPr>
            <a:grpSpLocks noChangeAspect="1"/>
          </p:cNvGrpSpPr>
          <p:nvPr/>
        </p:nvGrpSpPr>
        <p:grpSpPr bwMode="auto">
          <a:xfrm>
            <a:off x="7988061" y="2988647"/>
            <a:ext cx="2439575" cy="3074765"/>
            <a:chOff x="2968" y="1107"/>
            <a:chExt cx="1736" cy="2188"/>
          </a:xfrm>
        </p:grpSpPr>
        <p:sp>
          <p:nvSpPr>
            <p:cNvPr id="290" name="Hì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1" name="Hình bầu dục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2" name="Hì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3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4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5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6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7" name="Hình tự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8" name="Hình tự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9" name="Hình tự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0" name="Hình tự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1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2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3" name="Hình tự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4" name="Hình tự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5" name="Hình tự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6" name="Hình tự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7" name="Hình tự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8" name="Hình tự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9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10" name="Hình tự do 52"/>
          <p:cNvSpPr>
            <a:spLocks/>
          </p:cNvSpPr>
          <p:nvPr/>
        </p:nvSpPr>
        <p:spPr bwMode="auto">
          <a:xfrm>
            <a:off x="1" y="5181602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311" name="Nhóm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Hình tự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3" name="Hình tự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4" name="Hình tự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5" name="Hình tự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6" name="Hình tự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7" name="Hình tự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8" name="Hình tự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9" name="Hình tự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0" name="Hình tự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1" name="Hình tự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2" name="Hình tự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3" name="Hình tự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4" name="Hình tự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5" name="Hình tự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6" name="Hình tự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7" name="Hình tự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8" name="Hình tự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9" name="Hình tự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0" name="Hình tự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1" name="Hình tự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2" name="Hình tự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3" name="Hình tự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4" name="Hình tự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5" name="Hình tự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6" name="Hình tự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7" name="Hình tự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8" name="Hình tự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9" name="Hình tự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0" name="Hình tự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1" name="Hình tự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2" name="Hình tự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3" name="Hình tự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4" name="Hình tự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5" name="Hình tự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Hình tự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Hình tự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8" name="Nhóm 347"/>
          <p:cNvGrpSpPr/>
          <p:nvPr/>
        </p:nvGrpSpPr>
        <p:grpSpPr>
          <a:xfrm>
            <a:off x="-1588" y="3799403"/>
            <a:ext cx="4386411" cy="3084511"/>
            <a:chOff x="-1588" y="4419600"/>
            <a:chExt cx="3504440" cy="2464312"/>
          </a:xfrm>
        </p:grpSpPr>
        <p:grpSp>
          <p:nvGrpSpPr>
            <p:cNvPr id="349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Hình tự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6" name="Hình tự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7" name="Hình tự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" name="Hình tự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" name="Hình tự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0" name="Hình tự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1" name="Hình tự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2" name="Hình tự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3" name="Hình tự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4" name="Hình tự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" name="Hình tự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6" name="Hình tự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7" name="Hình tự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8" name="Hình tự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" name="Hình tự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0" name="Hình tự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1" name="Hình tự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2" name="Hình tự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3" name="Hình tự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4" name="Hình tự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5" name="Hình tự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6" name="Hình tự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7" name="Hình tự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8" name="Hình tự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" name="Hình tự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0" name="Hình tự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1" name="Hình tự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2" name="Hình tự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3" name="Hình tự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4" name="Hình tự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5" name="Hình tự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6" name="Hình tự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7" name="Hình tự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8" name="Hình tự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" name="Hình tự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0" name="Hình tự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" name="Hình tự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" name="Hình tự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3" name="Hình tự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4" name="Hình tự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" name="Hình tự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" name="Hình tự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7" name="Hình tự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8" name="Hình tự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" name="Hình tự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" name="Hình tự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1" name="Hình tự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0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Hình tự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7" name="Hình tự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" name="Hình tự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9" name="Hình tự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0" name="Hình tự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1" name="Hình tự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" name="Hình tự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" name="Hình tự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4" name="Hình tự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1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Hình tự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0" name="Hình tự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" name="Hình tự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2" name="Hình tự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3" name="Hình tự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4" name="Hình tự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5" name="Hình tự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2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Hình tự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4" name="Hình tự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5" name="Hình tự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6" name="Hình tự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7" name="Hình tự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" name="Hình tự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22" name="Nhóm 52"/>
          <p:cNvGrpSpPr>
            <a:grpSpLocks noChangeAspect="1"/>
          </p:cNvGrpSpPr>
          <p:nvPr/>
        </p:nvGrpSpPr>
        <p:grpSpPr bwMode="auto">
          <a:xfrm rot="19948164">
            <a:off x="369245" y="506293"/>
            <a:ext cx="892899" cy="1021771"/>
            <a:chOff x="4634" y="754"/>
            <a:chExt cx="1164" cy="1332"/>
          </a:xfrm>
        </p:grpSpPr>
        <p:sp>
          <p:nvSpPr>
            <p:cNvPr id="42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1" name="Nhóm 52"/>
          <p:cNvGrpSpPr>
            <a:grpSpLocks noChangeAspect="1"/>
          </p:cNvGrpSpPr>
          <p:nvPr/>
        </p:nvGrpSpPr>
        <p:grpSpPr bwMode="auto">
          <a:xfrm rot="5825446">
            <a:off x="11635759" y="394370"/>
            <a:ext cx="408172" cy="467084"/>
            <a:chOff x="4634" y="754"/>
            <a:chExt cx="1164" cy="1332"/>
          </a:xfrm>
        </p:grpSpPr>
        <p:sp>
          <p:nvSpPr>
            <p:cNvPr id="432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3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4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5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6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7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8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9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0" name="Nhóm 66"/>
          <p:cNvGrpSpPr>
            <a:grpSpLocks noChangeAspect="1"/>
          </p:cNvGrpSpPr>
          <p:nvPr/>
        </p:nvGrpSpPr>
        <p:grpSpPr bwMode="auto">
          <a:xfrm>
            <a:off x="23438" y="3048994"/>
            <a:ext cx="388175" cy="364678"/>
            <a:chOff x="3636" y="1964"/>
            <a:chExt cx="413" cy="388"/>
          </a:xfrm>
        </p:grpSpPr>
        <p:sp>
          <p:nvSpPr>
            <p:cNvPr id="44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8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45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78339D-C858-45B6-A624-A4426A983088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5" name="Chỗ dành sẵn cho Số hiệu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F7240D-E125-4F31-9F5E-8B6BA96E54E1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4" name="Chỗ dành sẵn cho Số hiệu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F294A3A-236E-47B4-AAD1-C47F40D45B0A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68BCB8E-9F1C-47B0-8C2F-74E92841867B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tự d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2" y="5652180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9" name="Hình tự do 51"/>
          <p:cNvSpPr>
            <a:spLocks/>
          </p:cNvSpPr>
          <p:nvPr/>
        </p:nvSpPr>
        <p:spPr bwMode="auto">
          <a:xfrm>
            <a:off x="-13748" y="5865037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0" name="Nhóm 66"/>
          <p:cNvGrpSpPr>
            <a:grpSpLocks noChangeAspect="1"/>
          </p:cNvGrpSpPr>
          <p:nvPr/>
        </p:nvGrpSpPr>
        <p:grpSpPr bwMode="auto">
          <a:xfrm>
            <a:off x="11647688" y="947578"/>
            <a:ext cx="426645" cy="400819"/>
            <a:chOff x="3636" y="1964"/>
            <a:chExt cx="413" cy="388"/>
          </a:xfrm>
        </p:grpSpPr>
        <p:sp>
          <p:nvSpPr>
            <p:cNvPr id="1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Nhóm 18"/>
          <p:cNvGrpSpPr/>
          <p:nvPr/>
        </p:nvGrpSpPr>
        <p:grpSpPr>
          <a:xfrm>
            <a:off x="11308929" y="6212029"/>
            <a:ext cx="875471" cy="645972"/>
            <a:chOff x="7344986" y="5566058"/>
            <a:chExt cx="1750940" cy="1291943"/>
          </a:xfrm>
        </p:grpSpPr>
        <p:sp>
          <p:nvSpPr>
            <p:cNvPr id="20" name="Hình tự d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ự d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" name="Nhóm 5"/>
          <p:cNvGrpSpPr>
            <a:grpSpLocks noChangeAspect="1"/>
          </p:cNvGrpSpPr>
          <p:nvPr/>
        </p:nvGrpSpPr>
        <p:grpSpPr bwMode="auto">
          <a:xfrm>
            <a:off x="2442" y="2873890"/>
            <a:ext cx="597228" cy="789302"/>
            <a:chOff x="2121" y="1060"/>
            <a:chExt cx="597" cy="789"/>
          </a:xfrm>
        </p:grpSpPr>
        <p:sp>
          <p:nvSpPr>
            <p:cNvPr id="27" name="Hì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ình tự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ự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ự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ự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ự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ình tự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ự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2" name="Nhóm 52"/>
          <p:cNvGrpSpPr>
            <a:grpSpLocks noChangeAspect="1"/>
          </p:cNvGrpSpPr>
          <p:nvPr/>
        </p:nvGrpSpPr>
        <p:grpSpPr bwMode="auto">
          <a:xfrm rot="19948164">
            <a:off x="11143249" y="105148"/>
            <a:ext cx="675071" cy="772505"/>
            <a:chOff x="4634" y="754"/>
            <a:chExt cx="1164" cy="1332"/>
          </a:xfrm>
        </p:grpSpPr>
        <p:sp>
          <p:nvSpPr>
            <p:cNvPr id="5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" name="Nhóm 64"/>
          <p:cNvGrpSpPr>
            <a:grpSpLocks noChangeAspect="1"/>
          </p:cNvGrpSpPr>
          <p:nvPr/>
        </p:nvGrpSpPr>
        <p:grpSpPr bwMode="auto">
          <a:xfrm flipH="1">
            <a:off x="10782665" y="2958794"/>
            <a:ext cx="1028243" cy="1140705"/>
            <a:chOff x="2052" y="995"/>
            <a:chExt cx="768" cy="852"/>
          </a:xfrm>
        </p:grpSpPr>
        <p:sp>
          <p:nvSpPr>
            <p:cNvPr id="6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1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485902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522413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875777" y="6601970"/>
            <a:ext cx="1063199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238198-0BA7-4257-8C26-CF095D09E6D0}" type="datetime1">
              <a:rPr lang="vi-VN" smtClean="0"/>
              <a:pPr/>
              <a:t>05/06/2023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100000"/>
        </a:lnSpc>
        <a:spcBef>
          <a:spcPts val="13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7.png"/><Relationship Id="rId3" Type="http://schemas.microsoft.com/office/2007/relationships/media" Target="../media/media2.wmv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5.png"/><Relationship Id="rId5" Type="http://schemas.microsoft.com/office/2007/relationships/media" Target="../media/media3.wmv"/><Relationship Id="rId10" Type="http://schemas.openxmlformats.org/officeDocument/2006/relationships/image" Target="../media/image4.png"/><Relationship Id="rId4" Type="http://schemas.openxmlformats.org/officeDocument/2006/relationships/video" Target="../media/media2.wmv"/><Relationship Id="rId9" Type="http://schemas.openxmlformats.org/officeDocument/2006/relationships/audio" Target="../media/audio8.wav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9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6.wav"/><Relationship Id="rId9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cách thay đổi hình nền PowerPoint đẹp">
            <a:extLst>
              <a:ext uri="{FF2B5EF4-FFF2-40B4-BE49-F238E27FC236}">
                <a16:creationId xmlns:a16="http://schemas.microsoft.com/office/drawing/2014/main" xmlns="" id="{278AA5DC-8427-4C2C-A5D6-F6AAEF7B5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DD774F4-E51E-4B6E-A986-81D5152BFEC9}"/>
              </a:ext>
            </a:extLst>
          </p:cNvPr>
          <p:cNvSpPr txBox="1"/>
          <p:nvPr/>
        </p:nvSpPr>
        <p:spPr>
          <a:xfrm>
            <a:off x="1981200" y="194896"/>
            <a:ext cx="8686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40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660066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 defTabSz="457200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43: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au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êu</a:t>
            </a:r>
            <a:endParaRPr lang="en-US" sz="5400" b="1" kern="0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3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 CẦU CẦN ĐẠT:</a:t>
            </a:r>
            <a:endParaRPr lang="en-US" sz="28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1.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chất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 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 HS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thiên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vẻ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fr-FR" sz="2600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fr-FR" sz="2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2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fr-FR" sz="2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fr-FR" sz="2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2.1.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chung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Giao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HS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triển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kĩ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khi ra,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fr-FR" sz="26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2.2.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đặc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thù</a:t>
            </a: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lực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ngôn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HS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;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liên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dung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HS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i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êu</a:t>
            </a:r>
            <a:r>
              <a:rPr lang="fr-FR" sz="2600" i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fr-FR" sz="2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triển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kĩ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suy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đoán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dung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minh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họa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nông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fr-FR" sz="2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thôn</a:t>
            </a:r>
            <a:r>
              <a:rPr lang="fr-FR" sz="2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60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128796C-18F7-49ED-8383-688292A39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7360"/>
            <a:ext cx="2105024" cy="81915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43462C2-7FF1-4A33-BD1B-7FE4CD6377CA}"/>
              </a:ext>
            </a:extLst>
          </p:cNvPr>
          <p:cNvSpPr txBox="1"/>
          <p:nvPr/>
        </p:nvSpPr>
        <p:spPr>
          <a:xfrm>
            <a:off x="4120954" y="-99153"/>
            <a:ext cx="1178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1F6CB51-F737-4F0E-81E3-E543B60BD1A8}"/>
              </a:ext>
            </a:extLst>
          </p:cNvPr>
          <p:cNvSpPr txBox="1"/>
          <p:nvPr/>
        </p:nvSpPr>
        <p:spPr>
          <a:xfrm>
            <a:off x="5713992" y="-82620"/>
            <a:ext cx="1178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54431CE1-8CF5-47A1-9CA7-FA046F1A05D1}"/>
              </a:ext>
            </a:extLst>
          </p:cNvPr>
          <p:cNvSpPr/>
          <p:nvPr/>
        </p:nvSpPr>
        <p:spPr>
          <a:xfrm>
            <a:off x="4655250" y="1109663"/>
            <a:ext cx="144075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D32EDEE0-7669-4281-9139-173A49A686C8}"/>
              </a:ext>
            </a:extLst>
          </p:cNvPr>
          <p:cNvSpPr/>
          <p:nvPr/>
        </p:nvSpPr>
        <p:spPr>
          <a:xfrm>
            <a:off x="6096000" y="1109663"/>
            <a:ext cx="144075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D175A32C-C94B-4842-9295-2731A2D12C15}"/>
              </a:ext>
            </a:extLst>
          </p:cNvPr>
          <p:cNvSpPr/>
          <p:nvPr/>
        </p:nvSpPr>
        <p:spPr>
          <a:xfrm>
            <a:off x="4655250" y="2049121"/>
            <a:ext cx="28815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9211063-E48C-4EFC-9913-1E2DA0994C20}"/>
              </a:ext>
            </a:extLst>
          </p:cNvPr>
          <p:cNvSpPr txBox="1"/>
          <p:nvPr/>
        </p:nvSpPr>
        <p:spPr>
          <a:xfrm>
            <a:off x="5110969" y="1254623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6138F6-BB69-465D-B9C1-B99ACB174EB7}"/>
              </a:ext>
            </a:extLst>
          </p:cNvPr>
          <p:cNvSpPr txBox="1"/>
          <p:nvPr/>
        </p:nvSpPr>
        <p:spPr>
          <a:xfrm>
            <a:off x="5566688" y="2194081"/>
            <a:ext cx="1133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2">
                    <a:lumMod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</a:t>
            </a:r>
            <a:endParaRPr lang="en-US" sz="44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C84C8D3-54EE-4910-9500-87FCEE1A1A29}"/>
              </a:ext>
            </a:extLst>
          </p:cNvPr>
          <p:cNvSpPr txBox="1"/>
          <p:nvPr/>
        </p:nvSpPr>
        <p:spPr>
          <a:xfrm>
            <a:off x="1731256" y="302389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cau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tàu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4400" b="1" dirty="0" err="1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bậu</a:t>
            </a:r>
            <a:r>
              <a:rPr lang="en-US" sz="44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4400" b="1" dirty="0" err="1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gấu</a:t>
            </a:r>
            <a:r>
              <a:rPr lang="en-US" sz="4400" b="1" dirty="0">
                <a:solidFill>
                  <a:srgbClr val="0066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4400" b="1" dirty="0" err="1">
                <a:solidFill>
                  <a:schemeClr val="accent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khều</a:t>
            </a:r>
            <a:r>
              <a:rPr lang="en-US" sz="4400" b="1" dirty="0">
                <a:solidFill>
                  <a:schemeClr val="accent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4400" b="1" dirty="0" err="1">
                <a:solidFill>
                  <a:schemeClr val="accent5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rêu</a:t>
            </a:r>
            <a:endParaRPr lang="en-US" sz="4400" b="1" dirty="0">
              <a:solidFill>
                <a:schemeClr val="accent5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90F9E8E-B1B0-4DF6-AB2F-9BD3F801CACB}"/>
              </a:ext>
            </a:extLst>
          </p:cNvPr>
          <p:cNvSpPr txBox="1"/>
          <p:nvPr/>
        </p:nvSpPr>
        <p:spPr>
          <a:xfrm>
            <a:off x="1656406" y="5634895"/>
            <a:ext cx="2810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</a:t>
            </a:r>
            <a:r>
              <a:rPr lang="en-US" sz="4400" b="1" dirty="0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</a:t>
            </a:r>
            <a:endParaRPr lang="en-US" sz="4400" b="1" dirty="0">
              <a:solidFill>
                <a:srgbClr val="3737DD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D0986E4-2221-477D-9288-8C89129D176B}"/>
              </a:ext>
            </a:extLst>
          </p:cNvPr>
          <p:cNvSpPr txBox="1"/>
          <p:nvPr/>
        </p:nvSpPr>
        <p:spPr>
          <a:xfrm>
            <a:off x="4860226" y="5725800"/>
            <a:ext cx="288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</a:t>
            </a:r>
            <a:r>
              <a:rPr lang="en-US" sz="4400" b="1" dirty="0" err="1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âu</a:t>
            </a:r>
            <a:endParaRPr lang="en-US" sz="44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0F5C2477-E7C2-4164-991C-980604D79412}"/>
              </a:ext>
            </a:extLst>
          </p:cNvPr>
          <p:cNvSpPr txBox="1"/>
          <p:nvPr/>
        </p:nvSpPr>
        <p:spPr>
          <a:xfrm>
            <a:off x="8346509" y="5757129"/>
            <a:ext cx="3435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4400" b="1" dirty="0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3737D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ễu</a:t>
            </a:r>
            <a:endParaRPr lang="en-US" sz="44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utoShape 4" descr="Clip nghệ thuật - bụi cỏ png tải về - Miễn phí trong suốt Nhà Máy png Tải  về.">
            <a:extLst>
              <a:ext uri="{FF2B5EF4-FFF2-40B4-BE49-F238E27FC236}">
                <a16:creationId xmlns:a16="http://schemas.microsoft.com/office/drawing/2014/main" xmlns="" id="{72F36DE5-FA1C-47AE-A4CD-179E48DBBD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149E44CF-697E-49BA-A4FB-1332851BED29}"/>
              </a:ext>
            </a:extLst>
          </p:cNvPr>
          <p:cNvSpPr txBox="1"/>
          <p:nvPr/>
        </p:nvSpPr>
        <p:spPr>
          <a:xfrm>
            <a:off x="7164910" y="-99153"/>
            <a:ext cx="1152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êu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4ACA60D-5683-4676-9D79-B31969AF46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1510" y="3824854"/>
            <a:ext cx="9144000" cy="1810041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EC41671E-FCBE-4AA9-AE95-B7D87336BCF9}"/>
              </a:ext>
            </a:extLst>
          </p:cNvPr>
          <p:cNvCxnSpPr>
            <a:cxnSpLocks/>
          </p:cNvCxnSpPr>
          <p:nvPr/>
        </p:nvCxnSpPr>
        <p:spPr>
          <a:xfrm>
            <a:off x="6662213" y="6425388"/>
            <a:ext cx="10053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10C45570-6B96-411D-9000-DCD8A013E310}"/>
              </a:ext>
            </a:extLst>
          </p:cNvPr>
          <p:cNvCxnSpPr>
            <a:cxnSpLocks/>
          </p:cNvCxnSpPr>
          <p:nvPr/>
        </p:nvCxnSpPr>
        <p:spPr>
          <a:xfrm>
            <a:off x="1978479" y="6380387"/>
            <a:ext cx="819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22D854C6-5B40-4B54-BC0C-01531A1A8426}"/>
              </a:ext>
            </a:extLst>
          </p:cNvPr>
          <p:cNvCxnSpPr>
            <a:cxnSpLocks/>
          </p:cNvCxnSpPr>
          <p:nvPr/>
        </p:nvCxnSpPr>
        <p:spPr>
          <a:xfrm>
            <a:off x="10122781" y="6425388"/>
            <a:ext cx="752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18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9" grpId="0"/>
      <p:bldP spid="2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">
            <a:hlinkClick r:id="" action="ppaction://media"/>
            <a:extLst>
              <a:ext uri="{FF2B5EF4-FFF2-40B4-BE49-F238E27FC236}">
                <a16:creationId xmlns:a16="http://schemas.microsoft.com/office/drawing/2014/main" xmlns="" id="{1870F7D2-8E11-4C17-A237-31F5D699F5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5699" y="0"/>
            <a:ext cx="7162800" cy="2682875"/>
          </a:xfrm>
          <a:prstGeom prst="rect">
            <a:avLst/>
          </a:prstGeom>
        </p:spPr>
      </p:pic>
      <p:pic>
        <p:nvPicPr>
          <p:cNvPr id="12" name="ÂU">
            <a:hlinkClick r:id="" action="ppaction://media"/>
            <a:extLst>
              <a:ext uri="{FF2B5EF4-FFF2-40B4-BE49-F238E27FC236}">
                <a16:creationId xmlns:a16="http://schemas.microsoft.com/office/drawing/2014/main" xmlns="" id="{AEB8D155-E3E3-42ED-90A4-B24BD91256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4144962"/>
            <a:ext cx="7162800" cy="271303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925614AA-9F9C-45E5-8BFB-DB1AB60610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70" y="0"/>
            <a:ext cx="1857375" cy="857250"/>
          </a:xfrm>
          <a:prstGeom prst="rect">
            <a:avLst/>
          </a:prstGeom>
        </p:spPr>
      </p:pic>
      <p:pic>
        <p:nvPicPr>
          <p:cNvPr id="5" name="ÊU">
            <a:hlinkClick r:id="" action="ppaction://media"/>
            <a:extLst>
              <a:ext uri="{FF2B5EF4-FFF2-40B4-BE49-F238E27FC236}">
                <a16:creationId xmlns:a16="http://schemas.microsoft.com/office/drawing/2014/main" xmlns="" id="{B38CF3DF-6ED0-4CF6-84CD-D0A482C9B3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29200" y="4050351"/>
            <a:ext cx="7162800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9" name="laser.wav"/>
          </p:stSnd>
        </p:sndAc>
      </p:transition>
    </mc:Choice>
    <mc:Fallback xmlns="">
      <p:transition spd="slow">
        <p:fade/>
        <p:sndAc>
          <p:stSnd>
            <p:snd r:embed="rId1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D37486E-6FFC-48F3-A97E-A883A8724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64" y="148046"/>
            <a:ext cx="9101409" cy="265611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DE91276-53A6-4AD5-A58D-46D1A7AEC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063" y="3361101"/>
            <a:ext cx="9101409" cy="341416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1FA28D7-02D4-4EE2-8594-189C85DA5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764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9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CF78887-798E-4E83-ADE8-7248C3631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2" y="414337"/>
            <a:ext cx="7467600" cy="51339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B613D92-CC76-4655-9BF8-6DD98BAAF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1" y="5476875"/>
            <a:ext cx="7467601" cy="13811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5B8CF58-B01A-489A-9855-71BE4DF0B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676398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B20AF22-0743-41FA-893C-3FCA63738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399165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9C7D6AC-1921-4B0E-ADF9-3D042A10F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14825"/>
            <a:ext cx="12192000" cy="254317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42F6E8C-905A-4ECB-8E30-C2AC5D803EDA}"/>
              </a:ext>
            </a:extLst>
          </p:cNvPr>
          <p:cNvSpPr txBox="1"/>
          <p:nvPr/>
        </p:nvSpPr>
        <p:spPr>
          <a:xfrm>
            <a:off x="6553607" y="598020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156EDF0-F10A-485C-8E21-5508B6F11FAE}"/>
              </a:ext>
            </a:extLst>
          </p:cNvPr>
          <p:cNvSpPr txBox="1"/>
          <p:nvPr/>
        </p:nvSpPr>
        <p:spPr>
          <a:xfrm>
            <a:off x="9019087" y="426893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FB65C1C-F151-49D4-86E9-FB16C8B1E6BF}"/>
              </a:ext>
            </a:extLst>
          </p:cNvPr>
          <p:cNvSpPr txBox="1"/>
          <p:nvPr/>
        </p:nvSpPr>
        <p:spPr>
          <a:xfrm>
            <a:off x="6745198" y="499004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9811CBA0-D3A0-4A20-AA4D-F9E5EF8A7585}"/>
              </a:ext>
            </a:extLst>
          </p:cNvPr>
          <p:cNvSpPr txBox="1"/>
          <p:nvPr/>
        </p:nvSpPr>
        <p:spPr>
          <a:xfrm>
            <a:off x="1595573" y="593439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D5BE834-033F-49ED-92F8-65B871C3DE7C}"/>
              </a:ext>
            </a:extLst>
          </p:cNvPr>
          <p:cNvCxnSpPr>
            <a:cxnSpLocks/>
          </p:cNvCxnSpPr>
          <p:nvPr/>
        </p:nvCxnSpPr>
        <p:spPr>
          <a:xfrm>
            <a:off x="1816146" y="5888503"/>
            <a:ext cx="725398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17709226-746B-48B8-805E-9DB5A6FF78E1}"/>
              </a:ext>
            </a:extLst>
          </p:cNvPr>
          <p:cNvCxnSpPr>
            <a:cxnSpLocks/>
          </p:cNvCxnSpPr>
          <p:nvPr/>
        </p:nvCxnSpPr>
        <p:spPr>
          <a:xfrm>
            <a:off x="6075861" y="5012574"/>
            <a:ext cx="803096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81534EE0-5C1E-40D0-979E-664C5B0A6BC5}"/>
              </a:ext>
            </a:extLst>
          </p:cNvPr>
          <p:cNvCxnSpPr>
            <a:cxnSpLocks/>
          </p:cNvCxnSpPr>
          <p:nvPr/>
        </p:nvCxnSpPr>
        <p:spPr>
          <a:xfrm>
            <a:off x="8296275" y="5010792"/>
            <a:ext cx="803096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4F28D245-3314-4C4F-BE97-FEACE444BBC0}"/>
              </a:ext>
            </a:extLst>
          </p:cNvPr>
          <p:cNvCxnSpPr>
            <a:cxnSpLocks/>
          </p:cNvCxnSpPr>
          <p:nvPr/>
        </p:nvCxnSpPr>
        <p:spPr>
          <a:xfrm>
            <a:off x="9535543" y="5012574"/>
            <a:ext cx="658723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12C87340-9BA0-4F74-BC72-625D85587D30}"/>
              </a:ext>
            </a:extLst>
          </p:cNvPr>
          <p:cNvCxnSpPr>
            <a:cxnSpLocks/>
          </p:cNvCxnSpPr>
          <p:nvPr/>
        </p:nvCxnSpPr>
        <p:spPr>
          <a:xfrm>
            <a:off x="64770" y="5888503"/>
            <a:ext cx="719001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BA7F6B18-0518-4C6F-856C-27970C0F0F9B}"/>
              </a:ext>
            </a:extLst>
          </p:cNvPr>
          <p:cNvCxnSpPr>
            <a:cxnSpLocks/>
          </p:cNvCxnSpPr>
          <p:nvPr/>
        </p:nvCxnSpPr>
        <p:spPr>
          <a:xfrm>
            <a:off x="5942102" y="5819775"/>
            <a:ext cx="803096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F05983A0-1657-4304-B29D-67900DA8012E}"/>
              </a:ext>
            </a:extLst>
          </p:cNvPr>
          <p:cNvCxnSpPr>
            <a:cxnSpLocks/>
          </p:cNvCxnSpPr>
          <p:nvPr/>
        </p:nvCxnSpPr>
        <p:spPr>
          <a:xfrm>
            <a:off x="11232151" y="5819775"/>
            <a:ext cx="742135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A9EE51B2-3185-4BDC-96B2-5F8FA495F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91660"/>
            <a:ext cx="12192000" cy="28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207013A-D5D1-4A2D-9A63-AE02AD84B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58" y="960038"/>
            <a:ext cx="4998719" cy="58007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EE24003-87CF-4D5F-B79D-3F659FB6A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714" y="919843"/>
            <a:ext cx="5129349" cy="58007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92D7CAA-7D64-4973-98F4-AAE1C214A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047875" cy="8001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100C72D-E1DE-453A-B712-01C28E8B9E03}"/>
              </a:ext>
            </a:extLst>
          </p:cNvPr>
          <p:cNvSpPr txBox="1"/>
          <p:nvPr/>
        </p:nvSpPr>
        <p:spPr>
          <a:xfrm>
            <a:off x="5000694" y="0"/>
            <a:ext cx="2626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Xin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endParaRPr lang="en-US" sz="44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6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ựu Trường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91_TF02895269.potx" id="{0D7E8FE5-B36C-48FB-BC39-042020BEE3BD}" vid="{C94971FE-E9AE-4EEB-AF30-23B3F6F748F0}"/>
    </a:ext>
  </a:extLst>
</a:theme>
</file>

<file path=ppt/theme/theme2.xml><?xml version="1.0" encoding="utf-8"?>
<a:theme xmlns:a="http://schemas.openxmlformats.org/drawingml/2006/main" name="Chủ đề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www.w3.org/XML/1998/namespace"/>
    <ds:schemaRef ds:uri="40262f94-9f35-4ac3-9a90-690165a166b7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4f35948-e619-41b3-aa29-22878b09cf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Bản trình bày giáo dục chủ đề mùa thu thú vị (màn hình rộng)</Template>
  <TotalTime>137</TotalTime>
  <Words>227</Words>
  <Application>Microsoft Office PowerPoint</Application>
  <PresentationFormat>Widescreen</PresentationFormat>
  <Paragraphs>34</Paragraphs>
  <Slides>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AvantGarde</vt:lpstr>
      <vt:lpstr>Cambria</vt:lpstr>
      <vt:lpstr>Times New Roman</vt:lpstr>
      <vt:lpstr>Tựu Trường 16 x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HT81</cp:lastModifiedBy>
  <cp:revision>6</cp:revision>
  <dcterms:created xsi:type="dcterms:W3CDTF">2021-12-14T06:00:31Z</dcterms:created>
  <dcterms:modified xsi:type="dcterms:W3CDTF">2023-06-05T00:28:12Z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