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5" d="100"/>
          <a:sy n="75" d="100"/>
        </p:scale>
        <p:origin x="2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953895" y="147955"/>
            <a:ext cx="7787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Thöù </a:t>
            </a:r>
            <a:r>
              <a:rPr lang="vi-VN" alt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hai</a:t>
            </a:r>
            <a:r>
              <a:rPr 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ngaøy </a:t>
            </a:r>
            <a:r>
              <a:rPr lang="vi-VN" alt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17</a:t>
            </a:r>
            <a:r>
              <a:rPr 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thaùng </a:t>
            </a:r>
            <a:r>
              <a:rPr lang="vi-VN" alt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4</a:t>
            </a:r>
            <a:r>
              <a:rPr 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naêm 202</a:t>
            </a:r>
            <a:r>
              <a:rPr lang="vi-VN" alt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750435" y="558165"/>
            <a:ext cx="1452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Toaùn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573020" y="1052830"/>
            <a:ext cx="6202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Baøi </a:t>
            </a:r>
            <a:r>
              <a:rPr lang="vi-VN" altLang="en-US" sz="32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3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5: </a:t>
            </a:r>
            <a:r>
              <a:rPr lang="vi-VN" altLang="en-US" sz="32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Caùc ngaøy trong tuaàn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3185" y="88900"/>
            <a:ext cx="118148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</a:t>
            </a:r>
            <a:r>
              <a:rPr lang="vi-VN" alt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3. Moãi boâng hoa ghi moät ngaøy trong tuaàn. Em haõy ñoïc teân caùc ngaøy coøn thieáu.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30" y="1271905"/>
            <a:ext cx="9589135" cy="436245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436370" y="2096770"/>
            <a:ext cx="2004695" cy="6451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C00000"/>
                </a:solidFill>
                <a:latin typeface="VNI-Avo" pitchFamily="2" charset="0"/>
                <a:cs typeface="VNI-Avo" pitchFamily="2" charset="0"/>
              </a:rPr>
              <a:t>thöù ba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698105" y="2096770"/>
            <a:ext cx="2199640" cy="6451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C00000"/>
                </a:solidFill>
                <a:latin typeface="VNI-Avo" pitchFamily="2" charset="0"/>
                <a:cs typeface="VNI-Avo" pitchFamily="2" charset="0"/>
              </a:rPr>
              <a:t>thöù naêm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51765" y="1271905"/>
            <a:ext cx="947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3185" y="88900"/>
            <a:ext cx="118148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</a:t>
            </a:r>
            <a:r>
              <a:rPr lang="vi-VN" alt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3. Moãi boâng hoa ghi moät ngaøy trong tuaàn. Em haõy ñoïc teân caùc ngaøy coøn thieáu.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1165225"/>
            <a:ext cx="9587230" cy="422846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701540" y="2037080"/>
            <a:ext cx="2111375" cy="6451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C00000"/>
                </a:solidFill>
                <a:latin typeface="VNI-Avo" pitchFamily="2" charset="0"/>
                <a:cs typeface="VNI-Avo" pitchFamily="2" charset="0"/>
              </a:rPr>
              <a:t>thöù baûy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967980" y="1959610"/>
            <a:ext cx="2457450" cy="6451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C00000"/>
                </a:solidFill>
                <a:latin typeface="VNI-Avo" pitchFamily="2" charset="0"/>
                <a:cs typeface="VNI-Avo" pitchFamily="2" charset="0"/>
              </a:rPr>
              <a:t>chuû nhaät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74625" y="1247775"/>
            <a:ext cx="947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936115" y="0"/>
            <a:ext cx="7787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Thöù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hai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ngaøy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17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thaùng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4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naêm 202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617085" y="370840"/>
            <a:ext cx="1452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Toaùn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242185" y="688340"/>
            <a:ext cx="6202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Baøi </a:t>
            </a:r>
            <a:r>
              <a:rPr lang="vi-VN" alt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3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5: </a:t>
            </a:r>
            <a:r>
              <a:rPr lang="vi-VN" alt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Caùc ngaøy trong tuaàn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499" r="53640" b="77291"/>
          <a:stretch>
            <a:fillRect/>
          </a:stretch>
        </p:blipFill>
        <p:spPr>
          <a:xfrm>
            <a:off x="430530" y="1376680"/>
            <a:ext cx="3390265" cy="1794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50608" t="682" r="-384" b="76881"/>
          <a:stretch>
            <a:fillRect/>
          </a:stretch>
        </p:blipFill>
        <p:spPr>
          <a:xfrm>
            <a:off x="4328160" y="1343660"/>
            <a:ext cx="3305810" cy="1807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-3930" t="25672" r="51063" b="49948"/>
          <a:stretch>
            <a:fillRect/>
          </a:stretch>
        </p:blipFill>
        <p:spPr>
          <a:xfrm>
            <a:off x="7883525" y="1343660"/>
            <a:ext cx="3429635" cy="1751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1745" t="26010" r="-146" b="51695"/>
          <a:stretch>
            <a:fillRect/>
          </a:stretch>
        </p:blipFill>
        <p:spPr>
          <a:xfrm>
            <a:off x="4482465" y="3160395"/>
            <a:ext cx="3151505" cy="1716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284" t="51864" r="52427" b="25679"/>
          <a:stretch>
            <a:fillRect/>
          </a:stretch>
        </p:blipFill>
        <p:spPr>
          <a:xfrm>
            <a:off x="430530" y="3249930"/>
            <a:ext cx="3389630" cy="1652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51608" t="51851" r="1228" b="25431"/>
          <a:stretch>
            <a:fillRect/>
          </a:stretch>
        </p:blipFill>
        <p:spPr>
          <a:xfrm>
            <a:off x="8061960" y="3210560"/>
            <a:ext cx="3072765" cy="1630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17612" t="77845" r="17885"/>
          <a:stretch>
            <a:fillRect/>
          </a:stretch>
        </p:blipFill>
        <p:spPr>
          <a:xfrm>
            <a:off x="3655695" y="4981575"/>
            <a:ext cx="4202430" cy="183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936115" y="0"/>
            <a:ext cx="7787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Thöù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hai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ngaøy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17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thaùng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4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naêm 202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617085" y="370840"/>
            <a:ext cx="1452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Toaùn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242185" y="688340"/>
            <a:ext cx="6202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Baøi </a:t>
            </a:r>
            <a:r>
              <a:rPr lang="vi-VN" alt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3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5: </a:t>
            </a:r>
            <a:r>
              <a:rPr lang="vi-VN" alt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Caùc ngaøy trong tuaàn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499" r="53640" b="77291"/>
          <a:stretch>
            <a:fillRect/>
          </a:stretch>
        </p:blipFill>
        <p:spPr>
          <a:xfrm>
            <a:off x="110490" y="1606550"/>
            <a:ext cx="3736340" cy="2310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50608" t="682" r="-384" b="76881"/>
          <a:stretch>
            <a:fillRect/>
          </a:stretch>
        </p:blipFill>
        <p:spPr>
          <a:xfrm>
            <a:off x="3971925" y="1602105"/>
            <a:ext cx="3728085" cy="2319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-3930" t="25672" r="51063" b="49948"/>
          <a:stretch>
            <a:fillRect/>
          </a:stretch>
        </p:blipFill>
        <p:spPr>
          <a:xfrm>
            <a:off x="7825740" y="1605915"/>
            <a:ext cx="4065270" cy="2315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1745" t="26010" r="-146" b="51695"/>
          <a:stretch>
            <a:fillRect/>
          </a:stretch>
        </p:blipFill>
        <p:spPr>
          <a:xfrm>
            <a:off x="5683885" y="4316730"/>
            <a:ext cx="4298315" cy="2338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284" t="51864" r="52427" b="25679"/>
          <a:stretch>
            <a:fillRect/>
          </a:stretch>
        </p:blipFill>
        <p:spPr>
          <a:xfrm>
            <a:off x="218440" y="4219575"/>
            <a:ext cx="4545330" cy="243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936115" y="0"/>
            <a:ext cx="7787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Thöù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hai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ngaøy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17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thaùng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4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naêm 202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617085" y="370840"/>
            <a:ext cx="1452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Toaùn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242185" y="688340"/>
            <a:ext cx="6202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Baøi </a:t>
            </a:r>
            <a:r>
              <a:rPr lang="vi-VN" alt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3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5: </a:t>
            </a:r>
            <a:r>
              <a:rPr lang="vi-VN" alt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Caùc ngaøy trong tuaàn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51608" t="51851" r="1228" b="25431"/>
          <a:stretch>
            <a:fillRect/>
          </a:stretch>
        </p:blipFill>
        <p:spPr>
          <a:xfrm>
            <a:off x="154940" y="1449070"/>
            <a:ext cx="5508625" cy="3221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17612" t="77845" r="17885"/>
          <a:stretch>
            <a:fillRect/>
          </a:stretch>
        </p:blipFill>
        <p:spPr>
          <a:xfrm>
            <a:off x="5950585" y="1423670"/>
            <a:ext cx="5944235" cy="3097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936115" y="0"/>
            <a:ext cx="7787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Thöù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hai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ngaøy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17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thaùng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4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naêm 202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617085" y="370840"/>
            <a:ext cx="1452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Toaùn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242185" y="688340"/>
            <a:ext cx="6202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Baøi </a:t>
            </a:r>
            <a:r>
              <a:rPr lang="vi-VN" alt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3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5: </a:t>
            </a:r>
            <a:r>
              <a:rPr lang="vi-VN" alt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Caùc ngaøy trong tuaàn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499" r="53640" b="77291"/>
          <a:stretch>
            <a:fillRect/>
          </a:stretch>
        </p:blipFill>
        <p:spPr>
          <a:xfrm>
            <a:off x="430530" y="1376680"/>
            <a:ext cx="3390265" cy="1794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50608" t="682" r="-384" b="76881"/>
          <a:stretch>
            <a:fillRect/>
          </a:stretch>
        </p:blipFill>
        <p:spPr>
          <a:xfrm>
            <a:off x="4328160" y="1343660"/>
            <a:ext cx="3305810" cy="1807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-3930" t="25672" r="51063" b="49948"/>
          <a:stretch>
            <a:fillRect/>
          </a:stretch>
        </p:blipFill>
        <p:spPr>
          <a:xfrm>
            <a:off x="7883525" y="1343660"/>
            <a:ext cx="3429635" cy="1751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1745" t="26010" r="-146" b="51695"/>
          <a:stretch>
            <a:fillRect/>
          </a:stretch>
        </p:blipFill>
        <p:spPr>
          <a:xfrm>
            <a:off x="4482465" y="3160395"/>
            <a:ext cx="3151505" cy="1716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284" t="51864" r="52427" b="25679"/>
          <a:stretch>
            <a:fillRect/>
          </a:stretch>
        </p:blipFill>
        <p:spPr>
          <a:xfrm>
            <a:off x="430530" y="3249930"/>
            <a:ext cx="3389630" cy="1652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51608" t="51851" r="1228" b="25431"/>
          <a:stretch>
            <a:fillRect/>
          </a:stretch>
        </p:blipFill>
        <p:spPr>
          <a:xfrm>
            <a:off x="8061960" y="3210560"/>
            <a:ext cx="3072765" cy="1630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17612" t="77845" r="17885"/>
          <a:stretch>
            <a:fillRect/>
          </a:stretch>
        </p:blipFill>
        <p:spPr>
          <a:xfrm>
            <a:off x="3655695" y="4981575"/>
            <a:ext cx="4202430" cy="183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91440" y="116205"/>
            <a:ext cx="7216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1.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Baïn Roâ - boát troàng moät caây ñaäu thaàn.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638175"/>
            <a:ext cx="12018645" cy="39852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44450" y="5019675"/>
            <a:ext cx="12110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a) Caây ñaäu thaàn naûy maàm vaøo ngaøy naøo trong tuaàn ?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1915" y="5804535"/>
            <a:ext cx="12110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b) Caây ñaäu thaàn ra hoa vaøo ngaøy naøo trong tuaàn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936115" y="0"/>
            <a:ext cx="7787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Thöù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hai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ngaøy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17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thaùng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4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naêm 202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617085" y="370840"/>
            <a:ext cx="1452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Toaùn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242185" y="688340"/>
            <a:ext cx="6202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Baøi </a:t>
            </a:r>
            <a:r>
              <a:rPr lang="vi-VN" alt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3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5: </a:t>
            </a:r>
            <a:r>
              <a:rPr lang="vi-VN" alt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Caùc ngaøy trong tuaàn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</a:t>
            </a:r>
          </a:p>
        </p:txBody>
      </p:sp>
      <p:pic>
        <p:nvPicPr>
          <p:cNvPr id="12" name="🌞 Bài Hát Về Các Ngày Trong Tuần Các Ngày Trong Tuần Lễ Toán Lớp 1 Đổi Mới Ca Nhạc Thiếu Nh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20" y="1315720"/>
            <a:ext cx="11194415" cy="4831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936115" y="0"/>
            <a:ext cx="7787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Thöù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hai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ngaøy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17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thaùng 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4</a:t>
            </a:r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naêm 202</a:t>
            </a:r>
            <a:r>
              <a:rPr lang="vi-VN" alt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617085" y="370840"/>
            <a:ext cx="1452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Toaùn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242185" y="688340"/>
            <a:ext cx="6202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Baøi </a:t>
            </a:r>
            <a:r>
              <a:rPr lang="vi-VN" alt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3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5: </a:t>
            </a:r>
            <a:r>
              <a:rPr lang="vi-VN" alt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Caùc ngaøy trong tuaàn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83185" y="1210310"/>
            <a:ext cx="6691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</a:t>
            </a:r>
            <a:r>
              <a:rPr lang="vi-VN" alt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2. Tìm ngaøy coøn thieáu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4242" r="-117" b="29992"/>
          <a:stretch>
            <a:fillRect/>
          </a:stretch>
        </p:blipFill>
        <p:spPr>
          <a:xfrm>
            <a:off x="83185" y="1998980"/>
            <a:ext cx="11927840" cy="22250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646555" y="4367530"/>
            <a:ext cx="2004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thöù hai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181215" y="4367530"/>
            <a:ext cx="2004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thöù tö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469130" y="4367530"/>
            <a:ext cx="2004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?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893300" y="4367530"/>
            <a:ext cx="2004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?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469130" y="4367530"/>
            <a:ext cx="2004695" cy="6451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C00000"/>
                </a:solidFill>
                <a:latin typeface="VNI-Avo" pitchFamily="2" charset="0"/>
                <a:cs typeface="VNI-Avo" pitchFamily="2" charset="0"/>
              </a:rPr>
              <a:t>thöù ba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425940" y="4287520"/>
            <a:ext cx="2369820" cy="6451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C00000"/>
                </a:solidFill>
                <a:latin typeface="VNI-Avo" pitchFamily="2" charset="0"/>
                <a:cs typeface="VNI-Avo" pitchFamily="2" charset="0"/>
              </a:rPr>
              <a:t>thöù naêm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3185" y="0"/>
            <a:ext cx="118148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</a:t>
            </a:r>
            <a:r>
              <a:rPr lang="vi-VN" alt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3. Moãi boâng hoa ghi moät ngaøy trong tuaàn. Em haõy ñoïc teân caùc ngaøy coøn thieáu.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463030" y="1132205"/>
            <a:ext cx="947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b)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" y="1774190"/>
            <a:ext cx="6311265" cy="293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060" y="1774190"/>
            <a:ext cx="5452745" cy="28727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51765" y="1132205"/>
            <a:ext cx="947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Widescreen</PresentationFormat>
  <Paragraphs>42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HT81</cp:lastModifiedBy>
  <cp:revision>13</cp:revision>
  <dcterms:created xsi:type="dcterms:W3CDTF">2023-04-16T12:50:11Z</dcterms:created>
  <dcterms:modified xsi:type="dcterms:W3CDTF">2023-06-01T13:47:12Z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B954329651B84FCDA7F80D6EBC1D38C3</vt:lpwstr>
  </property>
  <property fmtid="{D5CDD505-2E9C-101B-9397-08002B2CF9AE}" pid="3" name="KSOProductBuildVer">
    <vt:lpwstr>1033-11.2.0.11516</vt:lpwstr>
  </property>
</Properties>
</file>