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0"/>
  </p:notesMasterIdLst>
  <p:sldIdLst>
    <p:sldId id="330" r:id="rId3"/>
    <p:sldId id="316" r:id="rId4"/>
    <p:sldId id="325" r:id="rId5"/>
    <p:sldId id="309" r:id="rId6"/>
    <p:sldId id="331" r:id="rId7"/>
    <p:sldId id="332" r:id="rId8"/>
    <p:sldId id="32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6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2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SGK/ 107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25: Ôn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2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E0E008-6329-497D-ABEC-B058BC4269B2}"/>
              </a:ext>
            </a:extLst>
          </p:cNvPr>
          <p:cNvSpPr txBox="1"/>
          <p:nvPr/>
        </p:nvSpPr>
        <p:spPr>
          <a:xfrm>
            <a:off x="1447800" y="1676400"/>
            <a:ext cx="5181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 </a:t>
            </a:r>
          </a:p>
          <a:p>
            <a:pPr algn="ctr"/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2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8934C5-990C-461A-B8CC-D6C5C9EE5694}"/>
              </a:ext>
            </a:extLst>
          </p:cNvPr>
          <p:cNvSpPr txBox="1"/>
          <p:nvPr/>
        </p:nvSpPr>
        <p:spPr>
          <a:xfrm>
            <a:off x="1752600" y="533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76C4412-BBFC-483C-A7AF-7C2DD5072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28" y="499056"/>
            <a:ext cx="838200" cy="712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A91A852-C53E-4C59-A724-EE968E3CE416}"/>
              </a:ext>
            </a:extLst>
          </p:cNvPr>
          <p:cNvSpPr txBox="1"/>
          <p:nvPr/>
        </p:nvSpPr>
        <p:spPr>
          <a:xfrm>
            <a:off x="897228" y="1456383"/>
            <a:ext cx="687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AE8F1A-F441-4B12-BC65-66EFDC96D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103911"/>
            <a:ext cx="5867400" cy="392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C37E12-1EBE-4FA5-B726-8001D1622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43000"/>
            <a:ext cx="571500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D726D7-6F09-449F-A310-9EFF49CCA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3569517" cy="281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88888F-60D2-454B-A030-0D5AACB7A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517215"/>
            <a:ext cx="3751118" cy="282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6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D28DB6-3EAF-49B4-B2BF-13476306F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12" y="1295400"/>
            <a:ext cx="4006517" cy="3200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FA6E8CE-D531-4126-8371-E276052B4190}"/>
              </a:ext>
            </a:extLst>
          </p:cNvPr>
          <p:cNvSpPr txBox="1"/>
          <p:nvPr/>
        </p:nvSpPr>
        <p:spPr>
          <a:xfrm>
            <a:off x="228600" y="9906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E474410-28B1-4EC3-8AC6-41089E8E4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667072"/>
            <a:ext cx="4849745" cy="16817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C03BBDE-366F-4E05-B43C-221070099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38" y="2429797"/>
            <a:ext cx="2552524" cy="19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5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1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1662</TotalTime>
  <Words>80</Words>
  <Application>Microsoft Office PowerPoint</Application>
  <PresentationFormat>On-screen Show (4:3)</PresentationFormat>
  <Paragraphs>13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HT81</cp:lastModifiedBy>
  <cp:revision>141</cp:revision>
  <dcterms:created xsi:type="dcterms:W3CDTF">2020-08-08T13:30:12Z</dcterms:created>
  <dcterms:modified xsi:type="dcterms:W3CDTF">2023-06-05T10:48:26Z</dcterms:modified>
</cp:coreProperties>
</file>