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6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22412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solidFill>
                  <a:schemeClr val="tx1"/>
                </a:solidFill>
              </a:rPr>
              <a:t>ĐẠO</a:t>
            </a:r>
            <a:r>
              <a:rPr lang="en-US" sz="6000" dirty="0" smtClean="0">
                <a:solidFill>
                  <a:schemeClr val="tx1"/>
                </a:solidFill>
              </a:rPr>
              <a:t> </a:t>
            </a:r>
            <a:r>
              <a:rPr lang="en-US" sz="6000" dirty="0" err="1" smtClean="0">
                <a:solidFill>
                  <a:schemeClr val="tx1"/>
                </a:solidFill>
              </a:rPr>
              <a:t>ĐỨC</a:t>
            </a:r>
            <a:endParaRPr lang="vi-VN" sz="6000" dirty="0">
              <a:solidFill>
                <a:schemeClr val="tx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KHông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nói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dối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19400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CẬU BÉ CHĂN CỪU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5021" y="1110843"/>
            <a:ext cx="815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416F7F19-DD61-42BD-8F19-F9E7DAAAD8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489" y="1788144"/>
            <a:ext cx="5860464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956" y="1371600"/>
            <a:ext cx="8077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</a:rPr>
              <a:t>Qua </a:t>
            </a:r>
            <a:r>
              <a:rPr lang="en-US" sz="3200" dirty="0" err="1">
                <a:solidFill>
                  <a:srgbClr val="0000FF"/>
                </a:solidFill>
              </a:rPr>
              <a:t>câu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chuyện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hãy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cho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biết</a:t>
            </a:r>
            <a:r>
              <a:rPr lang="en-US" sz="3200" dirty="0">
                <a:solidFill>
                  <a:srgbClr val="0000FF"/>
                </a:solidFill>
              </a:rPr>
              <a:t>:</a:t>
            </a:r>
          </a:p>
          <a:p>
            <a:r>
              <a:rPr lang="en-US" sz="3200" dirty="0">
                <a:solidFill>
                  <a:srgbClr val="0000FF"/>
                </a:solidFill>
              </a:rPr>
              <a:t>- </a:t>
            </a:r>
            <a:r>
              <a:rPr lang="en-US" sz="3200" dirty="0" err="1">
                <a:solidFill>
                  <a:srgbClr val="0000FF"/>
                </a:solidFill>
              </a:rPr>
              <a:t>Đại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bàng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nâu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đã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nói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dối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mẹ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điều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gì</a:t>
            </a:r>
            <a:r>
              <a:rPr lang="en-US" sz="3200" dirty="0">
                <a:solidFill>
                  <a:srgbClr val="0000FF"/>
                </a:solidFill>
              </a:rPr>
              <a:t>?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nói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dối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đại</a:t>
            </a:r>
            <a:r>
              <a:rPr lang="en-US" sz="3200" dirty="0">
                <a:solidFill>
                  <a:srgbClr val="0000FF"/>
                </a:solidFill>
              </a:rPr>
              <a:t> bang </a:t>
            </a:r>
            <a:r>
              <a:rPr lang="en-US" sz="3200" dirty="0" err="1">
                <a:solidFill>
                  <a:srgbClr val="0000FF"/>
                </a:solidFill>
              </a:rPr>
              <a:t>nâu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nhận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hậu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quả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như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thế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nào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  <a:p>
            <a:r>
              <a:rPr lang="en-US" sz="3200" dirty="0">
                <a:solidFill>
                  <a:srgbClr val="0000FF"/>
                </a:solidFill>
              </a:rPr>
              <a:t>- Theo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chúng</a:t>
            </a:r>
            <a:r>
              <a:rPr lang="en-US" sz="3200" dirty="0">
                <a:solidFill>
                  <a:srgbClr val="0000FF"/>
                </a:solidFill>
              </a:rPr>
              <a:t> ta </a:t>
            </a:r>
            <a:r>
              <a:rPr lang="en-US" sz="3200" dirty="0" err="1">
                <a:solidFill>
                  <a:srgbClr val="0000FF"/>
                </a:solidFill>
              </a:rPr>
              <a:t>không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nên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nói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dối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  <a:p>
            <a:endParaRPr lang="en-US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945" y="2667000"/>
            <a:ext cx="37476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6D85FFD2-48C6-4B3B-864C-5B14FF9C53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533400"/>
            <a:ext cx="5638800" cy="4873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dối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? Khi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đó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thấy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như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thế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2516" y="1196180"/>
            <a:ext cx="84704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2640392C-22F7-4B72-8AC8-AE0D191F2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139" y="2468332"/>
            <a:ext cx="8377238" cy="344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365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819400" y="3110176"/>
            <a:ext cx="6248400" cy="2085443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819400" y="3614288"/>
            <a:ext cx="70044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52401" y="3110177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Chóc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</a:t>
            </a:r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thÇy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c«, </a:t>
            </a:r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c¸c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con </a:t>
            </a:r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cïng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</a:t>
            </a:r>
          </a:p>
          <a:p>
            <a:pPr eaLnBrk="1" hangingPunct="1"/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gia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</a:t>
            </a:r>
            <a:r>
              <a:rPr lang="en-US" sz="3600" dirty="0" err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 dirty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m·i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</a:t>
            </a:r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m·i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</a:t>
            </a:r>
          </a:p>
          <a:p>
            <a:pPr eaLnBrk="1" hangingPunct="1"/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h¹nh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</a:t>
            </a:r>
            <a:r>
              <a:rPr lang="en-US" sz="4400" b="1" dirty="0" err="1">
                <a:solidFill>
                  <a:srgbClr val="990033"/>
                </a:solidFill>
                <a:latin typeface=".VnUniverse" pitchFamily="34" charset="0"/>
              </a:rPr>
              <a:t>phóc</a:t>
            </a:r>
            <a:r>
              <a:rPr lang="en-US" sz="4400" b="1" dirty="0">
                <a:solidFill>
                  <a:srgbClr val="990033"/>
                </a:solidFill>
                <a:latin typeface=".VnUniverse" pitchFamily="34" charset="0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164</Words>
  <Application>Microsoft Office PowerPoint</Application>
  <PresentationFormat>On-screen Show (4:3)</PresentationFormat>
  <Paragraphs>24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.VnAvant</vt:lpstr>
      <vt:lpstr>.VnUniverse</vt:lpstr>
      <vt:lpstr>Arial</vt:lpstr>
      <vt:lpstr>Calibri</vt:lpstr>
      <vt:lpstr>HP001 TD 4H</vt:lpstr>
      <vt:lpstr>HP-087</vt:lpstr>
      <vt:lpstr>HP-089</vt:lpstr>
      <vt:lpstr>Times New Roman</vt:lpstr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HT81</cp:lastModifiedBy>
  <cp:revision>21</cp:revision>
  <dcterms:created xsi:type="dcterms:W3CDTF">2006-08-16T00:00:00Z</dcterms:created>
  <dcterms:modified xsi:type="dcterms:W3CDTF">2023-06-05T09:50:45Z</dcterms:modified>
</cp:coreProperties>
</file>