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5"/>
  </p:notesMasterIdLst>
  <p:sldIdLst>
    <p:sldId id="275" r:id="rId3"/>
    <p:sldId id="264" r:id="rId4"/>
    <p:sldId id="299" r:id="rId5"/>
    <p:sldId id="307" r:id="rId6"/>
    <p:sldId id="290" r:id="rId7"/>
    <p:sldId id="308" r:id="rId8"/>
    <p:sldId id="309" r:id="rId9"/>
    <p:sldId id="310" r:id="rId10"/>
    <p:sldId id="300" r:id="rId11"/>
    <p:sldId id="311" r:id="rId12"/>
    <p:sldId id="29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66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84B42F-6F96-40D4-9679-86797E82F33D}"/>
              </a:ext>
            </a:extLst>
          </p:cNvPr>
          <p:cNvSpPr txBox="1"/>
          <p:nvPr/>
        </p:nvSpPr>
        <p:spPr>
          <a:xfrm>
            <a:off x="685800" y="16002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90186C-6204-4F98-B403-03B866BC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1" y="695413"/>
            <a:ext cx="871804" cy="524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88665D-E7F2-4298-A782-9E0CBFC1FBDD}"/>
              </a:ext>
            </a:extLst>
          </p:cNvPr>
          <p:cNvSpPr txBox="1"/>
          <p:nvPr/>
        </p:nvSpPr>
        <p:spPr>
          <a:xfrm>
            <a:off x="952500" y="2057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8A5F3B-89F5-4F10-B0D3-236ABF27485F}"/>
              </a:ext>
            </a:extLst>
          </p:cNvPr>
          <p:cNvSpPr txBox="1"/>
          <p:nvPr/>
        </p:nvSpPr>
        <p:spPr>
          <a:xfrm>
            <a:off x="1143000" y="3461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34EF32-4979-4FDE-8B74-86E6A6693A92}"/>
              </a:ext>
            </a:extLst>
          </p:cNvPr>
          <p:cNvSpPr txBox="1"/>
          <p:nvPr/>
        </p:nvSpPr>
        <p:spPr>
          <a:xfrm>
            <a:off x="952500" y="3048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2-Vẽ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61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xmlns="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KHÁM PHÁ</a:t>
            </a: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6C4414-46AB-4504-AE0D-953D4BD3D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14703" r="8333" b="25813"/>
          <a:stretch/>
        </p:blipFill>
        <p:spPr>
          <a:xfrm>
            <a:off x="571500" y="1524000"/>
            <a:ext cx="8001000" cy="403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C598AE-054E-40FE-8B8D-80A9BAE16BD1}"/>
              </a:ext>
            </a:extLst>
          </p:cNvPr>
          <p:cNvSpPr txBox="1"/>
          <p:nvPr/>
        </p:nvSpPr>
        <p:spPr>
          <a:xfrm>
            <a:off x="838200" y="381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7C7BF0-5D6C-4B3F-9CE0-F8119D8F01AD}"/>
              </a:ext>
            </a:extLst>
          </p:cNvPr>
          <p:cNvSpPr txBox="1"/>
          <p:nvPr/>
        </p:nvSpPr>
        <p:spPr>
          <a:xfrm>
            <a:off x="571500" y="1219200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F0EBBA-E156-440A-BBAA-7DED513BFB1D}"/>
              </a:ext>
            </a:extLst>
          </p:cNvPr>
          <p:cNvSpPr txBox="1"/>
          <p:nvPr/>
        </p:nvSpPr>
        <p:spPr>
          <a:xfrm>
            <a:off x="838200" y="567207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3EDB03-E78C-4607-AB98-3FACF6D7116D}"/>
              </a:ext>
            </a:extLst>
          </p:cNvPr>
          <p:cNvSpPr txBox="1"/>
          <p:nvPr/>
        </p:nvSpPr>
        <p:spPr>
          <a:xfrm>
            <a:off x="1066800" y="68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182624-5B25-4E43-ADA8-1B5399C1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63127"/>
            <a:ext cx="83058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8B635-3AA5-4F49-BC77-DDF88C9C6017}"/>
              </a:ext>
            </a:extLst>
          </p:cNvPr>
          <p:cNvSpPr txBox="1"/>
          <p:nvPr/>
        </p:nvSpPr>
        <p:spPr>
          <a:xfrm>
            <a:off x="533400" y="120902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1E5D75B7-7FBF-4506-9C05-4C0196ECB1E1}"/>
              </a:ext>
            </a:extLst>
          </p:cNvPr>
          <p:cNvSpPr/>
          <p:nvPr/>
        </p:nvSpPr>
        <p:spPr>
          <a:xfrm rot="3266586">
            <a:off x="1969959" y="3466708"/>
            <a:ext cx="190254" cy="1156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4CB98C81-8470-4988-B642-739403088F6E}"/>
              </a:ext>
            </a:extLst>
          </p:cNvPr>
          <p:cNvSpPr/>
          <p:nvPr/>
        </p:nvSpPr>
        <p:spPr>
          <a:xfrm rot="1983595">
            <a:off x="2547330" y="3763178"/>
            <a:ext cx="226594" cy="699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94010F39-37A7-4E84-8C65-2F10CBD2D7FE}"/>
              </a:ext>
            </a:extLst>
          </p:cNvPr>
          <p:cNvSpPr/>
          <p:nvPr/>
        </p:nvSpPr>
        <p:spPr>
          <a:xfrm rot="19192566">
            <a:off x="3543388" y="3825359"/>
            <a:ext cx="217343" cy="1072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64759BF7-18A4-4ED9-9247-1BE207CCD413}"/>
              </a:ext>
            </a:extLst>
          </p:cNvPr>
          <p:cNvSpPr/>
          <p:nvPr/>
        </p:nvSpPr>
        <p:spPr>
          <a:xfrm rot="17064108">
            <a:off x="4529206" y="2918621"/>
            <a:ext cx="186417" cy="2406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8A7111BC-7575-4DDE-BC87-CB2912BBEA6E}"/>
              </a:ext>
            </a:extLst>
          </p:cNvPr>
          <p:cNvSpPr/>
          <p:nvPr/>
        </p:nvSpPr>
        <p:spPr>
          <a:xfrm rot="17909575">
            <a:off x="7129730" y="3085993"/>
            <a:ext cx="126527" cy="222157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C274BC50-BFED-48BA-A2C4-BE19EB191523}"/>
              </a:ext>
            </a:extLst>
          </p:cNvPr>
          <p:cNvSpPr/>
          <p:nvPr/>
        </p:nvSpPr>
        <p:spPr>
          <a:xfrm rot="1895230" flipH="1">
            <a:off x="5183327" y="3782247"/>
            <a:ext cx="180186" cy="7013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2C0C61B6-FF2B-4A32-BE91-C7E2E992F18C}"/>
              </a:ext>
            </a:extLst>
          </p:cNvPr>
          <p:cNvSpPr/>
          <p:nvPr/>
        </p:nvSpPr>
        <p:spPr>
          <a:xfrm rot="3837140" flipH="1">
            <a:off x="4092598" y="3280170"/>
            <a:ext cx="165537" cy="16829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221825C1-642E-4EE3-A04A-81EC54A5EC39}"/>
              </a:ext>
            </a:extLst>
          </p:cNvPr>
          <p:cNvSpPr/>
          <p:nvPr/>
        </p:nvSpPr>
        <p:spPr>
          <a:xfrm rot="18608696" flipH="1">
            <a:off x="6476488" y="3562752"/>
            <a:ext cx="169846" cy="15247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20C881-D3CF-41EA-9184-286E8D77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2655711" cy="4927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2DC05A-3085-4A5A-BE16-632BB7F8891F}"/>
              </a:ext>
            </a:extLst>
          </p:cNvPr>
          <p:cNvSpPr txBox="1"/>
          <p:nvPr/>
        </p:nvSpPr>
        <p:spPr>
          <a:xfrm>
            <a:off x="1676400" y="457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C53C51-F26F-4037-B767-E1C2A86D9220}"/>
              </a:ext>
            </a:extLst>
          </p:cNvPr>
          <p:cNvSpPr txBox="1"/>
          <p:nvPr/>
        </p:nvSpPr>
        <p:spPr>
          <a:xfrm>
            <a:off x="3695700" y="517381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FBB3A2-2B0B-419C-B339-5BA7E93518EB}"/>
              </a:ext>
            </a:extLst>
          </p:cNvPr>
          <p:cNvSpPr txBox="1"/>
          <p:nvPr/>
        </p:nvSpPr>
        <p:spPr>
          <a:xfrm>
            <a:off x="3695700" y="1223597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B03570-EC58-4B7F-9308-5BBF83299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2642418"/>
            <a:ext cx="4953000" cy="21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3780EB-EF10-4377-9C7D-D6CEDD1C5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00"/>
          <a:stretch/>
        </p:blipFill>
        <p:spPr>
          <a:xfrm>
            <a:off x="533400" y="2286000"/>
            <a:ext cx="775252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C184EB-E910-4CB6-B71A-0F5AE1B89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76672"/>
            <a:ext cx="2438095" cy="2378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00C5FA-64FB-4D55-92DF-35D182DD4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01306"/>
            <a:ext cx="2971800" cy="2414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5F37C5-5D5B-41CE-A4C9-EC59A5740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993761"/>
            <a:ext cx="4419600" cy="3340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3D41C1-69DA-4A0D-8506-7490E09831CB}"/>
              </a:ext>
            </a:extLst>
          </p:cNvPr>
          <p:cNvSpPr txBox="1"/>
          <p:nvPr/>
        </p:nvSpPr>
        <p:spPr>
          <a:xfrm>
            <a:off x="533400" y="7620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802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907</TotalTime>
  <Words>254</Words>
  <Application>Microsoft Office PowerPoint</Application>
  <PresentationFormat>On-screen Show (4:3)</PresentationFormat>
  <Paragraphs>27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HT81</cp:lastModifiedBy>
  <cp:revision>94</cp:revision>
  <dcterms:created xsi:type="dcterms:W3CDTF">2020-08-08T13:30:12Z</dcterms:created>
  <dcterms:modified xsi:type="dcterms:W3CDTF">2023-06-05T09:24:29Z</dcterms:modified>
</cp:coreProperties>
</file>