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</p:sldMasterIdLst>
  <p:notesMasterIdLst>
    <p:notesMasterId r:id="rId13"/>
  </p:notesMasterIdLst>
  <p:sldIdLst>
    <p:sldId id="362" r:id="rId3"/>
    <p:sldId id="373" r:id="rId4"/>
    <p:sldId id="259" r:id="rId5"/>
    <p:sldId id="356" r:id="rId6"/>
    <p:sldId id="363" r:id="rId7"/>
    <p:sldId id="357" r:id="rId8"/>
    <p:sldId id="364" r:id="rId9"/>
    <p:sldId id="358" r:id="rId10"/>
    <p:sldId id="359" r:id="rId11"/>
    <p:sldId id="355" r:id="rId12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F7F"/>
    <a:srgbClr val="8CDB11"/>
    <a:srgbClr val="E8A83E"/>
    <a:srgbClr val="D2F4FD"/>
    <a:srgbClr val="CEF3FE"/>
    <a:srgbClr val="BC0000"/>
    <a:srgbClr val="E8C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07"/>
    <p:restoredTop sz="94660"/>
  </p:normalViewPr>
  <p:slideViewPr>
    <p:cSldViewPr snapToGrid="0" showGuides="1">
      <p:cViewPr varScale="1">
        <p:scale>
          <a:sx n="75" d="100"/>
          <a:sy n="75" d="100"/>
        </p:scale>
        <p:origin x="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2D0D91-461E-451E-88CD-F7F109D97D9C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5/6/2023</a:t>
            </a:fld>
            <a:endParaRPr kumimoji="0" lang="en-SG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/>
            <a:fld id="{9A0DB2DC-4C9A-4742-B13C-FB6460FD3503}" type="slidenum">
              <a:rPr lang="en-SG" altLang="x-none" sz="1200" dirty="0">
                <a:latin typeface="Calibri" panose="020F0502020204030204" pitchFamily="34" charset="0"/>
              </a:rPr>
              <a:t>‹#›</a:t>
            </a:fld>
            <a:endParaRPr lang="en-SG" altLang="x-none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4682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84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6/5/2023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6/5/2023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6/5/2023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0"/>
            <a:ext cx="9211733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0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71616EE-D213-40F6-9E8A-0F7C169B5435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292-07C6-42EE-BB70-BA6CAB71883D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8DD0-035C-4FF5-A74A-17FEE2FB17C0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6F0D-9328-4CDA-BAE3-44C607929848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DC8A-2222-44EB-B6CD-2D3F02366EAF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811A-112A-4EB4-A2BD-5EB36A00927C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1AE3-C5DF-4A1E-AA4B-65CF65E77EF0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6FD7-AB81-4239-B7E2-CDF7E95EE57C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6/5/2023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65CA-89C0-427B-9E5B-85C3F2D2D14A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63D0-23B0-42C4-B9C3-8C3B1B0EFE62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B034-8B53-4573-AD68-D453502C4D8F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6/5/2023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6/5/2023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6/5/2023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6/5/2023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6/5/2023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6/5/2023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6/5/2023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54250"/>
            <a:ext cx="9486900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9800431" y="3223419"/>
            <a:ext cx="4114800" cy="41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6/5/2023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708150" y="3224213"/>
            <a:ext cx="411480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5675" y="6356350"/>
            <a:ext cx="873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14883"/>
                </a:solidFill>
              </a:defRPr>
            </a:lvl1pPr>
          </a:lstStyle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8467" y="0"/>
            <a:ext cx="1220046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A89E8F79-26CE-4329-8E08-BB1BB4C7C8AD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t>‹#›</a:t>
            </a:fld>
            <a:endParaRPr lang="en-US" smtClean="0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eca04cb798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Content Placeholder 2"/>
          <p:cNvSpPr/>
          <p:nvPr/>
        </p:nvSpPr>
        <p:spPr>
          <a:xfrm>
            <a:off x="2715260" y="2232343"/>
            <a:ext cx="7264400" cy="1295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40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sz="4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15</a:t>
            </a:r>
            <a:r>
              <a:rPr sz="4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sz="40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GỌN</a:t>
            </a:r>
            <a:r>
              <a:rPr sz="4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40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GÀNG</a:t>
            </a:r>
            <a:r>
              <a:rPr sz="4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sz="40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NGĂN</a:t>
            </a:r>
            <a:r>
              <a:rPr sz="4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40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NẮP</a:t>
            </a:r>
            <a:endParaRPr sz="4000" b="1" i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/>
          </p:cNvPicPr>
          <p:nvPr/>
        </p:nvPicPr>
        <p:blipFill>
          <a:blip r:embed="rId2"/>
          <a:srcRect b="10181"/>
          <a:stretch>
            <a:fillRect/>
          </a:stretch>
        </p:blipFill>
        <p:spPr>
          <a:xfrm>
            <a:off x="0" y="228600"/>
            <a:ext cx="12192000" cy="640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14538" y="1651000"/>
            <a:ext cx="7416800" cy="189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7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sz="117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2108201"/>
            <a:ext cx="5219700" cy="22778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</p:transition>
    </mc:Choice>
    <mc:Fallback xmlns="">
      <p:transition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15363"/>
          <p:cNvSpPr txBox="1"/>
          <p:nvPr/>
        </p:nvSpPr>
        <p:spPr>
          <a:xfrm>
            <a:off x="3248025" y="4703763"/>
            <a:ext cx="97472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>
              <a:latin typeface="Arial" panose="020B0604020202020204" pitchFamily="34" charset="0"/>
            </a:endParaRPr>
          </a:p>
        </p:txBody>
      </p:sp>
      <p:sp>
        <p:nvSpPr>
          <p:cNvPr id="7" name="Wave 6"/>
          <p:cNvSpPr/>
          <p:nvPr/>
        </p:nvSpPr>
        <p:spPr>
          <a:xfrm>
            <a:off x="1071563" y="1487488"/>
            <a:ext cx="9013825" cy="2701925"/>
          </a:xfrm>
          <a:prstGeom prst="wave">
            <a:avLst>
              <a:gd name="adj1" fmla="val 9124"/>
              <a:gd name="adj2" fmla="val -325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cùng các bạn hát b</a:t>
            </a:r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sz="40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“Em ngoan hơn búp bê</a:t>
            </a:r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0" algn="ctr"/>
            <a:r>
              <a:rPr sz="1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Sáng tác: Phùng Như Thạch</a:t>
            </a:r>
            <a:endParaRPr sz="1600" b="1" i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Thùy Dung – Em Ngoan Hơn Búp Bê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25825" y="457771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383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2838" y="6219825"/>
            <a:ext cx="7554913" cy="36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8" name="Picture 163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88" y="0"/>
            <a:ext cx="2024062" cy="1109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22250" y="900113"/>
            <a:ext cx="11817350" cy="885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 n</a:t>
            </a:r>
            <a:r>
              <a:rPr sz="26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o trong tranh đã thể hiện sự gọn gang, ngăn nắp? Vì sao phải gọn g</a:t>
            </a:r>
            <a:r>
              <a:rPr sz="26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ng, ngăn nắp</a:t>
            </a:r>
            <a:r>
              <a:rPr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l="25858" t="48351" r="22121" b="32089"/>
          <a:stretch>
            <a:fillRect/>
          </a:stretch>
        </p:blipFill>
        <p:spPr>
          <a:xfrm>
            <a:off x="549275" y="1825625"/>
            <a:ext cx="5518150" cy="4378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l="25858" t="68359" r="22121" b="12054"/>
          <a:stretch>
            <a:fillRect/>
          </a:stretch>
        </p:blipFill>
        <p:spPr>
          <a:xfrm>
            <a:off x="6019800" y="1733550"/>
            <a:ext cx="6005513" cy="4398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7330" y="1429703"/>
            <a:ext cx="10939463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 cần l</a:t>
            </a:r>
            <a:r>
              <a:rPr sz="30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 gì để sách vở, đồ </a:t>
            </a:r>
            <a:r>
              <a:rPr lang="en-US"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 </a:t>
            </a:r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 gọn </a:t>
            </a:r>
            <a:r>
              <a:rPr lang="en-US"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, ngăn nắp</a:t>
            </a:r>
            <a:r>
              <a:rPr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30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7653" name="Picture 276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88" y="0"/>
            <a:ext cx="2024062" cy="1109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Cloud Callout 1"/>
          <p:cNvSpPr/>
          <p:nvPr/>
        </p:nvSpPr>
        <p:spPr>
          <a:xfrm>
            <a:off x="3011170" y="3039745"/>
            <a:ext cx="6047105" cy="288988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Học xong sắp xếp gọn gàng vào đúng vị trí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 txBox="1"/>
          <p:nvPr/>
        </p:nvSpPr>
        <p:spPr>
          <a:xfrm>
            <a:off x="7519988" y="746125"/>
            <a:ext cx="4162425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spcBef>
                <a:spcPts val="1000"/>
              </a:spcBef>
              <a:buSzPct val="70000"/>
              <a:buFont typeface="Arial" panose="020B0604020202020204" pitchFamily="34" charset="0"/>
            </a:pPr>
            <a:r>
              <a: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2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1963" y="5872163"/>
            <a:ext cx="9288463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3" name="Picture 174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6217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14816" t="17778" r="8859" b="54074"/>
          <a:stretch>
            <a:fillRect/>
          </a:stretch>
        </p:blipFill>
        <p:spPr>
          <a:xfrm>
            <a:off x="746125" y="1411288"/>
            <a:ext cx="9632950" cy="5256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6"/>
          <p:cNvSpPr txBox="1"/>
          <p:nvPr/>
        </p:nvSpPr>
        <p:spPr>
          <a:xfrm>
            <a:off x="427038" y="825500"/>
            <a:ext cx="109394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 đồng tình hoặc không đồng tình với việc l</a:t>
            </a:r>
            <a:r>
              <a:rPr sz="24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 của bạn n</a:t>
            </a:r>
            <a:r>
              <a:rPr sz="24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o? Vì sao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4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 txBox="1"/>
          <p:nvPr/>
        </p:nvSpPr>
        <p:spPr>
          <a:xfrm>
            <a:off x="7519988" y="746125"/>
            <a:ext cx="4162425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spcBef>
                <a:spcPts val="1000"/>
              </a:spcBef>
              <a:buSzPct val="70000"/>
              <a:buFont typeface="Arial" panose="020B0604020202020204" pitchFamily="34" charset="0"/>
            </a:pPr>
            <a:r>
              <a: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2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1963" y="5872163"/>
            <a:ext cx="9288463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676" name="Picture 286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62175" cy="9620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" name="Group 9"/>
          <p:cNvGrpSpPr/>
          <p:nvPr/>
        </p:nvGrpSpPr>
        <p:grpSpPr>
          <a:xfrm>
            <a:off x="4195763" y="1404938"/>
            <a:ext cx="2568575" cy="4206875"/>
            <a:chOff x="9633527" y="1602412"/>
            <a:chExt cx="2567709" cy="4207261"/>
          </a:xfrm>
        </p:grpSpPr>
        <p:sp>
          <p:nvSpPr>
            <p:cNvPr id="4" name="Vertical Scroll 3"/>
            <p:cNvSpPr/>
            <p:nvPr/>
          </p:nvSpPr>
          <p:spPr>
            <a:xfrm>
              <a:off x="9633527" y="1602412"/>
              <a:ext cx="2567709" cy="4207261"/>
            </a:xfrm>
            <a:prstGeom prst="verticalScroll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681" name="TextBox 13"/>
            <p:cNvSpPr txBox="1"/>
            <p:nvPr/>
          </p:nvSpPr>
          <p:spPr>
            <a:xfrm>
              <a:off x="10058834" y="2231120"/>
              <a:ext cx="1858335" cy="30133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sz="2400" b="1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 chia sẻ</a:t>
              </a:r>
              <a:r>
                <a:rPr sz="2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sz="2400" b="1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 bạn cách</a:t>
              </a:r>
              <a:r>
                <a:rPr sz="2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sz="2400" b="1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sắp xếp đồ dung ca nhân của mình gọn gằng, ngăn nắp</a:t>
              </a:r>
              <a:r>
                <a:rPr sz="2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sz="24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Administrator\Downloads\18.2.png"/>
          <p:cNvPicPr>
            <a:picLocks noChangeAspect="1"/>
          </p:cNvPicPr>
          <p:nvPr/>
        </p:nvPicPr>
        <p:blipFill>
          <a:blip r:embed="rId2"/>
          <a:srcRect l="5812" t="52106" r="8862" b="21579"/>
          <a:stretch>
            <a:fillRect/>
          </a:stretch>
        </p:blipFill>
        <p:spPr>
          <a:xfrm>
            <a:off x="1684338" y="625475"/>
            <a:ext cx="9504362" cy="5919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2370138" y="5715000"/>
            <a:ext cx="8445500" cy="83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1371600" y="3719830"/>
            <a:ext cx="5343525" cy="267144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Bọn nhỏ nên đứng dậy đi chỗ khác để các bạn dọn dẹp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Administrator\Downloads\18.2.png"/>
          <p:cNvPicPr>
            <a:picLocks noChangeAspect="1"/>
          </p:cNvPicPr>
          <p:nvPr/>
        </p:nvPicPr>
        <p:blipFill>
          <a:blip r:embed="rId2"/>
          <a:srcRect l="9521" t="79123" r="12819" b="6491"/>
          <a:stretch>
            <a:fillRect/>
          </a:stretch>
        </p:blipFill>
        <p:spPr>
          <a:xfrm>
            <a:off x="890588" y="1335088"/>
            <a:ext cx="10298112" cy="4464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ar Drives">
  <a:themeElements>
    <a:clrScheme name="Calligraphy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Gear Dri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ear Dri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5F5F5F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87878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Widescreen</PresentationFormat>
  <Paragraphs>16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SimSun</vt:lpstr>
      <vt:lpstr>Arial</vt:lpstr>
      <vt:lpstr>Calibri</vt:lpstr>
      <vt:lpstr>Goudy Old Style</vt:lpstr>
      <vt:lpstr>Gill Sans MT</vt:lpstr>
      <vt:lpstr>Times New Roman</vt:lpstr>
      <vt:lpstr>ClassicFrameVTI</vt:lpstr>
      <vt:lpstr>Gear Drives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HT81</cp:lastModifiedBy>
  <cp:revision>3</cp:revision>
  <dcterms:created xsi:type="dcterms:W3CDTF">2020-08-10T03:18:16Z</dcterms:created>
  <dcterms:modified xsi:type="dcterms:W3CDTF">2023-06-05T09:08:17Z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