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sldIdLst>
    <p:sldId id="263" r:id="rId4"/>
    <p:sldId id="315" r:id="rId5"/>
    <p:sldId id="316" r:id="rId6"/>
    <p:sldId id="317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694A1-B24B-44C7-9C73-F1678769C31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74074-3388-4A09-AD71-8CEF87B4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3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50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7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313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8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927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26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79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2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81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302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80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20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31416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17838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77895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82147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3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548430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39915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14876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98775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4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27557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76123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4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94" y="36516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4289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 userDrawn="1"/>
        </p:nvGrpSpPr>
        <p:grpSpPr>
          <a:xfrm>
            <a:off x="1" y="2"/>
            <a:ext cx="9234014" cy="6860117"/>
            <a:chOff x="0" y="0"/>
            <a:chExt cx="12309881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/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257175">
                <a:defRPr/>
              </a:pPr>
              <a:endParaRPr lang="zh-CN" altLang="en-US" sz="105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/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57175">
                  <a:defRPr/>
                </a:pPr>
                <a:endParaRPr lang="zh-CN" altLang="en-US" sz="18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/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57175">
                  <a:defRPr/>
                </a:pPr>
                <a:endParaRPr lang="zh-CN" altLang="en-US" sz="105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/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57175">
                  <a:defRPr/>
                </a:pPr>
                <a:endParaRPr lang="zh-CN" altLang="en-US" sz="105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825218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B6A7D-F063-45F9-980A-1F9F973FEB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4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6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fade/>
  </p:transition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1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8" y="2598372"/>
            <a:ext cx="469309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12: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Giữ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gìn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vệ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sinh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cá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9819" y="1799455"/>
            <a:ext cx="2761532" cy="2826250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en-US" altLang="zh-CN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078078" y="248526"/>
            <a:ext cx="4572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C1577-A709-4705-A496-FE468E40EA5B}"/>
              </a:ext>
            </a:extLst>
          </p:cNvPr>
          <p:cNvSpPr txBox="1"/>
          <p:nvPr/>
        </p:nvSpPr>
        <p:spPr>
          <a:xfrm>
            <a:off x="1066800" y="1295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12268"/>
      </p:ext>
    </p:extLst>
  </p:cSld>
  <p:clrMapOvr>
    <a:masterClrMapping/>
  </p:clrMapOvr>
  <p:transition spd="slow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2220" y="1799454"/>
            <a:ext cx="4221479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en-US" altLang="zh-CN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KHÁM PHÁ – KẾT NỐI</a:t>
                </a:r>
                <a:endParaRPr lang="zh-CN" altLang="en-US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8333" t="11823" r="9722" b="52709"/>
          <a:stretch>
            <a:fillRect/>
          </a:stretch>
        </p:blipFill>
        <p:spPr bwMode="auto">
          <a:xfrm>
            <a:off x="0" y="381000"/>
            <a:ext cx="8991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ách điện tử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14583" t="47291" r="8333" b="9360"/>
          <a:stretch>
            <a:fillRect/>
          </a:stretch>
        </p:blipFill>
        <p:spPr bwMode="auto">
          <a:xfrm>
            <a:off x="0" y="0"/>
            <a:ext cx="8458200" cy="6705600"/>
          </a:xfrm>
          <a:prstGeom prst="rect">
            <a:avLst/>
          </a:prstGeom>
          <a:noFill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FA6283F-F42B-4D67-BEB6-C8FDCAF9EE82}"/>
              </a:ext>
            </a:extLst>
          </p:cNvPr>
          <p:cNvSpPr/>
          <p:nvPr/>
        </p:nvSpPr>
        <p:spPr>
          <a:xfrm>
            <a:off x="3200400" y="3733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B7999E-0947-410F-9EC8-14C047137989}"/>
              </a:ext>
            </a:extLst>
          </p:cNvPr>
          <p:cNvSpPr/>
          <p:nvPr/>
        </p:nvSpPr>
        <p:spPr>
          <a:xfrm>
            <a:off x="8077200" y="304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8333" t="5911" r="31944" b="84729"/>
          <a:stretch>
            <a:fillRect/>
          </a:stretch>
        </p:blipFill>
        <p:spPr bwMode="auto">
          <a:xfrm>
            <a:off x="381000" y="838200"/>
            <a:ext cx="81534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6944" t="16256" r="11806" b="206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9028" t="79803" r="16667" b="9852"/>
          <a:stretch>
            <a:fillRect/>
          </a:stretch>
        </p:blipFill>
        <p:spPr bwMode="auto">
          <a:xfrm>
            <a:off x="457200" y="762000"/>
            <a:ext cx="81534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</Words>
  <Application>Microsoft Office PowerPoint</Application>
  <PresentationFormat>On-screen Show (4:3)</PresentationFormat>
  <Paragraphs>9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Arial-Rounded</vt:lpstr>
      <vt:lpstr>等线</vt:lpstr>
      <vt:lpstr>Arial</vt:lpstr>
      <vt:lpstr>Calibri</vt:lpstr>
      <vt:lpstr>Times New Roman</vt:lpstr>
      <vt:lpstr>Office Theme</vt:lpstr>
      <vt:lpstr>Office 主题​​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ngoc</cp:lastModifiedBy>
  <cp:revision>3</cp:revision>
  <dcterms:created xsi:type="dcterms:W3CDTF">2020-09-02T03:44:35Z</dcterms:created>
  <dcterms:modified xsi:type="dcterms:W3CDTF">2020-09-05T14:44:01Z</dcterms:modified>
</cp:coreProperties>
</file>