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67" r:id="rId3"/>
    <p:sldId id="258" r:id="rId4"/>
    <p:sldId id="259" r:id="rId5"/>
    <p:sldId id="260" r:id="rId6"/>
    <p:sldId id="268" r:id="rId7"/>
    <p:sldId id="269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068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4C5772-F449-41A7-9413-1067B5F0BD31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E5C7D4-6518-4188-8325-7382B0271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82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87164-2715-4353-8888-401FABA5989F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C5DE1-ACC9-46FD-8B4F-5D70CBE9F3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87164-2715-4353-8888-401FABA5989F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C5DE1-ACC9-46FD-8B4F-5D70CBE9F3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87164-2715-4353-8888-401FABA5989F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C5DE1-ACC9-46FD-8B4F-5D70CBE9F3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87164-2715-4353-8888-401FABA5989F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C5DE1-ACC9-46FD-8B4F-5D70CBE9F3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87164-2715-4353-8888-401FABA5989F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C5DE1-ACC9-46FD-8B4F-5D70CBE9F3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87164-2715-4353-8888-401FABA5989F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C5DE1-ACC9-46FD-8B4F-5D70CBE9F3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87164-2715-4353-8888-401FABA5989F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C5DE1-ACC9-46FD-8B4F-5D70CBE9F3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87164-2715-4353-8888-401FABA5989F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C5DE1-ACC9-46FD-8B4F-5D70CBE9F3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87164-2715-4353-8888-401FABA5989F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C5DE1-ACC9-46FD-8B4F-5D70CBE9F3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87164-2715-4353-8888-401FABA5989F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C5DE1-ACC9-46FD-8B4F-5D70CBE9F3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87164-2715-4353-8888-401FABA5989F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C5DE1-ACC9-46FD-8B4F-5D70CBE9F3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787164-2715-4353-8888-401FABA5989F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2C5DE1-ACC9-46FD-8B4F-5D70CBE9F39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3447" y="2613212"/>
            <a:ext cx="914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êu đề 1"/>
          <p:cNvSpPr>
            <a:spLocks noGrp="1"/>
          </p:cNvSpPr>
          <p:nvPr/>
        </p:nvSpPr>
        <p:spPr>
          <a:xfrm>
            <a:off x="-402590" y="1143000"/>
            <a:ext cx="9546590" cy="1664970"/>
          </a:xfrm>
          <a:prstGeom prst="rect">
            <a:avLst/>
          </a:prstGeom>
        </p:spPr>
        <p:txBody>
          <a:bodyPr vert="horz" lIns="91440" tIns="45720" rIns="91440" bIns="45720" rtlCol="0" anchor="b">
            <a:prstTxWarp prst="textArchUp">
              <a:avLst/>
            </a:prstTxWarp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vi-VN" sz="4400" kern="1200">
                <a:solidFill>
                  <a:srgbClr val="40404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algn="ctr"/>
            <a: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CHÀO MỪNG CÁC EM ĐẾN VỚI TIẾT</a:t>
            </a:r>
            <a: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</a:rPr>
              <a:t/>
            </a:r>
            <a:b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</a:rPr>
            </a:br>
            <a:endParaRPr lang="en-US" altLang="vi-VN" sz="14400" b="1" kern="1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81200" y="1219200"/>
            <a:ext cx="4572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1622425">
              <a:defRPr/>
            </a:pPr>
            <a:r>
              <a:rPr lang="en-US" altLang="zh-CN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altLang="zh-CN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endParaRPr lang="en-US" altLang="zh-CN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1622425">
              <a:defRPr/>
            </a:pPr>
            <a:r>
              <a:rPr lang="en-US" altLang="zh-CN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zh-CN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altLang="zh-CN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wn Ribbon 4"/>
          <p:cNvSpPr/>
          <p:nvPr/>
        </p:nvSpPr>
        <p:spPr>
          <a:xfrm>
            <a:off x="1447800" y="999811"/>
            <a:ext cx="5181600" cy="1143000"/>
          </a:xfrm>
          <a:prstGeom prst="ribbon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5052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Phi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V.A – Đến Lớp Học Rất Vu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971800" y="4677089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0509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 animBg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536497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514600" y="0"/>
            <a:ext cx="6629400" cy="10156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6765" y="1623695"/>
            <a:ext cx="5619750" cy="3898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ounded Rectangle 6"/>
          <p:cNvSpPr/>
          <p:nvPr/>
        </p:nvSpPr>
        <p:spPr>
          <a:xfrm>
            <a:off x="0" y="6248400"/>
            <a:ext cx="9144000" cy="6096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" name="Cloud Callout 1"/>
          <p:cNvSpPr/>
          <p:nvPr/>
        </p:nvSpPr>
        <p:spPr>
          <a:xfrm>
            <a:off x="-76200" y="1752600"/>
            <a:ext cx="2362200" cy="18288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Không học và làm bài đầy đủ em sẽ bị điểm kém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6324600" y="1524000"/>
            <a:ext cx="2590800" cy="17526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Học và làm bài đầy đủ em sẽ được điểm tốt, được tuyên dương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7" grpId="1" animBg="1"/>
      <p:bldP spid="2" grpId="0" animBg="1"/>
      <p:bldP spid="2" grpId="1" animBg="1"/>
      <p:bldP spid="3" grpId="0" animBg="1"/>
      <p:bldP spid="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352800" cy="1454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Oval 2"/>
          <p:cNvSpPr/>
          <p:nvPr/>
        </p:nvSpPr>
        <p:spPr>
          <a:xfrm>
            <a:off x="3200400" y="0"/>
            <a:ext cx="5943600" cy="19050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28800"/>
            <a:ext cx="49530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13428" y="1981200"/>
            <a:ext cx="4230572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Oval 5"/>
          <p:cNvSpPr/>
          <p:nvPr/>
        </p:nvSpPr>
        <p:spPr>
          <a:xfrm>
            <a:off x="0" y="5562600"/>
            <a:ext cx="8839200" cy="1295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thói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225" y="1738630"/>
            <a:ext cx="673735" cy="673735"/>
          </a:xfrm>
          <a:prstGeom prst="rect">
            <a:avLst/>
          </a:prstGeom>
        </p:spPr>
      </p:pic>
      <p:pic>
        <p:nvPicPr>
          <p:cNvPr id="2" name="Content Placeholder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" y="2634615"/>
            <a:ext cx="673735" cy="6737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297968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68805" y="1828800"/>
            <a:ext cx="6356350" cy="300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ounded Rectangle 3"/>
          <p:cNvSpPr/>
          <p:nvPr/>
        </p:nvSpPr>
        <p:spPr>
          <a:xfrm>
            <a:off x="3048000" y="228600"/>
            <a:ext cx="6096000" cy="10668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57200" y="2590800"/>
            <a:ext cx="8305800" cy="18288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0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2743201" cy="1262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ounded Rectangular Callout 7"/>
          <p:cNvSpPr/>
          <p:nvPr/>
        </p:nvSpPr>
        <p:spPr>
          <a:xfrm>
            <a:off x="4038600" y="1219200"/>
            <a:ext cx="4800600" cy="1905000"/>
          </a:xfrm>
          <a:prstGeom prst="wedgeRoundRectCallout">
            <a:avLst>
              <a:gd name="adj1" fmla="val -70943"/>
              <a:gd name="adj2" fmla="val 75054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2171700"/>
            <a:ext cx="2438400" cy="2628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745870b86012c4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753567" y="2971800"/>
            <a:ext cx="30847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Vận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dụng</a:t>
            </a:r>
            <a:r>
              <a:rPr lang="en-US" sz="5400" b="1" cap="none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153</Words>
  <Application>Microsoft Office PowerPoint</Application>
  <PresentationFormat>On-screen Show (4:3)</PresentationFormat>
  <Paragraphs>17</Paragraphs>
  <Slides>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宋体</vt:lpstr>
      <vt:lpstr>Arial</vt:lpstr>
      <vt:lpstr>Calibri</vt:lpstr>
      <vt:lpstr>Segoe UI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AutoBVT</dc:creator>
  <cp:lastModifiedBy>HT81</cp:lastModifiedBy>
  <cp:revision>10</cp:revision>
  <dcterms:created xsi:type="dcterms:W3CDTF">2020-08-27T03:05:00Z</dcterms:created>
  <dcterms:modified xsi:type="dcterms:W3CDTF">2023-06-05T08:45:24Z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