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0" r:id="rId1"/>
    <p:sldMasterId id="2147483792" r:id="rId2"/>
  </p:sldMasterIdLst>
  <p:notesMasterIdLst>
    <p:notesMasterId r:id="rId11"/>
  </p:notesMasterIdLst>
  <p:sldIdLst>
    <p:sldId id="275" r:id="rId3"/>
    <p:sldId id="264" r:id="rId4"/>
    <p:sldId id="294" r:id="rId5"/>
    <p:sldId id="290" r:id="rId6"/>
    <p:sldId id="295" r:id="rId7"/>
    <p:sldId id="276" r:id="rId8"/>
    <p:sldId id="296" r:id="rId9"/>
    <p:sldId id="297" r:id="rId1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1" d="100"/>
          <a:sy n="71" d="100"/>
        </p:scale>
        <p:origin x="1068" y="3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tableStyles" Target="tableStyle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5759902-EFC2-470E-8E1E-E0ADD083C629}" type="datetimeFigureOut">
              <a:rPr lang="en-US" smtClean="0"/>
              <a:t>6/5/2023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54D9CC5-4EEE-49DD-A13C-9359554D9A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2020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10AF2573-EF2B-4AB1-99EA-E647D85F4734}" type="slidenum">
              <a:rPr lang="en-US" b="0" smtClean="0"/>
              <a:pPr eaLnBrk="1" hangingPunct="1"/>
              <a:t>1</a:t>
            </a:fld>
            <a:endParaRPr lang="en-US" b="0"/>
          </a:p>
        </p:txBody>
      </p:sp>
      <p:sp>
        <p:nvSpPr>
          <p:cNvPr id="235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5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258165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707FC-82E6-4D98-A855-456ADAFE3759}" type="datetimeFigureOut">
              <a:rPr lang="en-US" smtClean="0"/>
              <a:t>6/5/2023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610B25-8783-4E33-84B3-CC9447CB9FF2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707FC-82E6-4D98-A855-456ADAFE3759}" type="datetimeFigureOut">
              <a:rPr lang="en-US" smtClean="0"/>
              <a:t>6/5/2023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610B25-8783-4E33-84B3-CC9447CB9FF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707FC-82E6-4D98-A855-456ADAFE3759}" type="datetimeFigureOut">
              <a:rPr lang="en-US" smtClean="0"/>
              <a:t>6/5/2023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610B25-8783-4E33-84B3-CC9447CB9FF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592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368"/>
            </a:lvl1pPr>
            <a:lvl2pPr marL="451074" indent="0" algn="ctr">
              <a:buNone/>
              <a:defRPr sz="1973"/>
            </a:lvl2pPr>
            <a:lvl3pPr marL="902147" indent="0" algn="ctr">
              <a:buNone/>
              <a:defRPr sz="1776"/>
            </a:lvl3pPr>
            <a:lvl4pPr marL="1353221" indent="0" algn="ctr">
              <a:buNone/>
              <a:defRPr sz="1579"/>
            </a:lvl4pPr>
            <a:lvl5pPr marL="1804294" indent="0" algn="ctr">
              <a:buNone/>
              <a:defRPr sz="1579"/>
            </a:lvl5pPr>
            <a:lvl6pPr marL="2255368" indent="0" algn="ctr">
              <a:buNone/>
              <a:defRPr sz="1579"/>
            </a:lvl6pPr>
            <a:lvl7pPr marL="2706441" indent="0" algn="ctr">
              <a:buNone/>
              <a:defRPr sz="1579"/>
            </a:lvl7pPr>
            <a:lvl8pPr marL="3157515" indent="0" algn="ctr">
              <a:buNone/>
              <a:defRPr sz="1579"/>
            </a:lvl8pPr>
            <a:lvl9pPr marL="3608588" indent="0" algn="ctr">
              <a:buNone/>
              <a:defRPr sz="1579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7BC31-D7C2-4871-BF37-6EA61146175A}" type="datetimeFigureOut">
              <a:rPr lang="en-US" smtClean="0"/>
              <a:t>6/5/2023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E44FF-5ED0-4D95-A1D9-170A2076FB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622918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7BC31-D7C2-4871-BF37-6EA61146175A}" type="datetimeFigureOut">
              <a:rPr lang="en-US" smtClean="0"/>
              <a:t>6/5/2023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E44FF-5ED0-4D95-A1D9-170A2076FB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061133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40"/>
            <a:ext cx="7886700" cy="2852737"/>
          </a:xfrm>
        </p:spPr>
        <p:txBody>
          <a:bodyPr anchor="b"/>
          <a:lstStyle>
            <a:lvl1pPr>
              <a:defRPr sz="592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368">
                <a:solidFill>
                  <a:schemeClr val="tx1"/>
                </a:solidFill>
              </a:defRPr>
            </a:lvl1pPr>
            <a:lvl2pPr marL="451074" indent="0">
              <a:buNone/>
              <a:defRPr sz="1973">
                <a:solidFill>
                  <a:schemeClr val="tx1">
                    <a:tint val="75000"/>
                  </a:schemeClr>
                </a:solidFill>
              </a:defRPr>
            </a:lvl2pPr>
            <a:lvl3pPr marL="902147" indent="0">
              <a:buNone/>
              <a:defRPr sz="1776">
                <a:solidFill>
                  <a:schemeClr val="tx1">
                    <a:tint val="75000"/>
                  </a:schemeClr>
                </a:solidFill>
              </a:defRPr>
            </a:lvl3pPr>
            <a:lvl4pPr marL="1353221" indent="0">
              <a:buNone/>
              <a:defRPr sz="1579">
                <a:solidFill>
                  <a:schemeClr val="tx1">
                    <a:tint val="75000"/>
                  </a:schemeClr>
                </a:solidFill>
              </a:defRPr>
            </a:lvl4pPr>
            <a:lvl5pPr marL="1804294" indent="0">
              <a:buNone/>
              <a:defRPr sz="1579">
                <a:solidFill>
                  <a:schemeClr val="tx1">
                    <a:tint val="75000"/>
                  </a:schemeClr>
                </a:solidFill>
              </a:defRPr>
            </a:lvl5pPr>
            <a:lvl6pPr marL="2255368" indent="0">
              <a:buNone/>
              <a:defRPr sz="1579">
                <a:solidFill>
                  <a:schemeClr val="tx1">
                    <a:tint val="75000"/>
                  </a:schemeClr>
                </a:solidFill>
              </a:defRPr>
            </a:lvl6pPr>
            <a:lvl7pPr marL="2706441" indent="0">
              <a:buNone/>
              <a:defRPr sz="1579">
                <a:solidFill>
                  <a:schemeClr val="tx1">
                    <a:tint val="75000"/>
                  </a:schemeClr>
                </a:solidFill>
              </a:defRPr>
            </a:lvl7pPr>
            <a:lvl8pPr marL="3157515" indent="0">
              <a:buNone/>
              <a:defRPr sz="1579">
                <a:solidFill>
                  <a:schemeClr val="tx1">
                    <a:tint val="75000"/>
                  </a:schemeClr>
                </a:solidFill>
              </a:defRPr>
            </a:lvl8pPr>
            <a:lvl9pPr marL="3608588" indent="0">
              <a:buNone/>
              <a:defRPr sz="1579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7BC31-D7C2-4871-BF37-6EA61146175A}" type="datetimeFigureOut">
              <a:rPr lang="en-US" smtClean="0"/>
              <a:t>6/5/2023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E44FF-5ED0-4D95-A1D9-170A2076FB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831754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7BC31-D7C2-4871-BF37-6EA61146175A}" type="datetimeFigureOut">
              <a:rPr lang="en-US" smtClean="0"/>
              <a:t>6/5/2023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E44FF-5ED0-4D95-A1D9-170A2076FB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571225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368" b="1"/>
            </a:lvl1pPr>
            <a:lvl2pPr marL="451074" indent="0">
              <a:buNone/>
              <a:defRPr sz="1973" b="1"/>
            </a:lvl2pPr>
            <a:lvl3pPr marL="902147" indent="0">
              <a:buNone/>
              <a:defRPr sz="1776" b="1"/>
            </a:lvl3pPr>
            <a:lvl4pPr marL="1353221" indent="0">
              <a:buNone/>
              <a:defRPr sz="1579" b="1"/>
            </a:lvl4pPr>
            <a:lvl5pPr marL="1804294" indent="0">
              <a:buNone/>
              <a:defRPr sz="1579" b="1"/>
            </a:lvl5pPr>
            <a:lvl6pPr marL="2255368" indent="0">
              <a:buNone/>
              <a:defRPr sz="1579" b="1"/>
            </a:lvl6pPr>
            <a:lvl7pPr marL="2706441" indent="0">
              <a:buNone/>
              <a:defRPr sz="1579" b="1"/>
            </a:lvl7pPr>
            <a:lvl8pPr marL="3157515" indent="0">
              <a:buNone/>
              <a:defRPr sz="1579" b="1"/>
            </a:lvl8pPr>
            <a:lvl9pPr marL="3608588" indent="0">
              <a:buNone/>
              <a:defRPr sz="1579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2" y="1681163"/>
            <a:ext cx="3887391" cy="823912"/>
          </a:xfrm>
        </p:spPr>
        <p:txBody>
          <a:bodyPr anchor="b"/>
          <a:lstStyle>
            <a:lvl1pPr marL="0" indent="0">
              <a:buNone/>
              <a:defRPr sz="2368" b="1"/>
            </a:lvl1pPr>
            <a:lvl2pPr marL="451074" indent="0">
              <a:buNone/>
              <a:defRPr sz="1973" b="1"/>
            </a:lvl2pPr>
            <a:lvl3pPr marL="902147" indent="0">
              <a:buNone/>
              <a:defRPr sz="1776" b="1"/>
            </a:lvl3pPr>
            <a:lvl4pPr marL="1353221" indent="0">
              <a:buNone/>
              <a:defRPr sz="1579" b="1"/>
            </a:lvl4pPr>
            <a:lvl5pPr marL="1804294" indent="0">
              <a:buNone/>
              <a:defRPr sz="1579" b="1"/>
            </a:lvl5pPr>
            <a:lvl6pPr marL="2255368" indent="0">
              <a:buNone/>
              <a:defRPr sz="1579" b="1"/>
            </a:lvl6pPr>
            <a:lvl7pPr marL="2706441" indent="0">
              <a:buNone/>
              <a:defRPr sz="1579" b="1"/>
            </a:lvl7pPr>
            <a:lvl8pPr marL="3157515" indent="0">
              <a:buNone/>
              <a:defRPr sz="1579" b="1"/>
            </a:lvl8pPr>
            <a:lvl9pPr marL="3608588" indent="0">
              <a:buNone/>
              <a:defRPr sz="1579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2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7BC31-D7C2-4871-BF37-6EA61146175A}" type="datetimeFigureOut">
              <a:rPr lang="en-US" smtClean="0"/>
              <a:t>6/5/2023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E44FF-5ED0-4D95-A1D9-170A2076FB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176844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7BC31-D7C2-4871-BF37-6EA61146175A}" type="datetimeFigureOut">
              <a:rPr lang="en-US" smtClean="0"/>
              <a:t>6/5/2023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E44FF-5ED0-4D95-A1D9-170A2076FB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514009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7BC31-D7C2-4871-BF37-6EA61146175A}" type="datetimeFigureOut">
              <a:rPr lang="en-US" smtClean="0"/>
              <a:t>6/5/2023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E44FF-5ED0-4D95-A1D9-170A2076FB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931536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157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157"/>
            </a:lvl1pPr>
            <a:lvl2pPr>
              <a:defRPr sz="2762"/>
            </a:lvl2pPr>
            <a:lvl3pPr>
              <a:defRPr sz="2368"/>
            </a:lvl3pPr>
            <a:lvl4pPr>
              <a:defRPr sz="1973"/>
            </a:lvl4pPr>
            <a:lvl5pPr>
              <a:defRPr sz="1973"/>
            </a:lvl5pPr>
            <a:lvl6pPr>
              <a:defRPr sz="1973"/>
            </a:lvl6pPr>
            <a:lvl7pPr>
              <a:defRPr sz="1973"/>
            </a:lvl7pPr>
            <a:lvl8pPr>
              <a:defRPr sz="1973"/>
            </a:lvl8pPr>
            <a:lvl9pPr>
              <a:defRPr sz="1973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579"/>
            </a:lvl1pPr>
            <a:lvl2pPr marL="451074" indent="0">
              <a:buNone/>
              <a:defRPr sz="1381"/>
            </a:lvl2pPr>
            <a:lvl3pPr marL="902147" indent="0">
              <a:buNone/>
              <a:defRPr sz="1184"/>
            </a:lvl3pPr>
            <a:lvl4pPr marL="1353221" indent="0">
              <a:buNone/>
              <a:defRPr sz="987"/>
            </a:lvl4pPr>
            <a:lvl5pPr marL="1804294" indent="0">
              <a:buNone/>
              <a:defRPr sz="987"/>
            </a:lvl5pPr>
            <a:lvl6pPr marL="2255368" indent="0">
              <a:buNone/>
              <a:defRPr sz="987"/>
            </a:lvl6pPr>
            <a:lvl7pPr marL="2706441" indent="0">
              <a:buNone/>
              <a:defRPr sz="987"/>
            </a:lvl7pPr>
            <a:lvl8pPr marL="3157515" indent="0">
              <a:buNone/>
              <a:defRPr sz="987"/>
            </a:lvl8pPr>
            <a:lvl9pPr marL="3608588" indent="0">
              <a:buNone/>
              <a:defRPr sz="987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7BC31-D7C2-4871-BF37-6EA61146175A}" type="datetimeFigureOut">
              <a:rPr lang="en-US" smtClean="0"/>
              <a:t>6/5/2023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E44FF-5ED0-4D95-A1D9-170A2076FB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78461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707FC-82E6-4D98-A855-456ADAFE3759}" type="datetimeFigureOut">
              <a:rPr lang="en-US" smtClean="0"/>
              <a:t>6/5/2023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610B25-8783-4E33-84B3-CC9447CB9FF2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157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157"/>
            </a:lvl1pPr>
            <a:lvl2pPr marL="451074" indent="0">
              <a:buNone/>
              <a:defRPr sz="2762"/>
            </a:lvl2pPr>
            <a:lvl3pPr marL="902147" indent="0">
              <a:buNone/>
              <a:defRPr sz="2368"/>
            </a:lvl3pPr>
            <a:lvl4pPr marL="1353221" indent="0">
              <a:buNone/>
              <a:defRPr sz="1973"/>
            </a:lvl4pPr>
            <a:lvl5pPr marL="1804294" indent="0">
              <a:buNone/>
              <a:defRPr sz="1973"/>
            </a:lvl5pPr>
            <a:lvl6pPr marL="2255368" indent="0">
              <a:buNone/>
              <a:defRPr sz="1973"/>
            </a:lvl6pPr>
            <a:lvl7pPr marL="2706441" indent="0">
              <a:buNone/>
              <a:defRPr sz="1973"/>
            </a:lvl7pPr>
            <a:lvl8pPr marL="3157515" indent="0">
              <a:buNone/>
              <a:defRPr sz="1973"/>
            </a:lvl8pPr>
            <a:lvl9pPr marL="3608588" indent="0">
              <a:buNone/>
              <a:defRPr sz="1973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579"/>
            </a:lvl1pPr>
            <a:lvl2pPr marL="451074" indent="0">
              <a:buNone/>
              <a:defRPr sz="1381"/>
            </a:lvl2pPr>
            <a:lvl3pPr marL="902147" indent="0">
              <a:buNone/>
              <a:defRPr sz="1184"/>
            </a:lvl3pPr>
            <a:lvl4pPr marL="1353221" indent="0">
              <a:buNone/>
              <a:defRPr sz="987"/>
            </a:lvl4pPr>
            <a:lvl5pPr marL="1804294" indent="0">
              <a:buNone/>
              <a:defRPr sz="987"/>
            </a:lvl5pPr>
            <a:lvl6pPr marL="2255368" indent="0">
              <a:buNone/>
              <a:defRPr sz="987"/>
            </a:lvl6pPr>
            <a:lvl7pPr marL="2706441" indent="0">
              <a:buNone/>
              <a:defRPr sz="987"/>
            </a:lvl7pPr>
            <a:lvl8pPr marL="3157515" indent="0">
              <a:buNone/>
              <a:defRPr sz="987"/>
            </a:lvl8pPr>
            <a:lvl9pPr marL="3608588" indent="0">
              <a:buNone/>
              <a:defRPr sz="987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7BC31-D7C2-4871-BF37-6EA61146175A}" type="datetimeFigureOut">
              <a:rPr lang="en-US" smtClean="0"/>
              <a:t>6/5/2023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E44FF-5ED0-4D95-A1D9-170A2076FB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086616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7BC31-D7C2-4871-BF37-6EA61146175A}" type="datetimeFigureOut">
              <a:rPr lang="en-US" smtClean="0"/>
              <a:t>6/5/2023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E44FF-5ED0-4D95-A1D9-170A2076FB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899457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365126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2" y="365126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7BC31-D7C2-4871-BF37-6EA61146175A}" type="datetimeFigureOut">
              <a:rPr lang="en-US" smtClean="0"/>
              <a:t>6/5/2023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E44FF-5ED0-4D95-A1D9-170A2076FB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65046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707FC-82E6-4D98-A855-456ADAFE3759}" type="datetimeFigureOut">
              <a:rPr lang="en-US" smtClean="0"/>
              <a:t>6/5/2023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610B25-8783-4E33-84B3-CC9447CB9FF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707FC-82E6-4D98-A855-456ADAFE3759}" type="datetimeFigureOut">
              <a:rPr lang="en-US" smtClean="0"/>
              <a:t>6/5/2023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610B25-8783-4E33-84B3-CC9447CB9FF2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707FC-82E6-4D98-A855-456ADAFE3759}" type="datetimeFigureOut">
              <a:rPr lang="en-US" smtClean="0"/>
              <a:t>6/5/2023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610B25-8783-4E33-84B3-CC9447CB9FF2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707FC-82E6-4D98-A855-456ADAFE3759}" type="datetimeFigureOut">
              <a:rPr lang="en-US" smtClean="0"/>
              <a:t>6/5/2023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610B25-8783-4E33-84B3-CC9447CB9FF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707FC-82E6-4D98-A855-456ADAFE3759}" type="datetimeFigureOut">
              <a:rPr lang="en-US" smtClean="0"/>
              <a:t>6/5/2023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610B25-8783-4E33-84B3-CC9447CB9FF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707FC-82E6-4D98-A855-456ADAFE3759}" type="datetimeFigureOut">
              <a:rPr lang="en-US" smtClean="0"/>
              <a:t>6/5/2023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610B25-8783-4E33-84B3-CC9447CB9FF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707FC-82E6-4D98-A855-456ADAFE3759}" type="datetimeFigureOut">
              <a:rPr lang="en-US" smtClean="0"/>
              <a:t>6/5/2023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610B25-8783-4E33-84B3-CC9447CB9FF2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F24707FC-82E6-4D98-A855-456ADAFE3759}" type="datetimeFigureOut">
              <a:rPr lang="en-US" smtClean="0"/>
              <a:t>6/5/2023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00610B25-8783-4E33-84B3-CC9447CB9FF2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2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84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97BC31-D7C2-4871-BF37-6EA61146175A}" type="datetimeFigureOut">
              <a:rPr lang="en-US" smtClean="0"/>
              <a:t>6/5/2023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2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84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2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84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0E44FF-5ED0-4D95-A1D9-170A2076FB77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43" y="0"/>
            <a:ext cx="9120717" cy="69336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75214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</p:sldLayoutIdLst>
  <p:txStyles>
    <p:titleStyle>
      <a:lvl1pPr algn="l" defTabSz="902147" rtl="0" eaLnBrk="1" latinLnBrk="0" hangingPunct="1">
        <a:lnSpc>
          <a:spcPct val="90000"/>
        </a:lnSpc>
        <a:spcBef>
          <a:spcPct val="0"/>
        </a:spcBef>
        <a:buNone/>
        <a:defRPr sz="434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5537" indent="-225537" algn="l" defTabSz="902147" rtl="0" eaLnBrk="1" latinLnBrk="0" hangingPunct="1">
        <a:lnSpc>
          <a:spcPct val="90000"/>
        </a:lnSpc>
        <a:spcBef>
          <a:spcPts val="987"/>
        </a:spcBef>
        <a:buFont typeface="Arial" panose="020B0604020202020204" pitchFamily="34" charset="0"/>
        <a:buChar char="•"/>
        <a:defRPr sz="2762" kern="1200">
          <a:solidFill>
            <a:schemeClr val="tx1"/>
          </a:solidFill>
          <a:latin typeface="+mn-lt"/>
          <a:ea typeface="+mn-ea"/>
          <a:cs typeface="+mn-cs"/>
        </a:defRPr>
      </a:lvl1pPr>
      <a:lvl2pPr marL="676610" indent="-225537" algn="l" defTabSz="902147" rtl="0" eaLnBrk="1" latinLnBrk="0" hangingPunct="1">
        <a:lnSpc>
          <a:spcPct val="90000"/>
        </a:lnSpc>
        <a:spcBef>
          <a:spcPts val="493"/>
        </a:spcBef>
        <a:buFont typeface="Arial" panose="020B0604020202020204" pitchFamily="34" charset="0"/>
        <a:buChar char="•"/>
        <a:defRPr sz="2368" kern="1200">
          <a:solidFill>
            <a:schemeClr val="tx1"/>
          </a:solidFill>
          <a:latin typeface="+mn-lt"/>
          <a:ea typeface="+mn-ea"/>
          <a:cs typeface="+mn-cs"/>
        </a:defRPr>
      </a:lvl2pPr>
      <a:lvl3pPr marL="1127684" indent="-225537" algn="l" defTabSz="902147" rtl="0" eaLnBrk="1" latinLnBrk="0" hangingPunct="1">
        <a:lnSpc>
          <a:spcPct val="90000"/>
        </a:lnSpc>
        <a:spcBef>
          <a:spcPts val="493"/>
        </a:spcBef>
        <a:buFont typeface="Arial" panose="020B0604020202020204" pitchFamily="34" charset="0"/>
        <a:buChar char="•"/>
        <a:defRPr sz="1973" kern="1200">
          <a:solidFill>
            <a:schemeClr val="tx1"/>
          </a:solidFill>
          <a:latin typeface="+mn-lt"/>
          <a:ea typeface="+mn-ea"/>
          <a:cs typeface="+mn-cs"/>
        </a:defRPr>
      </a:lvl3pPr>
      <a:lvl4pPr marL="1578757" indent="-225537" algn="l" defTabSz="902147" rtl="0" eaLnBrk="1" latinLnBrk="0" hangingPunct="1">
        <a:lnSpc>
          <a:spcPct val="90000"/>
        </a:lnSpc>
        <a:spcBef>
          <a:spcPts val="493"/>
        </a:spcBef>
        <a:buFont typeface="Arial" panose="020B0604020202020204" pitchFamily="34" charset="0"/>
        <a:buChar char="•"/>
        <a:defRPr sz="1776" kern="1200">
          <a:solidFill>
            <a:schemeClr val="tx1"/>
          </a:solidFill>
          <a:latin typeface="+mn-lt"/>
          <a:ea typeface="+mn-ea"/>
          <a:cs typeface="+mn-cs"/>
        </a:defRPr>
      </a:lvl4pPr>
      <a:lvl5pPr marL="2029831" indent="-225537" algn="l" defTabSz="902147" rtl="0" eaLnBrk="1" latinLnBrk="0" hangingPunct="1">
        <a:lnSpc>
          <a:spcPct val="90000"/>
        </a:lnSpc>
        <a:spcBef>
          <a:spcPts val="493"/>
        </a:spcBef>
        <a:buFont typeface="Arial" panose="020B0604020202020204" pitchFamily="34" charset="0"/>
        <a:buChar char="•"/>
        <a:defRPr sz="1776" kern="1200">
          <a:solidFill>
            <a:schemeClr val="tx1"/>
          </a:solidFill>
          <a:latin typeface="+mn-lt"/>
          <a:ea typeface="+mn-ea"/>
          <a:cs typeface="+mn-cs"/>
        </a:defRPr>
      </a:lvl5pPr>
      <a:lvl6pPr marL="2480904" indent="-225537" algn="l" defTabSz="902147" rtl="0" eaLnBrk="1" latinLnBrk="0" hangingPunct="1">
        <a:lnSpc>
          <a:spcPct val="90000"/>
        </a:lnSpc>
        <a:spcBef>
          <a:spcPts val="493"/>
        </a:spcBef>
        <a:buFont typeface="Arial" panose="020B0604020202020204" pitchFamily="34" charset="0"/>
        <a:buChar char="•"/>
        <a:defRPr sz="1776" kern="1200">
          <a:solidFill>
            <a:schemeClr val="tx1"/>
          </a:solidFill>
          <a:latin typeface="+mn-lt"/>
          <a:ea typeface="+mn-ea"/>
          <a:cs typeface="+mn-cs"/>
        </a:defRPr>
      </a:lvl6pPr>
      <a:lvl7pPr marL="2931978" indent="-225537" algn="l" defTabSz="902147" rtl="0" eaLnBrk="1" latinLnBrk="0" hangingPunct="1">
        <a:lnSpc>
          <a:spcPct val="90000"/>
        </a:lnSpc>
        <a:spcBef>
          <a:spcPts val="493"/>
        </a:spcBef>
        <a:buFont typeface="Arial" panose="020B0604020202020204" pitchFamily="34" charset="0"/>
        <a:buChar char="•"/>
        <a:defRPr sz="1776" kern="1200">
          <a:solidFill>
            <a:schemeClr val="tx1"/>
          </a:solidFill>
          <a:latin typeface="+mn-lt"/>
          <a:ea typeface="+mn-ea"/>
          <a:cs typeface="+mn-cs"/>
        </a:defRPr>
      </a:lvl7pPr>
      <a:lvl8pPr marL="3383051" indent="-225537" algn="l" defTabSz="902147" rtl="0" eaLnBrk="1" latinLnBrk="0" hangingPunct="1">
        <a:lnSpc>
          <a:spcPct val="90000"/>
        </a:lnSpc>
        <a:spcBef>
          <a:spcPts val="493"/>
        </a:spcBef>
        <a:buFont typeface="Arial" panose="020B0604020202020204" pitchFamily="34" charset="0"/>
        <a:buChar char="•"/>
        <a:defRPr sz="1776" kern="1200">
          <a:solidFill>
            <a:schemeClr val="tx1"/>
          </a:solidFill>
          <a:latin typeface="+mn-lt"/>
          <a:ea typeface="+mn-ea"/>
          <a:cs typeface="+mn-cs"/>
        </a:defRPr>
      </a:lvl8pPr>
      <a:lvl9pPr marL="3834125" indent="-225537" algn="l" defTabSz="902147" rtl="0" eaLnBrk="1" latinLnBrk="0" hangingPunct="1">
        <a:lnSpc>
          <a:spcPct val="90000"/>
        </a:lnSpc>
        <a:spcBef>
          <a:spcPts val="493"/>
        </a:spcBef>
        <a:buFont typeface="Arial" panose="020B0604020202020204" pitchFamily="34" charset="0"/>
        <a:buChar char="•"/>
        <a:defRPr sz="1776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02147" rtl="0" eaLnBrk="1" latinLnBrk="0" hangingPunct="1">
        <a:defRPr sz="1776" kern="1200">
          <a:solidFill>
            <a:schemeClr val="tx1"/>
          </a:solidFill>
          <a:latin typeface="+mn-lt"/>
          <a:ea typeface="+mn-ea"/>
          <a:cs typeface="+mn-cs"/>
        </a:defRPr>
      </a:lvl1pPr>
      <a:lvl2pPr marL="451074" algn="l" defTabSz="902147" rtl="0" eaLnBrk="1" latinLnBrk="0" hangingPunct="1">
        <a:defRPr sz="1776" kern="1200">
          <a:solidFill>
            <a:schemeClr val="tx1"/>
          </a:solidFill>
          <a:latin typeface="+mn-lt"/>
          <a:ea typeface="+mn-ea"/>
          <a:cs typeface="+mn-cs"/>
        </a:defRPr>
      </a:lvl2pPr>
      <a:lvl3pPr marL="902147" algn="l" defTabSz="902147" rtl="0" eaLnBrk="1" latinLnBrk="0" hangingPunct="1">
        <a:defRPr sz="1776" kern="1200">
          <a:solidFill>
            <a:schemeClr val="tx1"/>
          </a:solidFill>
          <a:latin typeface="+mn-lt"/>
          <a:ea typeface="+mn-ea"/>
          <a:cs typeface="+mn-cs"/>
        </a:defRPr>
      </a:lvl3pPr>
      <a:lvl4pPr marL="1353221" algn="l" defTabSz="902147" rtl="0" eaLnBrk="1" latinLnBrk="0" hangingPunct="1">
        <a:defRPr sz="1776" kern="1200">
          <a:solidFill>
            <a:schemeClr val="tx1"/>
          </a:solidFill>
          <a:latin typeface="+mn-lt"/>
          <a:ea typeface="+mn-ea"/>
          <a:cs typeface="+mn-cs"/>
        </a:defRPr>
      </a:lvl4pPr>
      <a:lvl5pPr marL="1804294" algn="l" defTabSz="902147" rtl="0" eaLnBrk="1" latinLnBrk="0" hangingPunct="1">
        <a:defRPr sz="1776" kern="1200">
          <a:solidFill>
            <a:schemeClr val="tx1"/>
          </a:solidFill>
          <a:latin typeface="+mn-lt"/>
          <a:ea typeface="+mn-ea"/>
          <a:cs typeface="+mn-cs"/>
        </a:defRPr>
      </a:lvl5pPr>
      <a:lvl6pPr marL="2255368" algn="l" defTabSz="902147" rtl="0" eaLnBrk="1" latinLnBrk="0" hangingPunct="1">
        <a:defRPr sz="1776" kern="1200">
          <a:solidFill>
            <a:schemeClr val="tx1"/>
          </a:solidFill>
          <a:latin typeface="+mn-lt"/>
          <a:ea typeface="+mn-ea"/>
          <a:cs typeface="+mn-cs"/>
        </a:defRPr>
      </a:lvl6pPr>
      <a:lvl7pPr marL="2706441" algn="l" defTabSz="902147" rtl="0" eaLnBrk="1" latinLnBrk="0" hangingPunct="1">
        <a:defRPr sz="1776" kern="1200">
          <a:solidFill>
            <a:schemeClr val="tx1"/>
          </a:solidFill>
          <a:latin typeface="+mn-lt"/>
          <a:ea typeface="+mn-ea"/>
          <a:cs typeface="+mn-cs"/>
        </a:defRPr>
      </a:lvl7pPr>
      <a:lvl8pPr marL="3157515" algn="l" defTabSz="902147" rtl="0" eaLnBrk="1" latinLnBrk="0" hangingPunct="1">
        <a:defRPr sz="1776" kern="1200">
          <a:solidFill>
            <a:schemeClr val="tx1"/>
          </a:solidFill>
          <a:latin typeface="+mn-lt"/>
          <a:ea typeface="+mn-ea"/>
          <a:cs typeface="+mn-cs"/>
        </a:defRPr>
      </a:lvl8pPr>
      <a:lvl9pPr marL="3608588" algn="l" defTabSz="902147" rtl="0" eaLnBrk="1" latinLnBrk="0" hangingPunct="1">
        <a:defRPr sz="1776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Picture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7524" name="Oval 4"/>
          <p:cNvSpPr>
            <a:spLocks noChangeArrowheads="1"/>
          </p:cNvSpPr>
          <p:nvPr/>
        </p:nvSpPr>
        <p:spPr bwMode="auto">
          <a:xfrm>
            <a:off x="1423988" y="609600"/>
            <a:ext cx="6424612" cy="1295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100000">
                <a:srgbClr val="F3F7A7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5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5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nhiên</a:t>
            </a:r>
            <a:r>
              <a:rPr lang="en-US" sz="5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5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xã</a:t>
            </a:r>
            <a:r>
              <a:rPr lang="en-US" sz="5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hội</a:t>
            </a:r>
            <a:endParaRPr lang="en-US" sz="54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7526" name="WordArt 6"/>
          <p:cNvSpPr>
            <a:spLocks noChangeArrowheads="1" noChangeShapeType="1" noTextEdit="1"/>
          </p:cNvSpPr>
          <p:nvPr/>
        </p:nvSpPr>
        <p:spPr bwMode="auto">
          <a:xfrm>
            <a:off x="3848100" y="3959225"/>
            <a:ext cx="1676400" cy="533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 Black"/>
              </a:rPr>
              <a:t>SGK/ 42</a:t>
            </a:r>
          </a:p>
        </p:txBody>
      </p:sp>
      <p:sp>
        <p:nvSpPr>
          <p:cNvPr id="107527" name="WordArt 7"/>
          <p:cNvSpPr>
            <a:spLocks noChangeArrowheads="1" noChangeShapeType="1" noTextEdit="1"/>
          </p:cNvSpPr>
          <p:nvPr/>
        </p:nvSpPr>
        <p:spPr bwMode="auto">
          <a:xfrm>
            <a:off x="914400" y="2133600"/>
            <a:ext cx="7848600" cy="1295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 err="1">
                <a:ln w="9525">
                  <a:solidFill>
                    <a:srgbClr val="FF33CC"/>
                  </a:solidFill>
                  <a:round/>
                  <a:headEnd/>
                  <a:tailEnd/>
                </a:ln>
                <a:solidFill>
                  <a:srgbClr val="FF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600" kern="10" dirty="0">
                <a:ln w="9525">
                  <a:solidFill>
                    <a:srgbClr val="FF33CC"/>
                  </a:solidFill>
                  <a:round/>
                  <a:headEnd/>
                  <a:tailEnd/>
                </a:ln>
                <a:solidFill>
                  <a:srgbClr val="FF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10 : </a:t>
            </a:r>
            <a:r>
              <a:rPr lang="en-US" sz="3600" kern="10" dirty="0" err="1">
                <a:ln w="9525">
                  <a:solidFill>
                    <a:srgbClr val="FF33CC"/>
                  </a:solidFill>
                  <a:round/>
                  <a:headEnd/>
                  <a:tailEnd/>
                </a:ln>
                <a:solidFill>
                  <a:srgbClr val="FF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sz="3600" kern="10" dirty="0">
                <a:ln w="9525">
                  <a:solidFill>
                    <a:srgbClr val="FF33CC"/>
                  </a:solidFill>
                  <a:round/>
                  <a:headEnd/>
                  <a:tailEnd/>
                </a:ln>
                <a:solidFill>
                  <a:srgbClr val="FF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kern="10" dirty="0" err="1">
                <a:ln w="9525">
                  <a:solidFill>
                    <a:srgbClr val="FF33CC"/>
                  </a:solidFill>
                  <a:round/>
                  <a:headEnd/>
                  <a:tailEnd/>
                </a:ln>
                <a:solidFill>
                  <a:srgbClr val="FF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khám</a:t>
            </a:r>
            <a:r>
              <a:rPr lang="en-US" sz="3600" kern="10" dirty="0">
                <a:ln w="9525">
                  <a:solidFill>
                    <a:srgbClr val="FF33CC"/>
                  </a:solidFill>
                  <a:round/>
                  <a:headEnd/>
                  <a:tailEnd/>
                </a:ln>
                <a:solidFill>
                  <a:srgbClr val="FF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kern="10" dirty="0" err="1">
                <a:ln w="9525">
                  <a:solidFill>
                    <a:srgbClr val="FF33CC"/>
                  </a:solidFill>
                  <a:round/>
                  <a:headEnd/>
                  <a:tailEnd/>
                </a:ln>
                <a:solidFill>
                  <a:srgbClr val="FF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phá</a:t>
            </a:r>
            <a:r>
              <a:rPr lang="en-US" sz="3600" kern="10" dirty="0">
                <a:ln w="9525">
                  <a:solidFill>
                    <a:srgbClr val="FF33CC"/>
                  </a:solidFill>
                  <a:round/>
                  <a:headEnd/>
                  <a:tailEnd/>
                </a:ln>
                <a:solidFill>
                  <a:srgbClr val="FF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kern="10" dirty="0" err="1">
                <a:ln w="9525">
                  <a:solidFill>
                    <a:srgbClr val="FF33CC"/>
                  </a:solidFill>
                  <a:round/>
                  <a:headEnd/>
                  <a:tailEnd/>
                </a:ln>
                <a:solidFill>
                  <a:srgbClr val="FF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quang</a:t>
            </a:r>
            <a:r>
              <a:rPr lang="en-US" sz="3600" kern="10" dirty="0">
                <a:ln w="9525">
                  <a:solidFill>
                    <a:srgbClr val="FF33CC"/>
                  </a:solidFill>
                  <a:round/>
                  <a:headEnd/>
                  <a:tailEnd/>
                </a:ln>
                <a:solidFill>
                  <a:srgbClr val="FF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kern="10" dirty="0" err="1">
                <a:ln w="9525">
                  <a:solidFill>
                    <a:srgbClr val="FF33CC"/>
                  </a:solidFill>
                  <a:round/>
                  <a:headEnd/>
                  <a:tailEnd/>
                </a:ln>
                <a:solidFill>
                  <a:srgbClr val="FF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cảnh</a:t>
            </a:r>
            <a:r>
              <a:rPr lang="en-US" sz="3600" kern="10" dirty="0">
                <a:ln w="9525">
                  <a:solidFill>
                    <a:srgbClr val="FF33CC"/>
                  </a:solidFill>
                  <a:round/>
                  <a:headEnd/>
                  <a:tailEnd/>
                </a:ln>
                <a:solidFill>
                  <a:srgbClr val="FF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kern="10" dirty="0" err="1">
                <a:ln w="9525">
                  <a:solidFill>
                    <a:srgbClr val="FF33CC"/>
                  </a:solidFill>
                  <a:round/>
                  <a:headEnd/>
                  <a:tailEnd/>
                </a:ln>
                <a:solidFill>
                  <a:srgbClr val="FF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xung</a:t>
            </a:r>
            <a:r>
              <a:rPr lang="en-US" sz="3600" kern="10" dirty="0">
                <a:ln w="9525">
                  <a:solidFill>
                    <a:srgbClr val="FF33CC"/>
                  </a:solidFill>
                  <a:round/>
                  <a:headEnd/>
                  <a:tailEnd/>
                </a:ln>
                <a:solidFill>
                  <a:srgbClr val="FF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kern="10" dirty="0" err="1">
                <a:ln w="9525">
                  <a:solidFill>
                    <a:srgbClr val="FF33CC"/>
                  </a:solidFill>
                  <a:round/>
                  <a:headEnd/>
                  <a:tailEnd/>
                </a:ln>
                <a:solidFill>
                  <a:srgbClr val="FF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quanh</a:t>
            </a:r>
            <a:endParaRPr lang="en-US" sz="3600" kern="10" dirty="0">
              <a:ln w="9525">
                <a:solidFill>
                  <a:srgbClr val="FF33CC"/>
                </a:solidFill>
                <a:round/>
                <a:headEnd/>
                <a:tailEnd/>
              </a:ln>
              <a:solidFill>
                <a:srgbClr val="FF33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5816434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75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75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75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1000"/>
                                        <p:tgtEl>
                                          <p:spTgt spid="1075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075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075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900" decel="100000" fill="hold"/>
                                        <p:tgtEl>
                                          <p:spTgt spid="1075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075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7524" grpId="0" animBg="1"/>
      <p:bldP spid="107526" grpId="0" animBg="1"/>
      <p:bldP spid="107527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09600" y="1295400"/>
            <a:ext cx="77724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4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4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Khởi</a:t>
            </a:r>
            <a:r>
              <a:rPr lang="en-US" sz="4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endParaRPr lang="en-US" sz="4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sz="4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Cả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hát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quê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hương</a:t>
            </a:r>
            <a:endParaRPr lang="en-US" sz="40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824778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F49083D1-15AE-414F-8F99-15FCF7966C08}"/>
              </a:ext>
            </a:extLst>
          </p:cNvPr>
          <p:cNvSpPr txBox="1"/>
          <p:nvPr/>
        </p:nvSpPr>
        <p:spPr>
          <a:xfrm>
            <a:off x="609600" y="1681205"/>
            <a:ext cx="6553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Kể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phố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mà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thăm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hay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2337445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37">
            <a:extLst>
              <a:ext uri="{FF2B5EF4-FFF2-40B4-BE49-F238E27FC236}">
                <a16:creationId xmlns:a16="http://schemas.microsoft.com/office/drawing/2014/main" xmlns="" id="{D4AFF066-E98D-4D40-BB76-050C68D8E56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000" y="1219200"/>
            <a:ext cx="8305800" cy="37338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F8FA95BB-6291-403F-A301-4DDC1B5FA30D}"/>
              </a:ext>
            </a:extLst>
          </p:cNvPr>
          <p:cNvSpPr txBox="1"/>
          <p:nvPr/>
        </p:nvSpPr>
        <p:spPr>
          <a:xfrm>
            <a:off x="838200" y="533400"/>
            <a:ext cx="70104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/>
              <a:t>Đến</a:t>
            </a:r>
            <a:r>
              <a:rPr lang="en-US" sz="2800" dirty="0"/>
              <a:t> </a:t>
            </a:r>
            <a:r>
              <a:rPr lang="en-US" sz="2800" dirty="0" err="1"/>
              <a:t>thăm</a:t>
            </a:r>
            <a:r>
              <a:rPr lang="en-US" sz="2800" dirty="0"/>
              <a:t> </a:t>
            </a:r>
            <a:r>
              <a:rPr lang="en-US" sz="2800" dirty="0" err="1"/>
              <a:t>quê</a:t>
            </a:r>
            <a:r>
              <a:rPr lang="en-US" sz="2800" dirty="0"/>
              <a:t> </a:t>
            </a:r>
            <a:r>
              <a:rPr lang="en-US" sz="2800" dirty="0" err="1"/>
              <a:t>hương</a:t>
            </a:r>
            <a:r>
              <a:rPr lang="en-US" sz="2800" dirty="0"/>
              <a:t> Minh </a:t>
            </a:r>
            <a:r>
              <a:rPr lang="en-US" sz="2800" dirty="0" err="1"/>
              <a:t>và</a:t>
            </a:r>
            <a:r>
              <a:rPr lang="en-US" sz="2800" dirty="0"/>
              <a:t> </a:t>
            </a:r>
            <a:r>
              <a:rPr lang="en-US" sz="2800" dirty="0" err="1"/>
              <a:t>Hoa</a:t>
            </a:r>
            <a:r>
              <a:rPr lang="en-US" sz="2800" dirty="0"/>
              <a:t> </a:t>
            </a:r>
            <a:r>
              <a:rPr lang="en-US" sz="2800" dirty="0" err="1"/>
              <a:t>xem</a:t>
            </a:r>
            <a:r>
              <a:rPr lang="en-US" sz="2800" dirty="0"/>
              <a:t> </a:t>
            </a:r>
            <a:r>
              <a:rPr lang="en-US" sz="2800" dirty="0" err="1"/>
              <a:t>hai</a:t>
            </a:r>
            <a:r>
              <a:rPr lang="en-US" sz="2800" dirty="0"/>
              <a:t> </a:t>
            </a:r>
            <a:r>
              <a:rPr lang="en-US" sz="2800" dirty="0" err="1"/>
              <a:t>bạn</a:t>
            </a:r>
            <a:r>
              <a:rPr lang="en-US" sz="2800" dirty="0"/>
              <a:t> ở </a:t>
            </a:r>
            <a:r>
              <a:rPr lang="en-US" sz="2800" dirty="0" err="1"/>
              <a:t>đâu</a:t>
            </a:r>
            <a:r>
              <a:rPr lang="en-US" sz="2800" dirty="0"/>
              <a:t> </a:t>
            </a:r>
            <a:r>
              <a:rPr lang="en-US" sz="2800" dirty="0" err="1"/>
              <a:t>nhé</a:t>
            </a:r>
            <a:r>
              <a:rPr lang="en-US" sz="2800" dirty="0"/>
              <a:t>,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8D1C6184-0BDF-4183-84F8-5063F23F41D2}"/>
              </a:ext>
            </a:extLst>
          </p:cNvPr>
          <p:cNvSpPr txBox="1"/>
          <p:nvPr/>
        </p:nvSpPr>
        <p:spPr>
          <a:xfrm>
            <a:off x="1752600" y="5334000"/>
            <a:ext cx="4267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thấy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quê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8169671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9085973B-10FD-455F-979C-94A446B332B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3971" y="1752600"/>
            <a:ext cx="8411685" cy="30480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245231B3-0666-4E33-8719-A1522A8416FB}"/>
              </a:ext>
            </a:extLst>
          </p:cNvPr>
          <p:cNvSpPr txBox="1"/>
          <p:nvPr/>
        </p:nvSpPr>
        <p:spPr>
          <a:xfrm>
            <a:off x="1066800" y="304800"/>
            <a:ext cx="548281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2: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Luyện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1B64DE00-A976-4900-9CDE-DDE3E17E308E}"/>
              </a:ext>
            </a:extLst>
          </p:cNvPr>
          <p:cNvSpPr txBox="1"/>
          <p:nvPr/>
        </p:nvSpPr>
        <p:spPr>
          <a:xfrm>
            <a:off x="762000" y="785458"/>
            <a:ext cx="5638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thấy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bức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tranh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cảnh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654FCF9F-979B-4EB4-850A-10AF56FE3941}"/>
              </a:ext>
            </a:extLst>
          </p:cNvPr>
          <p:cNvSpPr txBox="1"/>
          <p:nvPr/>
        </p:nvSpPr>
        <p:spPr>
          <a:xfrm>
            <a:off x="1524000" y="5029200"/>
            <a:ext cx="4876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thích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9328532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24">
            <a:extLst>
              <a:ext uri="{FF2B5EF4-FFF2-40B4-BE49-F238E27FC236}">
                <a16:creationId xmlns:a16="http://schemas.microsoft.com/office/drawing/2014/main" xmlns="" id="{E4336EF3-3C81-408E-B28F-3CABFBED754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0" y="838200"/>
            <a:ext cx="5638800" cy="137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21311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A8D04EF5-78A9-4714-9716-A94ED393F48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000" y="1447800"/>
            <a:ext cx="7597345" cy="320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56069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C3D3409E-8C71-463B-9969-AAD7B0B4097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4" t="-835" r="63333" b="61728"/>
          <a:stretch/>
        </p:blipFill>
        <p:spPr>
          <a:xfrm>
            <a:off x="685800" y="2209800"/>
            <a:ext cx="7056974" cy="36576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68FBF335-CD00-448F-9EC2-C22833F754F9}"/>
              </a:ext>
            </a:extLst>
          </p:cNvPr>
          <p:cNvSpPr txBox="1"/>
          <p:nvPr/>
        </p:nvSpPr>
        <p:spPr>
          <a:xfrm>
            <a:off x="2971800" y="533400"/>
            <a:ext cx="2895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luận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086494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theme/theme1.xml><?xml version="1.0" encoding="utf-8"?>
<a:theme xmlns:a="http://schemas.openxmlformats.org/drawingml/2006/main" name="Slipstream">
  <a:themeElements>
    <a:clrScheme name="Slipstream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Slipstream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lipstream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641</TotalTime>
  <Words>92</Words>
  <Application>Microsoft Office PowerPoint</Application>
  <PresentationFormat>On-screen Show (4:3)</PresentationFormat>
  <Paragraphs>14</Paragraphs>
  <Slides>8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8</vt:i4>
      </vt:variant>
    </vt:vector>
  </HeadingPairs>
  <TitlesOfParts>
    <vt:vector size="17" baseType="lpstr">
      <vt:lpstr>Arial</vt:lpstr>
      <vt:lpstr>Arial Black</vt:lpstr>
      <vt:lpstr>Calibri</vt:lpstr>
      <vt:lpstr>Calibri Light</vt:lpstr>
      <vt:lpstr>Georgia</vt:lpstr>
      <vt:lpstr>Times New Roman</vt:lpstr>
      <vt:lpstr>Trebuchet MS</vt:lpstr>
      <vt:lpstr>Slipstream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ThienIT</dc:creator>
  <cp:lastModifiedBy>HT81</cp:lastModifiedBy>
  <cp:revision>77</cp:revision>
  <dcterms:created xsi:type="dcterms:W3CDTF">2020-08-08T13:30:12Z</dcterms:created>
  <dcterms:modified xsi:type="dcterms:W3CDTF">2023-06-05T00:38:06Z</dcterms:modified>
</cp:coreProperties>
</file>