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67" r:id="rId3"/>
    <p:sldId id="258" r:id="rId4"/>
    <p:sldId id="273" r:id="rId5"/>
    <p:sldId id="283" r:id="rId6"/>
    <p:sldId id="284" r:id="rId7"/>
    <p:sldId id="285" r:id="rId8"/>
    <p:sldId id="286" r:id="rId9"/>
    <p:sldId id="287" r:id="rId10"/>
    <p:sldId id="280" r:id="rId11"/>
    <p:sldId id="274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51C0"/>
    <a:srgbClr val="130BB9"/>
    <a:srgbClr val="FF3300"/>
    <a:srgbClr val="005000"/>
    <a:srgbClr val="006600"/>
    <a:srgbClr val="A50021"/>
    <a:srgbClr val="2813A5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068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33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87164-2715-4353-8888-401FABA5989F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microsoft.com/office/2007/relationships/hdphoto" Target="../media/hdphoto1.wdp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82054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282054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PHÒNG, TRÁNH TAI NẠN,</a:t>
            </a:r>
          </a:p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THƯƠNG TÍCH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2730561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PHÒNG, TRÁNH BỎNG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2695937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26: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36496" y="-25846"/>
            <a:ext cx="6607503" cy="11695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5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81" b="100000" l="1980" r="100000">
                        <a14:foregroundMark x1="92079" y1="19643" x2="92079" y2="19643"/>
                        <a14:foregroundMark x1="93564" y1="17857" x2="93564" y2="17857"/>
                        <a14:foregroundMark x1="90099" y1="39286" x2="90099" y2="39286"/>
                        <a14:foregroundMark x1="92079" y1="58929" x2="92079" y2="58929"/>
                        <a14:foregroundMark x1="89109" y1="73214" x2="89109" y2="73214"/>
                        <a14:foregroundMark x1="90594" y1="51190" x2="90594" y2="511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066800"/>
            <a:ext cx="4419600" cy="2869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964">
                        <a14:foregroundMark x1="89637" y1="14724" x2="89637" y2="14724"/>
                        <a14:foregroundMark x1="93782" y1="22699" x2="93782" y2="22699"/>
                        <a14:foregroundMark x1="92228" y1="14724" x2="92228" y2="14724"/>
                        <a14:foregroundMark x1="88601" y1="3681" x2="88601" y2="3681"/>
                        <a14:foregroundMark x1="72539" y1="2454" x2="72539" y2="2454"/>
                        <a14:foregroundMark x1="66321" y1="2454" x2="66321" y2="2454"/>
                        <a14:foregroundMark x1="55959" y1="2454" x2="55959" y2="2454"/>
                        <a14:foregroundMark x1="29534" y1="3067" x2="29534" y2="3067"/>
                        <a14:foregroundMark x1="15544" y1="2454" x2="15544" y2="2454"/>
                        <a14:foregroundMark x1="6218" y1="2454" x2="6218" y2="2454"/>
                        <a14:foregroundMark x1="3109" y1="11656" x2="3109" y2="11656"/>
                        <a14:foregroundMark x1="3627" y1="22086" x2="3627" y2="22086"/>
                        <a14:foregroundMark x1="75130" y1="93865" x2="75130" y2="93865"/>
                        <a14:backgroundMark x1="65803" y1="8589" x2="65803" y2="85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39" y="1179425"/>
            <a:ext cx="4379714" cy="259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9811" y1="11656" x2="19811" y2="11656"/>
                        <a14:foregroundMark x1="24057" y1="1840" x2="24057" y2="1840"/>
                        <a14:foregroundMark x1="42925" y1="1840" x2="42925" y2="1840"/>
                        <a14:foregroundMark x1="72642" y1="1840" x2="72642" y2="1840"/>
                        <a14:foregroundMark x1="91038" y1="3681" x2="91038" y2="3681"/>
                        <a14:foregroundMark x1="94340" y1="13497" x2="94340" y2="13497"/>
                        <a14:foregroundMark x1="93396" y1="26994" x2="93396" y2="26994"/>
                        <a14:foregroundMark x1="70283" y1="96933" x2="70283" y2="96933"/>
                        <a14:foregroundMark x1="59434" y1="96933" x2="59434" y2="96933"/>
                        <a14:foregroundMark x1="43396" y1="96933" x2="43396" y2="96933"/>
                        <a14:foregroundMark x1="34906" y1="96933" x2="34906" y2="96933"/>
                        <a14:foregroundMark x1="24528" y1="97546" x2="24528" y2="97546"/>
                        <a14:foregroundMark x1="59906" y1="92638" x2="59906" y2="92638"/>
                        <a14:foregroundMark x1="79717" y1="96319" x2="79717" y2="96319"/>
                        <a14:foregroundMark x1="86792" y1="95706" x2="86792" y2="95706"/>
                        <a14:foregroundMark x1="9906" y1="44172" x2="9906" y2="44172"/>
                        <a14:foregroundMark x1="58491" y1="1840" x2="58491" y2="1840"/>
                        <a14:foregroundMark x1="13679" y1="17178" x2="13679" y2="17178"/>
                        <a14:foregroundMark x1="93868" y1="6135" x2="93868" y2="6135"/>
                        <a14:foregroundMark x1="94811" y1="15951" x2="94811" y2="15951"/>
                        <a14:foregroundMark x1="98113" y1="20245" x2="98113" y2="20245"/>
                        <a14:foregroundMark x1="98113" y1="33742" x2="98113" y2="33742"/>
                        <a14:foregroundMark x1="95755" y1="41104" x2="95755" y2="41104"/>
                        <a14:foregroundMark x1="91981" y1="33129" x2="91981" y2="33129"/>
                        <a14:foregroundMark x1="88679" y1="34356" x2="88679" y2="34356"/>
                        <a14:foregroundMark x1="84906" y1="1840" x2="84906" y2="1840"/>
                        <a14:foregroundMark x1="78302" y1="97546" x2="78302" y2="97546"/>
                        <a14:foregroundMark x1="19340" y1="95092" x2="19340" y2="95092"/>
                        <a14:foregroundMark x1="17453" y1="96933" x2="17453" y2="96933"/>
                        <a14:foregroundMark x1="48113" y1="97546" x2="48113" y2="97546"/>
                        <a14:foregroundMark x1="55189" y1="97546" x2="55189" y2="975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002" y="3913887"/>
            <a:ext cx="3615998" cy="294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387" l="0" r="100000">
                        <a14:foregroundMark x1="17910" y1="11656" x2="17910" y2="11656"/>
                        <a14:foregroundMark x1="15920" y1="22086" x2="15920" y2="22086"/>
                        <a14:foregroundMark x1="86567" y1="53374" x2="86567" y2="53374"/>
                        <a14:foregroundMark x1="58706" y1="96933" x2="58706" y2="96933"/>
                        <a14:foregroundMark x1="38806" y1="96319" x2="38806" y2="963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071" y="3936206"/>
            <a:ext cx="3126079" cy="292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8214" l="0" r="97561">
                        <a14:foregroundMark x1="26829" y1="6548" x2="26829" y2="6548"/>
                        <a14:foregroundMark x1="29756" y1="11905" x2="29756" y2="11905"/>
                        <a14:foregroundMark x1="28293" y1="20238" x2="28293" y2="20238"/>
                        <a14:foregroundMark x1="17561" y1="25595" x2="17561" y2="25595"/>
                        <a14:foregroundMark x1="90244" y1="20238" x2="90244" y2="20238"/>
                        <a14:foregroundMark x1="85366" y1="57143" x2="85366" y2="57143"/>
                        <a14:foregroundMark x1="70244" y1="94643" x2="70244" y2="94643"/>
                        <a14:foregroundMark x1="60000" y1="95238" x2="60000" y2="95238"/>
                        <a14:foregroundMark x1="47805" y1="94643" x2="47805" y2="94643"/>
                        <a14:foregroundMark x1="39024" y1="95238" x2="39024" y2="95238"/>
                        <a14:foregroundMark x1="32683" y1="95833" x2="32683" y2="95833"/>
                        <a14:foregroundMark x1="95610" y1="16071" x2="95610" y2="160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479" y="3901280"/>
            <a:ext cx="3670057" cy="3007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16111" y1="11628" x2="16111" y2="11628"/>
                        <a14:foregroundMark x1="11111" y1="13953" x2="11111" y2="139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36" y="-124604"/>
            <a:ext cx="2729364" cy="130403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12002" y="3560361"/>
            <a:ext cx="5098197" cy="2590799"/>
            <a:chOff x="345964" y="3865509"/>
            <a:chExt cx="4684568" cy="2590799"/>
          </a:xfrm>
          <a:solidFill>
            <a:srgbClr val="A50021"/>
          </a:solidFill>
        </p:grpSpPr>
        <p:sp>
          <p:nvSpPr>
            <p:cNvPr id="10" name="Cloud Callout 9"/>
            <p:cNvSpPr/>
            <p:nvPr/>
          </p:nvSpPr>
          <p:spPr>
            <a:xfrm>
              <a:off x="345964" y="3865509"/>
              <a:ext cx="4684568" cy="2590799"/>
            </a:xfrm>
            <a:prstGeom prst="cloudCallout">
              <a:avLst>
                <a:gd name="adj1" fmla="val -53582"/>
                <a:gd name="adj2" fmla="val 64699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65844" y="4283746"/>
              <a:ext cx="41126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sẽ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3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phòng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tránh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tai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nạn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giao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103419" cy="12192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122003" y="-38100"/>
            <a:ext cx="4717197" cy="1790700"/>
            <a:chOff x="345964" y="3865509"/>
            <a:chExt cx="4684568" cy="2590799"/>
          </a:xfrm>
          <a:solidFill>
            <a:srgbClr val="005000"/>
          </a:solidFill>
        </p:grpSpPr>
        <p:sp>
          <p:nvSpPr>
            <p:cNvPr id="10" name="Cloud Callout 9"/>
            <p:cNvSpPr/>
            <p:nvPr/>
          </p:nvSpPr>
          <p:spPr>
            <a:xfrm>
              <a:off x="345964" y="3865509"/>
              <a:ext cx="4684568" cy="2590799"/>
            </a:xfrm>
            <a:prstGeom prst="cloudCallout">
              <a:avLst>
                <a:gd name="adj1" fmla="val 67130"/>
                <a:gd name="adj2" fmla="val -41443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65844" y="4283746"/>
              <a:ext cx="4112688" cy="11030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sẽ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khuyên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486954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52600"/>
            <a:ext cx="4488167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855"/>
            <a:ext cx="9144000" cy="646314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19100" y="3429000"/>
            <a:ext cx="9982200" cy="3200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dirty="0" err="1" smtClean="0">
                <a:solidFill>
                  <a:srgbClr val="1A5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Pô</a:t>
            </a:r>
            <a:r>
              <a:rPr lang="en-US" sz="4000" b="1" dirty="0" smtClean="0">
                <a:solidFill>
                  <a:srgbClr val="1A5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1A5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4000" b="1" dirty="0" smtClean="0">
                <a:solidFill>
                  <a:srgbClr val="1A5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rgbClr val="1A5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phích</a:t>
            </a:r>
            <a:r>
              <a:rPr lang="en-US" sz="4000" b="1" dirty="0" smtClean="0">
                <a:solidFill>
                  <a:srgbClr val="1A5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1A5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dirty="0" smtClean="0">
                <a:solidFill>
                  <a:srgbClr val="1A5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rgbClr val="1A5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4000" b="1" dirty="0" smtClean="0">
                <a:solidFill>
                  <a:srgbClr val="1A5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1A5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4000" b="1" dirty="0" smtClean="0">
              <a:solidFill>
                <a:srgbClr val="1A51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000" b="1" dirty="0" err="1" smtClean="0">
                <a:solidFill>
                  <a:srgbClr val="1A5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4000" b="1" dirty="0" smtClean="0">
                <a:solidFill>
                  <a:srgbClr val="1A5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1A5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sz="4000" b="1" dirty="0" smtClean="0">
                <a:solidFill>
                  <a:srgbClr val="1A5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rgbClr val="1A5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4000" b="1" dirty="0" smtClean="0">
                <a:solidFill>
                  <a:srgbClr val="1A5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1A5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4000" b="1" dirty="0" smtClean="0">
                <a:solidFill>
                  <a:srgbClr val="1A5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r>
              <a:rPr lang="en-US" sz="4000" b="1" dirty="0" err="1" smtClean="0">
                <a:solidFill>
                  <a:srgbClr val="1A5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4000" b="1" dirty="0" smtClean="0">
                <a:solidFill>
                  <a:srgbClr val="1A5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1A5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4000" b="1" dirty="0" smtClean="0">
                <a:solidFill>
                  <a:srgbClr val="1A5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rgbClr val="1A5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chớ</a:t>
            </a:r>
            <a:r>
              <a:rPr lang="en-US" sz="4000" b="1" dirty="0" smtClean="0">
                <a:solidFill>
                  <a:srgbClr val="1A5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1A5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4000" b="1" dirty="0" smtClean="0">
                <a:solidFill>
                  <a:srgbClr val="1A5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1A51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494" b="96104" l="0" r="89796">
                        <a14:foregroundMark x1="16837" y1="27273" x2="16837" y2="27273"/>
                        <a14:foregroundMark x1="13265" y1="14286" x2="13265" y2="14286"/>
                        <a14:foregroundMark x1="9184" y1="10390" x2="9184" y2="10390"/>
                        <a14:foregroundMark x1="6122" y1="9091" x2="6122" y2="9091"/>
                        <a14:foregroundMark x1="8163" y1="24675" x2="8163" y2="24675"/>
                        <a14:foregroundMark x1="14286" y1="32468" x2="14286" y2="32468"/>
                        <a14:foregroundMark x1="15816" y1="45455" x2="15816" y2="454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3103419" cy="12192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144018"/>
            <a:ext cx="9067800" cy="4713982"/>
            <a:chOff x="0" y="2144018"/>
            <a:chExt cx="9067800" cy="4713982"/>
          </a:xfrm>
        </p:grpSpPr>
        <p:pic>
          <p:nvPicPr>
            <p:cNvPr id="1026" name="Picture 2" descr="THÔNG BÁO TUYỂN SINH NĂM HỌC 2017-201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44018"/>
              <a:ext cx="9067800" cy="47139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20693" y="2251637"/>
              <a:ext cx="1935287" cy="1639771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609600" y="10668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3048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8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48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4796" flipH="1">
            <a:off x="6170698" y="1560561"/>
            <a:ext cx="3069448" cy="2051223"/>
          </a:xfrm>
          <a:prstGeom prst="rect">
            <a:avLst/>
          </a:prstGeom>
        </p:spPr>
      </p:pic>
      <p:pic>
        <p:nvPicPr>
          <p:cNvPr id="10" name="Picture 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719" y="3891408"/>
            <a:ext cx="1534721" cy="2052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898" y="0"/>
            <a:ext cx="253649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514598" y="0"/>
            <a:ext cx="6629401" cy="17543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bỏng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??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4326"/>
            <a:ext cx="9144000" cy="5073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36496" y="-25846"/>
            <a:ext cx="6607503" cy="11695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5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6111" y1="11628" x2="16111" y2="11628"/>
                        <a14:foregroundMark x1="11111" y1="13953" x2="11111" y2="139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36" y="-124604"/>
            <a:ext cx="2729364" cy="1304030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769" y="1242463"/>
            <a:ext cx="2782969" cy="2757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78184"/>
            <a:ext cx="3200400" cy="269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526" y="1278184"/>
            <a:ext cx="2391019" cy="267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518" y="4114338"/>
            <a:ext cx="3726476" cy="2618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940" y="3989822"/>
            <a:ext cx="4214814" cy="2858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2001116" y="5943600"/>
            <a:ext cx="4684568" cy="2590799"/>
            <a:chOff x="173182" y="4038600"/>
            <a:chExt cx="4684568" cy="2590799"/>
          </a:xfrm>
        </p:grpSpPr>
        <p:sp>
          <p:nvSpPr>
            <p:cNvPr id="21" name="Cloud Callout 20"/>
            <p:cNvSpPr/>
            <p:nvPr/>
          </p:nvSpPr>
          <p:spPr>
            <a:xfrm>
              <a:off x="173182" y="4038600"/>
              <a:ext cx="4684568" cy="2590799"/>
            </a:xfrm>
            <a:prstGeom prst="cloudCallout">
              <a:avLst>
                <a:gd name="adj1" fmla="val -53582"/>
                <a:gd name="adj2" fmla="val 6469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45062" y="4445450"/>
              <a:ext cx="41126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3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chia </a:t>
              </a:r>
              <a:r>
                <a:rPr lang="en-US" sz="3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sẻ</a:t>
              </a:r>
              <a:r>
                <a:rPr lang="en-US" sz="3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3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3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3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phòng</a:t>
              </a:r>
              <a:r>
                <a:rPr lang="en-US" sz="3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tránh</a:t>
              </a:r>
              <a:r>
                <a:rPr lang="en-US" sz="3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3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bỏng</a:t>
              </a: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3836" y="3899118"/>
            <a:ext cx="2559160" cy="1815882"/>
            <a:chOff x="13836" y="3899118"/>
            <a:chExt cx="2227737" cy="1815882"/>
          </a:xfrm>
        </p:grpSpPr>
        <p:sp>
          <p:nvSpPr>
            <p:cNvPr id="26" name="Rounded Rectangular Callout 25"/>
            <p:cNvSpPr/>
            <p:nvPr/>
          </p:nvSpPr>
          <p:spPr>
            <a:xfrm>
              <a:off x="13836" y="3999887"/>
              <a:ext cx="1987280" cy="1181714"/>
            </a:xfrm>
            <a:prstGeom prst="wedgeRoundRectCallout">
              <a:avLst>
                <a:gd name="adj1" fmla="val 55237"/>
                <a:gd name="adj2" fmla="val 42256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27566" y="3899118"/>
              <a:ext cx="2114007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thổi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nguội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ăn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nhé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  <a:p>
              <a:endParaRPr lang="en-US" sz="28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171037" y="1143705"/>
            <a:ext cx="2078652" cy="1591931"/>
            <a:chOff x="7171037" y="1143705"/>
            <a:chExt cx="2078652" cy="1591931"/>
          </a:xfrm>
        </p:grpSpPr>
        <p:sp>
          <p:nvSpPr>
            <p:cNvPr id="2" name="Rounded Rectangular Callout 1"/>
            <p:cNvSpPr/>
            <p:nvPr/>
          </p:nvSpPr>
          <p:spPr>
            <a:xfrm>
              <a:off x="7276729" y="1143705"/>
              <a:ext cx="1867269" cy="1294695"/>
            </a:xfrm>
            <a:prstGeom prst="wedgeRoundRectCallout">
              <a:avLst>
                <a:gd name="adj1" fmla="val -46162"/>
                <a:gd name="adj2" fmla="val 62500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171037" y="1165976"/>
              <a:ext cx="207865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nhớ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kiểm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tra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trước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tắm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nhé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  <a:p>
              <a:endParaRPr lang="en-US" sz="2400" dirty="0"/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36496" y="-25846"/>
            <a:ext cx="6607503" cy="11695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5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6111" y1="11628" x2="16111" y2="11628"/>
                        <a14:foregroundMark x1="11111" y1="13953" x2="11111" y2="139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36" y="-124604"/>
            <a:ext cx="2729364" cy="1304030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78184"/>
            <a:ext cx="5754769" cy="570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36496" y="-25846"/>
            <a:ext cx="6607503" cy="11695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5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6111" y1="11628" x2="16111" y2="11628"/>
                        <a14:foregroundMark x1="11111" y1="13953" x2="11111" y2="139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36" y="-124604"/>
            <a:ext cx="2729364" cy="1304030"/>
          </a:xfrm>
          <a:prstGeom prst="rect">
            <a:avLst/>
          </a:prstGeom>
        </p:spPr>
      </p:pic>
      <p:pic>
        <p:nvPicPr>
          <p:cNvPr id="1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70742"/>
            <a:ext cx="6429291" cy="5406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36496" y="-25846"/>
            <a:ext cx="6607503" cy="11695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5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6111" y1="11628" x2="16111" y2="11628"/>
                        <a14:foregroundMark x1="11111" y1="13953" x2="11111" y2="139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36" y="-124604"/>
            <a:ext cx="2729364" cy="130403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191000" y="1143705"/>
            <a:ext cx="3810000" cy="2780530"/>
            <a:chOff x="7211843" y="1143705"/>
            <a:chExt cx="2040297" cy="1535369"/>
          </a:xfrm>
        </p:grpSpPr>
        <p:sp>
          <p:nvSpPr>
            <p:cNvPr id="2" name="Rounded Rectangular Callout 1"/>
            <p:cNvSpPr/>
            <p:nvPr/>
          </p:nvSpPr>
          <p:spPr>
            <a:xfrm>
              <a:off x="7276729" y="1143705"/>
              <a:ext cx="1934605" cy="1430603"/>
            </a:xfrm>
            <a:prstGeom prst="wedgeRoundRectCallout">
              <a:avLst>
                <a:gd name="adj1" fmla="val -46162"/>
                <a:gd name="adj2" fmla="val 62500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211843" y="1268491"/>
              <a:ext cx="2040297" cy="1410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nhớ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kiểm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tra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trước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tắm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nhé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  <a:p>
              <a:endParaRPr lang="en-US" sz="4000" dirty="0"/>
            </a:p>
          </p:txBody>
        </p:sp>
      </p:grp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112645" y="1894840"/>
            <a:ext cx="2078355" cy="2625725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36496" y="-25846"/>
            <a:ext cx="6607503" cy="11695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5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6111" y1="11628" x2="16111" y2="11628"/>
                        <a14:foregroundMark x1="11111" y1="13953" x2="11111" y2="139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36" y="-124604"/>
            <a:ext cx="2729364" cy="1304030"/>
          </a:xfrm>
          <a:prstGeom prst="rect">
            <a:avLst/>
          </a:prstGeom>
        </p:spPr>
      </p:pic>
      <p:pic>
        <p:nvPicPr>
          <p:cNvPr id="1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830" y="2233639"/>
            <a:ext cx="6545132" cy="4599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28600" y="1465196"/>
            <a:ext cx="3398757" cy="2554545"/>
            <a:chOff x="13836" y="3999887"/>
            <a:chExt cx="1987280" cy="1376478"/>
          </a:xfrm>
        </p:grpSpPr>
        <p:sp>
          <p:nvSpPr>
            <p:cNvPr id="26" name="Rounded Rectangular Callout 25"/>
            <p:cNvSpPr/>
            <p:nvPr/>
          </p:nvSpPr>
          <p:spPr>
            <a:xfrm>
              <a:off x="13836" y="3999887"/>
              <a:ext cx="1987280" cy="1181714"/>
            </a:xfrm>
            <a:prstGeom prst="wedgeRoundRectCallout">
              <a:avLst>
                <a:gd name="adj1" fmla="val 55237"/>
                <a:gd name="adj2" fmla="val 42256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27566" y="3999887"/>
              <a:ext cx="1873550" cy="1376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thổi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nguội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ăn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nhé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  <a:p>
              <a:endParaRPr lang="en-US" sz="4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36496" y="-25846"/>
            <a:ext cx="6607503" cy="11695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5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6111" y1="11628" x2="16111" y2="11628"/>
                        <a14:foregroundMark x1="11111" y1="13953" x2="11111" y2="139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36" y="-124604"/>
            <a:ext cx="2729364" cy="1304030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769" y="1242463"/>
            <a:ext cx="2782969" cy="2757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78184"/>
            <a:ext cx="3200400" cy="269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526" y="1278184"/>
            <a:ext cx="2391019" cy="267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518" y="4114338"/>
            <a:ext cx="3726476" cy="2618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940" y="3989822"/>
            <a:ext cx="4214814" cy="2858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3836" y="3899118"/>
            <a:ext cx="2559160" cy="1815882"/>
            <a:chOff x="13836" y="3899118"/>
            <a:chExt cx="2227737" cy="1815882"/>
          </a:xfrm>
        </p:grpSpPr>
        <p:sp>
          <p:nvSpPr>
            <p:cNvPr id="26" name="Rounded Rectangular Callout 25"/>
            <p:cNvSpPr/>
            <p:nvPr/>
          </p:nvSpPr>
          <p:spPr>
            <a:xfrm>
              <a:off x="13836" y="3999887"/>
              <a:ext cx="1987280" cy="1181714"/>
            </a:xfrm>
            <a:prstGeom prst="wedgeRoundRectCallout">
              <a:avLst>
                <a:gd name="adj1" fmla="val 55237"/>
                <a:gd name="adj2" fmla="val 42256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27566" y="3899118"/>
              <a:ext cx="2114007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thổi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nguội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ăn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nhé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  <a:p>
              <a:endParaRPr lang="en-US" sz="28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171037" y="1143705"/>
            <a:ext cx="2078652" cy="1591931"/>
            <a:chOff x="7171037" y="1143705"/>
            <a:chExt cx="2078652" cy="1591931"/>
          </a:xfrm>
        </p:grpSpPr>
        <p:sp>
          <p:nvSpPr>
            <p:cNvPr id="2" name="Rounded Rectangular Callout 1"/>
            <p:cNvSpPr/>
            <p:nvPr/>
          </p:nvSpPr>
          <p:spPr>
            <a:xfrm>
              <a:off x="7276729" y="1143705"/>
              <a:ext cx="1867269" cy="1294695"/>
            </a:xfrm>
            <a:prstGeom prst="wedgeRoundRectCallout">
              <a:avLst>
                <a:gd name="adj1" fmla="val -46162"/>
                <a:gd name="adj2" fmla="val 62500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171037" y="1165976"/>
              <a:ext cx="207865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nhớ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kiểm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tra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trước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tắm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nhé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  <a:p>
              <a:endParaRPr lang="en-US" sz="24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12002" y="3560361"/>
            <a:ext cx="5098197" cy="2590799"/>
            <a:chOff x="345964" y="3865509"/>
            <a:chExt cx="4684568" cy="2590799"/>
          </a:xfrm>
          <a:solidFill>
            <a:srgbClr val="A50021"/>
          </a:solidFill>
        </p:grpSpPr>
        <p:sp>
          <p:nvSpPr>
            <p:cNvPr id="24" name="Cloud Callout 23"/>
            <p:cNvSpPr/>
            <p:nvPr/>
          </p:nvSpPr>
          <p:spPr>
            <a:xfrm>
              <a:off x="345964" y="3865509"/>
              <a:ext cx="4684568" cy="2590799"/>
            </a:xfrm>
            <a:prstGeom prst="cloudCallout">
              <a:avLst>
                <a:gd name="adj1" fmla="val -54259"/>
                <a:gd name="adj2" fmla="val 70026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65844" y="4283746"/>
              <a:ext cx="41126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chia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sẻ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phòng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tránh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bỏng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287</Words>
  <Application>Microsoft Office PowerPoint</Application>
  <PresentationFormat>On-screen Show (4:3)</PresentationFormat>
  <Paragraphs>30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HT81</cp:lastModifiedBy>
  <cp:revision>63</cp:revision>
  <dcterms:created xsi:type="dcterms:W3CDTF">2020-08-27T03:05:00Z</dcterms:created>
  <dcterms:modified xsi:type="dcterms:W3CDTF">2023-04-10T16:24:16Z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