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4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98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14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2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95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14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44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3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7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5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9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9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wipe/>
      </p:transition>
    </mc:Choice>
    <mc:Fallback xmlns="">
      <p:transition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48501" y="3660636"/>
            <a:ext cx="728133" cy="922867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animBg="1"/>
      <p:bldP spid="28" grpId="0" animBg="1"/>
      <p:bldP spid="29" grpId="0" animBg="1"/>
      <p:bldP spid="30" grpId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DỤNG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69" y="439687"/>
            <a:ext cx="11340861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5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zh-CN" altLang="en-US" sz="4265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847" y="1489287"/>
            <a:ext cx="515874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a. Em thấy gì trong bức tranh?</a:t>
            </a:r>
          </a:p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b. Theo em, bạn nhỏ nên làm gì? Vì 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40" y="640927"/>
            <a:ext cx="6414347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46314" y="770356"/>
            <a:ext cx="111469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Trong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khu rừng nọ </a:t>
            </a: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có một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đàn dê con sống cùng mẹ. Một hôm trước khi đi kiếm cỏ, dê mẹ dặn con.</a:t>
            </a:r>
          </a:p>
          <a:p>
            <a:pPr algn="just">
              <a:lnSpc>
                <a:spcPct val="100000"/>
              </a:lnSpc>
            </a:pP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Ai đến gọi cửa các con đừng mở nhé. Chỉ mở cửa khi nghe tiếng mẹ.</a:t>
            </a:r>
          </a:p>
          <a:p>
            <a:pPr algn="just">
              <a:lnSpc>
                <a:spcPct val="100000"/>
              </a:lnSpc>
            </a:pP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Một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con sói nấp gần đó. Đợi dê mẹ đi xa, nó gõ cửa và giả giọng dê mẹ.</a:t>
            </a:r>
          </a:p>
          <a:p>
            <a:pPr algn="just">
              <a:lnSpc>
                <a:spcPct val="100000"/>
              </a:lnSpc>
            </a:pP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Nhớ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lời mẹ, đàn dê con nói:</a:t>
            </a:r>
          </a:p>
          <a:p>
            <a:pPr algn="just">
              <a:lnSpc>
                <a:spcPct val="100000"/>
              </a:lnSpc>
            </a:pP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Không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phải giọng mẹ, không mở. </a:t>
            </a:r>
            <a:endParaRPr lang="en-US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Sói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đành bỏ đi.</a:t>
            </a:r>
          </a:p>
          <a:p>
            <a:pPr algn="just">
              <a:lnSpc>
                <a:spcPct val="100000"/>
              </a:lnSpc>
            </a:pP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Một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lúc sau dê mẹ về. Nghe đúng tiếng mẹ, đàn dê con ra mở cửa và tíu tít khoe.</a:t>
            </a:r>
          </a:p>
          <a:p>
            <a:pPr algn="just">
              <a:lnSpc>
                <a:spcPct val="100000"/>
              </a:lnSpc>
            </a:pP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-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Lúc mẹ vắng nhà, có tiếng gọi cửa, nhưng không phải giọng của mẹ nên chúng con không mở. </a:t>
            </a:r>
          </a:p>
          <a:p>
            <a:pPr algn="just">
              <a:lnSpc>
                <a:spcPct val="100000"/>
              </a:lnSpc>
            </a:pP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Dê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mẹ xoa đầu đàn con.</a:t>
            </a:r>
          </a:p>
          <a:p>
            <a:pPr algn="just">
              <a:lnSpc>
                <a:spcPct val="100000"/>
              </a:lnSpc>
            </a:pP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 - Các </a:t>
            </a:r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con ngoan lắm!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580915" y="1458685"/>
            <a:ext cx="87086" cy="37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01762" y="3032122"/>
            <a:ext cx="87086" cy="37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/>
          <p:nvPr/>
        </p:nvSpPr>
        <p:spPr>
          <a:xfrm>
            <a:off x="3177963" y="-101213"/>
            <a:ext cx="385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  <p:bldLst>
      <p:bldP spid="6" grpId="1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9514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Dê mẹ dặn dê con chỉ được mở cửa khi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27213" y="1186180"/>
            <a:ext cx="5597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Khi nghe thấy tiếng mẹ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8333" y="2049780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b. Sói làm gì khi dê mẹ vừa đi xa?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78100" y="2682240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Gõ cửa và giả giọng dê mẹ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54853" y="3544993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c. Nghe chuyện, dê mẹ đã nói gì với đàn con?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73773" y="4384887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Khen các con ngoan lắm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66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66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/>
          <p:cNvSpPr txBox="1"/>
          <p:nvPr/>
        </p:nvSpPr>
        <p:spPr>
          <a:xfrm>
            <a:off x="770467" y="1103207"/>
            <a:ext cx="5826760" cy="206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 câu hỏi b ở mục 3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lstStyle/>
          <a:p>
            <a:pPr marL="0" indent="0">
              <a:buNone/>
            </a:pPr>
            <a:r>
              <a:rPr lang="en-US" sz="4265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ea"/>
              </a:rPr>
              <a:t>Khi ở nhà một mình, em không được </a:t>
            </a:r>
            <a:r>
              <a:rPr lang="en-US" sz="4265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ea"/>
              </a:rPr>
              <a:t>mở cửa </a:t>
            </a:r>
            <a:r>
              <a:rPr lang="en-US" sz="4265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ea"/>
              </a:rPr>
              <a:t>cho người </a:t>
            </a:r>
            <a:r>
              <a:rPr lang="en-US" sz="4265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ea"/>
              </a:rPr>
              <a:t>lạ.</a:t>
            </a:r>
            <a:endParaRPr lang="en-US" sz="4265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+mn-ea"/>
            </a:endParaRPr>
          </a:p>
          <a:p>
            <a:pPr marL="0" indent="0" algn="ctr">
              <a:buNone/>
            </a:pPr>
            <a:endParaRPr lang="en-US" sz="4265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/>
              <a:t>Mời                       Mở cửa                        Nghe lời</a:t>
            </a:r>
          </a:p>
        </p:txBody>
      </p:sp>
      <p:sp>
        <p:nvSpPr>
          <p:cNvPr id="5" name="Oval 4"/>
          <p:cNvSpPr/>
          <p:nvPr/>
        </p:nvSpPr>
        <p:spPr>
          <a:xfrm>
            <a:off x="4538133" y="4533053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 b="1"/>
              <a:t>Mở cửa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359</Words>
  <Application>Microsoft Office PowerPoint</Application>
  <PresentationFormat>Widescreen</PresentationFormat>
  <Paragraphs>46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宋体</vt:lpstr>
      <vt:lpstr>宋体</vt:lpstr>
      <vt:lpstr>Arial</vt:lpstr>
      <vt:lpstr>Arial-Rounded</vt:lpstr>
      <vt:lpstr>Calibri</vt:lpstr>
      <vt:lpstr>Calibri Light</vt:lpstr>
      <vt:lpstr>Chivo Light</vt:lpstr>
      <vt:lpstr>Tahoma</vt:lpstr>
      <vt:lpstr>Times New Roman</vt:lpstr>
      <vt:lpstr>Verdana</vt:lpstr>
      <vt:lpstr>Wingdings</vt:lpstr>
      <vt:lpstr>思源黑体 CN Light</vt:lpstr>
      <vt:lpstr>方正准圆简体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HT81</cp:lastModifiedBy>
  <cp:revision>10</cp:revision>
  <dcterms:created xsi:type="dcterms:W3CDTF">2020-08-25T14:33:00Z</dcterms:created>
  <dcterms:modified xsi:type="dcterms:W3CDTF">2023-03-19T14:52:25Z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