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9"/>
  </p:notesMasterIdLst>
  <p:sldIdLst>
    <p:sldId id="273" r:id="rId2"/>
    <p:sldId id="296" r:id="rId3"/>
    <p:sldId id="297" r:id="rId4"/>
    <p:sldId id="298" r:id="rId5"/>
    <p:sldId id="259" r:id="rId6"/>
    <p:sldId id="274" r:id="rId7"/>
    <p:sldId id="299" r:id="rId8"/>
    <p:sldId id="275" r:id="rId9"/>
    <p:sldId id="276" r:id="rId10"/>
    <p:sldId id="278" r:id="rId11"/>
    <p:sldId id="279" r:id="rId12"/>
    <p:sldId id="280" r:id="rId13"/>
    <p:sldId id="281" r:id="rId14"/>
    <p:sldId id="282" r:id="rId15"/>
    <p:sldId id="283" r:id="rId16"/>
    <p:sldId id="284" r:id="rId17"/>
    <p:sldId id="268" r:id="rId18"/>
    <p:sldId id="277" r:id="rId19"/>
    <p:sldId id="285" r:id="rId20"/>
    <p:sldId id="286" r:id="rId21"/>
    <p:sldId id="288" r:id="rId22"/>
    <p:sldId id="290" r:id="rId23"/>
    <p:sldId id="287" r:id="rId24"/>
    <p:sldId id="291" r:id="rId25"/>
    <p:sldId id="292" r:id="rId26"/>
    <p:sldId id="293" r:id="rId27"/>
    <p:sldId id="294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43" autoAdjust="0"/>
    <p:restoredTop sz="94660"/>
  </p:normalViewPr>
  <p:slideViewPr>
    <p:cSldViewPr snapToGrid="0">
      <p:cViewPr varScale="1">
        <p:scale>
          <a:sx n="75" d="100"/>
          <a:sy n="75" d="100"/>
        </p:scale>
        <p:origin x="252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84919F-17BE-452B-AEF7-83F665254C8E}" type="datetimeFigureOut">
              <a:rPr lang="en-US" smtClean="0"/>
              <a:t>3/19/2023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039AB5-851F-4645-84F9-297C0A725D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59645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8BBE3-53C4-445E-85A8-52FA9C95C1E2}" type="datetimeFigureOut">
              <a:rPr lang="en-US" smtClean="0"/>
              <a:t>3/19/2023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2160B-930F-4EE2-920E-B8FC2313FD8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8BBE3-53C4-445E-85A8-52FA9C95C1E2}" type="datetimeFigureOut">
              <a:rPr lang="en-US" smtClean="0"/>
              <a:t>3/19/2023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2160B-930F-4EE2-920E-B8FC2313FD8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8BBE3-53C4-445E-85A8-52FA9C95C1E2}" type="datetimeFigureOut">
              <a:rPr lang="en-US" smtClean="0"/>
              <a:t>3/19/2023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2160B-930F-4EE2-920E-B8FC2313FD8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8BBE3-53C4-445E-85A8-52FA9C95C1E2}" type="datetimeFigureOut">
              <a:rPr lang="en-US" smtClean="0"/>
              <a:t>3/19/2023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2160B-930F-4EE2-920E-B8FC2313FD8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8BBE3-53C4-445E-85A8-52FA9C95C1E2}" type="datetimeFigureOut">
              <a:rPr lang="en-US" smtClean="0"/>
              <a:t>3/19/2023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2160B-930F-4EE2-920E-B8FC2313FD8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8BBE3-53C4-445E-85A8-52FA9C95C1E2}" type="datetimeFigureOut">
              <a:rPr lang="en-US" smtClean="0"/>
              <a:t>3/19/2023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2160B-930F-4EE2-920E-B8FC2313FD8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8BBE3-53C4-445E-85A8-52FA9C95C1E2}" type="datetimeFigureOut">
              <a:rPr lang="en-US" smtClean="0"/>
              <a:t>3/19/2023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2160B-930F-4EE2-920E-B8FC2313FD8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8BBE3-53C4-445E-85A8-52FA9C95C1E2}" type="datetimeFigureOut">
              <a:rPr lang="en-US" smtClean="0"/>
              <a:t>3/19/2023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2160B-930F-4EE2-920E-B8FC2313FD8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8BBE3-53C4-445E-85A8-52FA9C95C1E2}" type="datetimeFigureOut">
              <a:rPr lang="en-US" smtClean="0"/>
              <a:t>3/19/2023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2160B-930F-4EE2-920E-B8FC2313FD8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8BBE3-53C4-445E-85A8-52FA9C95C1E2}" type="datetimeFigureOut">
              <a:rPr lang="en-US" smtClean="0"/>
              <a:t>3/19/2023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2160B-930F-4EE2-920E-B8FC2313FD8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8BBE3-53C4-445E-85A8-52FA9C95C1E2}" type="datetimeFigureOut">
              <a:rPr lang="en-US" smtClean="0"/>
              <a:t>3/19/2023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2160B-930F-4EE2-920E-B8FC2313FD8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58BBE3-53C4-445E-85A8-52FA9C95C1E2}" type="datetimeFigureOut">
              <a:rPr lang="en-US" smtClean="0"/>
              <a:t>3/19/2023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12160B-930F-4EE2-920E-B8FC2313FD86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b="1">
              <a:latin typeface="HP001 4 hàng" panose="020B060305030202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b="1">
              <a:latin typeface="HP001 4 hàng" panose="020B06030503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2284"/>
            <a:ext cx="13396404" cy="718256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638540" y="20"/>
            <a:ext cx="1012054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8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endParaRPr lang="en-US" sz="28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Rửa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endParaRPr lang="en-US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800" b="1" dirty="0">
              <a:latin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l="39767" t="33197" r="17291" b="24490"/>
          <a:stretch>
            <a:fillRect/>
          </a:stretch>
        </p:blipFill>
        <p:spPr>
          <a:xfrm>
            <a:off x="1823281" y="2384136"/>
            <a:ext cx="8845551" cy="33515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z="400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731"/>
          <a:stretch>
            <a:fillRect/>
          </a:stretch>
        </p:blipFill>
        <p:spPr>
          <a:xfrm>
            <a:off x="-180298" y="-167370"/>
            <a:ext cx="12372298" cy="7025370"/>
          </a:xfrm>
        </p:spPr>
      </p:pic>
      <p:sp>
        <p:nvSpPr>
          <p:cNvPr id="7" name="Content Placeholder 2"/>
          <p:cNvSpPr txBox="1"/>
          <p:nvPr/>
        </p:nvSpPr>
        <p:spPr>
          <a:xfrm>
            <a:off x="838200" y="145208"/>
            <a:ext cx="10515600" cy="61775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Rửa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Font typeface="Arial" panose="020B0604020202020204" pitchFamily="34" charset="0"/>
              <a:buNone/>
            </a:pP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Vi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trùng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khắp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   Khi </a:t>
            </a:r>
            <a:r>
              <a:rPr lang="vi-VN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tay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vi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trùng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dính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Tay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vi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trùng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mắc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 algn="just">
              <a:buFont typeface="Arial" panose="020B0604020202020204" pitchFamily="34" charset="0"/>
              <a:buNone/>
            </a:pP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vi-VN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phải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rửa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//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rửa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xà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1455511" y="1398300"/>
            <a:ext cx="504825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40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altLang="en-US" sz="4000" b="1" dirty="0">
              <a:solidFill>
                <a:srgbClr val="FF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7273015" y="1418491"/>
            <a:ext cx="504825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40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altLang="en-US" sz="4000" b="1" dirty="0">
              <a:solidFill>
                <a:srgbClr val="FF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9206590" y="2003266"/>
            <a:ext cx="504825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40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altLang="en-US" sz="4000" b="1" dirty="0">
              <a:solidFill>
                <a:srgbClr val="FF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 Box 6"/>
          <p:cNvSpPr txBox="1">
            <a:spLocks noChangeArrowheads="1"/>
          </p:cNvSpPr>
          <p:nvPr/>
        </p:nvSpPr>
        <p:spPr bwMode="auto">
          <a:xfrm>
            <a:off x="9043987" y="2543810"/>
            <a:ext cx="504825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40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vi-VN" altLang="en-US" sz="4000" b="1" dirty="0">
              <a:solidFill>
                <a:srgbClr val="FF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585787" y="3652769"/>
            <a:ext cx="504825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40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vi-VN" altLang="en-US" sz="4000" b="1" dirty="0">
              <a:solidFill>
                <a:srgbClr val="FF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 Box 6"/>
          <p:cNvSpPr txBox="1">
            <a:spLocks noChangeArrowheads="1"/>
          </p:cNvSpPr>
          <p:nvPr/>
        </p:nvSpPr>
        <p:spPr bwMode="auto">
          <a:xfrm>
            <a:off x="1520598" y="4290369"/>
            <a:ext cx="504825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40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</a:t>
            </a:r>
            <a:endParaRPr lang="vi-VN" altLang="en-US" sz="4000" b="1" dirty="0">
              <a:solidFill>
                <a:srgbClr val="FF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 Box 6"/>
          <p:cNvSpPr txBox="1">
            <a:spLocks noChangeArrowheads="1"/>
          </p:cNvSpPr>
          <p:nvPr/>
        </p:nvSpPr>
        <p:spPr bwMode="auto">
          <a:xfrm>
            <a:off x="2025423" y="4835388"/>
            <a:ext cx="504825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40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 </a:t>
            </a:r>
            <a:endParaRPr lang="vi-VN" altLang="en-US" sz="4000" b="1" dirty="0">
              <a:solidFill>
                <a:srgbClr val="FF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  <p:bldP spid="13" grpId="0"/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104" b="1273"/>
          <a:stretch>
            <a:fillRect/>
          </a:stretch>
        </p:blipFill>
        <p:spPr>
          <a:xfrm>
            <a:off x="-1" y="0"/>
            <a:ext cx="12160937" cy="6792604"/>
          </a:xfrm>
        </p:spPr>
      </p:pic>
      <p:sp>
        <p:nvSpPr>
          <p:cNvPr id="7" name="Content Placeholder 2"/>
          <p:cNvSpPr txBox="1"/>
          <p:nvPr/>
        </p:nvSpPr>
        <p:spPr>
          <a:xfrm>
            <a:off x="1518319" y="65396"/>
            <a:ext cx="10642618" cy="564960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Rửa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Vi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trùng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khắp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Khi</a:t>
            </a:r>
            <a:r>
              <a:rPr lang="vi-VN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tay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vi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trùng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dính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Tay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vi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trùng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Do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mắc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 algn="just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vi-VN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phải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rửa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rửa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xà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" name="Left Brace 2"/>
          <p:cNvSpPr/>
          <p:nvPr/>
        </p:nvSpPr>
        <p:spPr>
          <a:xfrm>
            <a:off x="1183794" y="863352"/>
            <a:ext cx="419100" cy="2946647"/>
          </a:xfrm>
          <a:prstGeom prst="leftBrace">
            <a:avLst/>
          </a:prstGeom>
          <a:ln w="57150"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Left Brace 7"/>
          <p:cNvSpPr/>
          <p:nvPr/>
        </p:nvSpPr>
        <p:spPr>
          <a:xfrm>
            <a:off x="1152062" y="4239044"/>
            <a:ext cx="419100" cy="923288"/>
          </a:xfrm>
          <a:prstGeom prst="leftBrace">
            <a:avLst>
              <a:gd name="adj1" fmla="val 0"/>
              <a:gd name="adj2" fmla="val 50000"/>
            </a:avLst>
          </a:prstGeom>
          <a:ln w="57150"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31063" y="2283345"/>
            <a:ext cx="133689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 err="1">
                <a:solidFill>
                  <a:srgbClr val="FF0000"/>
                </a:solidFill>
              </a:rPr>
              <a:t>Đoạn</a:t>
            </a:r>
            <a:r>
              <a:rPr lang="en-US" sz="3000" b="1" dirty="0">
                <a:solidFill>
                  <a:srgbClr val="FF0000"/>
                </a:solidFill>
              </a:rPr>
              <a:t> 1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6200" y="4608334"/>
            <a:ext cx="133689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 err="1">
                <a:solidFill>
                  <a:srgbClr val="FF0000"/>
                </a:solidFill>
              </a:rPr>
              <a:t>Đoạn</a:t>
            </a:r>
            <a:r>
              <a:rPr lang="en-US" sz="3000" b="1" dirty="0">
                <a:solidFill>
                  <a:srgbClr val="FF0000"/>
                </a:solidFill>
              </a:rPr>
              <a:t> 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51519" y="70500"/>
            <a:ext cx="2133600" cy="553998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cxnSp>
        <p:nvCxnSpPr>
          <p:cNvPr id="13" name="Straight Connector 12"/>
          <p:cNvCxnSpPr/>
          <p:nvPr/>
        </p:nvCxnSpPr>
        <p:spPr>
          <a:xfrm>
            <a:off x="2585119" y="1460500"/>
            <a:ext cx="158048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10463564" y="2089150"/>
            <a:ext cx="158048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5048919" y="3848099"/>
            <a:ext cx="158048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3375359" y="4608334"/>
            <a:ext cx="240314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9285304" y="4608473"/>
            <a:ext cx="158048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80162"/>
          </a:xfrm>
        </p:spPr>
      </p:pic>
      <p:sp>
        <p:nvSpPr>
          <p:cNvPr id="7" name="Content Placeholder 2"/>
          <p:cNvSpPr txBox="1"/>
          <p:nvPr/>
        </p:nvSpPr>
        <p:spPr>
          <a:xfrm>
            <a:off x="660400" y="365125"/>
            <a:ext cx="10972800" cy="56994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Rửa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Font typeface="Arial" panose="020B0604020202020204" pitchFamily="34" charset="0"/>
              <a:buNone/>
            </a:pP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Vi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trùng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khắp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Khi </a:t>
            </a:r>
            <a:r>
              <a:rPr lang="vi-VN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tay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vi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trùng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dính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Tay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vi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trùng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Do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mắc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 algn="just">
              <a:buFont typeface="Arial" panose="020B0604020202020204" pitchFamily="34" charset="0"/>
              <a:buNone/>
            </a:pP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vi-VN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phải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rửa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rửa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xà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cxnSp>
        <p:nvCxnSpPr>
          <p:cNvPr id="4" name="Straight Connector 3"/>
          <p:cNvCxnSpPr/>
          <p:nvPr/>
        </p:nvCxnSpPr>
        <p:spPr>
          <a:xfrm>
            <a:off x="1600200" y="2184400"/>
            <a:ext cx="19050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9728200" y="2710815"/>
            <a:ext cx="19050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2552700" y="4368800"/>
            <a:ext cx="19050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2552700" y="5041900"/>
            <a:ext cx="23241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7813675" y="5041900"/>
            <a:ext cx="19050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31146" t="27408" r="12709" b="12222"/>
          <a:stretch>
            <a:fillRect/>
          </a:stretch>
        </p:blipFill>
        <p:spPr>
          <a:xfrm>
            <a:off x="927100" y="365125"/>
            <a:ext cx="10426700" cy="60810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</p:spPr>
      </p:pic>
      <p:sp>
        <p:nvSpPr>
          <p:cNvPr id="6" name="Content Placeholder 2"/>
          <p:cNvSpPr txBox="1"/>
          <p:nvPr/>
        </p:nvSpPr>
        <p:spPr>
          <a:xfrm>
            <a:off x="348916" y="463826"/>
            <a:ext cx="11004884" cy="58589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en-US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Trả lời câu hỏi: </a:t>
            </a:r>
          </a:p>
          <a:p>
            <a:pPr marL="0" indent="0" algn="just">
              <a:buFont typeface="Arial" panose="020B0604020202020204" pitchFamily="34" charset="0"/>
              <a:buNone/>
            </a:pPr>
            <a:endParaRPr lang="en-US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Font typeface="Arial" panose="020B0604020202020204" pitchFamily="34" charset="0"/>
              <a:buNone/>
            </a:pPr>
            <a:endParaRPr 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384" y="1130968"/>
            <a:ext cx="1648458" cy="101065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418346" y="1130968"/>
            <a:ext cx="89354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Vi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trùng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/>
          <a:srcRect l="36686" t="49125" r="12709" b="20930"/>
          <a:stretch>
            <a:fillRect/>
          </a:stretch>
        </p:blipFill>
        <p:spPr>
          <a:xfrm>
            <a:off x="1820779" y="2055813"/>
            <a:ext cx="9398000" cy="30162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/>
          <p:cNvSpPr txBox="1"/>
          <p:nvPr/>
        </p:nvSpPr>
        <p:spPr>
          <a:xfrm>
            <a:off x="2418345" y="5219700"/>
            <a:ext cx="94247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trùng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endParaRPr lang="en-US" sz="32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</p:spPr>
      </p:pic>
      <p:sp>
        <p:nvSpPr>
          <p:cNvPr id="4" name="TextBox 3"/>
          <p:cNvSpPr txBox="1"/>
          <p:nvPr/>
        </p:nvSpPr>
        <p:spPr>
          <a:xfrm>
            <a:off x="2275971" y="443131"/>
            <a:ext cx="83258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38149" y="4689625"/>
            <a:ext cx="113157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rửa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39767" t="33197" r="17291" b="24490"/>
          <a:stretch>
            <a:fillRect/>
          </a:stretch>
        </p:blipFill>
        <p:spPr>
          <a:xfrm>
            <a:off x="1187449" y="1338124"/>
            <a:ext cx="8845551" cy="33515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247" y="4902701"/>
            <a:ext cx="2457747" cy="15901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Cloud Callout 2"/>
          <p:cNvSpPr/>
          <p:nvPr/>
        </p:nvSpPr>
        <p:spPr>
          <a:xfrm>
            <a:off x="4864100" y="1100765"/>
            <a:ext cx="4908884" cy="2959768"/>
          </a:xfrm>
          <a:prstGeom prst="cloudCallout">
            <a:avLst>
              <a:gd name="adj1" fmla="val -99839"/>
              <a:gd name="adj2" fmla="val 78365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rửa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orizontal Scroll 3"/>
          <p:cNvSpPr/>
          <p:nvPr/>
        </p:nvSpPr>
        <p:spPr>
          <a:xfrm>
            <a:off x="336883" y="144379"/>
            <a:ext cx="4463715" cy="878305"/>
          </a:xfrm>
          <a:prstGeom prst="horizontalScroll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bước rửa tay đúng cách</a:t>
            </a:r>
          </a:p>
        </p:txBody>
      </p:sp>
      <p:pic>
        <p:nvPicPr>
          <p:cNvPr id="5" name="Vũ điệu 6 bước rửa tay đúng cách vui nhộn - Cùng Lifebuoy phòng chống virus Corona (2019-nCoV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143000"/>
            <a:ext cx="12192000" cy="5715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6" name="Content Placeholder 2"/>
          <p:cNvSpPr txBox="1"/>
          <p:nvPr/>
        </p:nvSpPr>
        <p:spPr>
          <a:xfrm>
            <a:off x="986547" y="3663975"/>
            <a:ext cx="10515600" cy="26238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en-US" sz="5335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Để</a:t>
            </a:r>
            <a:r>
              <a:rPr lang="en-US" sz="5335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5335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phòng</a:t>
            </a:r>
            <a:r>
              <a:rPr lang="en-US" sz="5335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5335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bệnh</a:t>
            </a:r>
            <a:r>
              <a:rPr lang="en-US" sz="5335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5335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chúng</a:t>
            </a:r>
            <a:r>
              <a:rPr lang="en-US" sz="5335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ta </a:t>
            </a:r>
            <a:r>
              <a:rPr lang="en-US" sz="5335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phải</a:t>
            </a:r>
            <a:r>
              <a:rPr lang="en-US" sz="5335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 </a:t>
            </a:r>
            <a:r>
              <a:rPr lang="en-US" sz="5335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rửa</a:t>
            </a:r>
            <a:r>
              <a:rPr lang="en-US" sz="5335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5335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tay</a:t>
            </a:r>
            <a:r>
              <a:rPr lang="en-US" sz="5335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5335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sạch</a:t>
            </a:r>
            <a:r>
              <a:rPr lang="en-US" sz="5335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5335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trước</a:t>
            </a:r>
            <a:r>
              <a:rPr lang="en-US" sz="5335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5335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khi</a:t>
            </a:r>
            <a:r>
              <a:rPr lang="en-US" sz="5335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5335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ăn</a:t>
            </a:r>
            <a:r>
              <a:rPr lang="en-US" sz="5335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.</a:t>
            </a:r>
          </a:p>
        </p:txBody>
      </p:sp>
      <p:sp>
        <p:nvSpPr>
          <p:cNvPr id="7" name="Rounded Rectangle 7"/>
          <p:cNvSpPr/>
          <p:nvPr/>
        </p:nvSpPr>
        <p:spPr>
          <a:xfrm>
            <a:off x="524933" y="1790554"/>
            <a:ext cx="4279720" cy="113284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Calibri" panose="020F050202020403020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charset="0"/>
                <a:ea typeface="+mn-ea"/>
                <a:cs typeface="+mn-cs"/>
              </a:defRPr>
            </a:lvl5pPr>
          </a:lstStyle>
          <a:p>
            <a:pPr>
              <a:buFont typeface="Arial" panose="020B0604020202020204" pitchFamily="34" charset="0"/>
              <a:buNone/>
            </a:pPr>
            <a:r>
              <a:rPr lang="en-US" sz="4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Viết vào vở</a:t>
            </a:r>
            <a:endParaRPr lang="en-US" sz="4800" b="1" dirty="0">
              <a:solidFill>
                <a:prstClr val="white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6" grpId="1" build="p"/>
      <p:bldP spid="7" grpId="0" bldLvl="0" animBg="1"/>
      <p:bldP spid="7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8" name="Content Placeholder 2"/>
          <p:cNvSpPr txBox="1"/>
          <p:nvPr/>
        </p:nvSpPr>
        <p:spPr>
          <a:xfrm>
            <a:off x="683099" y="3466616"/>
            <a:ext cx="10515600" cy="8699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en-US" sz="48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Ăn chín uống sôi để ....</a:t>
            </a:r>
            <a:endParaRPr lang="en-US" sz="4800" dirty="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9" name="Rounded Rectangle 7"/>
          <p:cNvSpPr/>
          <p:nvPr/>
        </p:nvSpPr>
        <p:spPr>
          <a:xfrm>
            <a:off x="93133" y="1864506"/>
            <a:ext cx="4872567" cy="113284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Calibri" panose="020F050202020403020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charset="0"/>
                <a:ea typeface="+mn-ea"/>
                <a:cs typeface="+mn-cs"/>
              </a:defRPr>
            </a:lvl5pPr>
          </a:lstStyle>
          <a:p>
            <a:pPr>
              <a:buFont typeface="Arial" panose="020B0604020202020204" pitchFamily="34" charset="0"/>
              <a:buNone/>
            </a:pPr>
            <a:r>
              <a:rPr lang="en-US" sz="4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Hoàn thiện câu</a:t>
            </a:r>
            <a:endParaRPr lang="en-US" sz="4800" b="1" dirty="0">
              <a:solidFill>
                <a:prstClr val="white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34758" y="5096641"/>
            <a:ext cx="3225800" cy="80910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 trùng</a:t>
            </a:r>
            <a:endParaRPr lang="en-US" sz="4000" dirty="0"/>
          </a:p>
        </p:txBody>
      </p:sp>
      <p:sp>
        <p:nvSpPr>
          <p:cNvPr id="12" name="Rectangle 11"/>
          <p:cNvSpPr/>
          <p:nvPr/>
        </p:nvSpPr>
        <p:spPr>
          <a:xfrm>
            <a:off x="4598757" y="5096641"/>
            <a:ext cx="3225800" cy="80910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Rửa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000" dirty="0"/>
          </a:p>
        </p:txBody>
      </p:sp>
      <p:sp>
        <p:nvSpPr>
          <p:cNvPr id="13" name="Rectangle 12"/>
          <p:cNvSpPr/>
          <p:nvPr/>
        </p:nvSpPr>
        <p:spPr>
          <a:xfrm>
            <a:off x="8523056" y="5114188"/>
            <a:ext cx="3225800" cy="80910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40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bệnh</a:t>
            </a:r>
            <a:endParaRPr lang="en-US" sz="4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  <p:bldP spid="8" grpId="1" build="p"/>
      <p:bldP spid="9" grpId="0" bldLvl="0" animBg="1"/>
      <p:bldP spid="9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b="1">
              <a:latin typeface="HP001 4 hàng" panose="020B060305030202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b="1">
              <a:latin typeface="HP001 4 hàng" panose="020B06030503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2284"/>
            <a:ext cx="13396404" cy="718256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477207" y="2372935"/>
            <a:ext cx="95377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</a:p>
          <a:p>
            <a:pPr algn="ctr"/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Video “</a:t>
            </a:r>
            <a:r>
              <a:rPr 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Khúc</a:t>
            </a:r>
            <a:r>
              <a:rPr 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4" name="TextBox 3"/>
          <p:cNvSpPr txBox="1"/>
          <p:nvPr/>
        </p:nvSpPr>
        <p:spPr>
          <a:xfrm>
            <a:off x="1233256" y="254000"/>
            <a:ext cx="10120544" cy="1476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Thứ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hai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ngày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vi-VN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6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tháng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vi-VN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3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năm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202</a:t>
            </a:r>
            <a:r>
              <a:rPr lang="vi-VN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3</a:t>
            </a:r>
            <a:endParaRPr lang="en-US" sz="3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00000"/>
              </a:lnSpc>
            </a:pPr>
            <a:r>
              <a:rPr lang="en-US" sz="3000" b="1" u="sng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Tiếng</a:t>
            </a:r>
            <a:r>
              <a:rPr lang="en-US" sz="3000" b="1" u="sng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000" b="1" u="sng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Việt</a:t>
            </a:r>
            <a:endParaRPr lang="en-US" sz="30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00000"/>
              </a:lnSpc>
            </a:pPr>
            <a:r>
              <a:rPr lang="en-US" sz="3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Bài</a:t>
            </a:r>
            <a:r>
              <a:rPr lang="en-US" sz="3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1: </a:t>
            </a:r>
            <a:r>
              <a:rPr lang="en-US" sz="3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Rửa</a:t>
            </a:r>
            <a:r>
              <a:rPr lang="en-US" sz="3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tay</a:t>
            </a:r>
            <a:r>
              <a:rPr lang="en-US" sz="3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trước</a:t>
            </a:r>
            <a:r>
              <a:rPr lang="en-US" sz="3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khi</a:t>
            </a:r>
            <a:r>
              <a:rPr lang="en-US" sz="3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ăn</a:t>
            </a:r>
            <a:endParaRPr lang="en-US" b="1" dirty="0">
              <a:latin typeface="HP001 4 hàng" panose="020B0603050302020204" pitchFamily="34" charset="0"/>
            </a:endParaRPr>
          </a:p>
        </p:txBody>
      </p:sp>
      <p:sp>
        <p:nvSpPr>
          <p:cNvPr id="8" name="Content Placeholder 2"/>
          <p:cNvSpPr txBox="1"/>
          <p:nvPr/>
        </p:nvSpPr>
        <p:spPr>
          <a:xfrm>
            <a:off x="2207099" y="3456113"/>
            <a:ext cx="10515600" cy="8699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Ăn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chín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uống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sôi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để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....</a:t>
            </a:r>
          </a:p>
        </p:txBody>
      </p:sp>
      <p:sp>
        <p:nvSpPr>
          <p:cNvPr id="9" name="Rounded Rectangle 7"/>
          <p:cNvSpPr/>
          <p:nvPr/>
        </p:nvSpPr>
        <p:spPr>
          <a:xfrm>
            <a:off x="93133" y="1864506"/>
            <a:ext cx="4872567" cy="113284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Calibri" panose="020F050202020403020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charset="0"/>
                <a:ea typeface="+mn-ea"/>
                <a:cs typeface="+mn-cs"/>
              </a:defRPr>
            </a:lvl5pPr>
          </a:lstStyle>
          <a:p>
            <a:pPr>
              <a:buFont typeface="Arial" panose="020B0604020202020204" pitchFamily="34" charset="0"/>
              <a:buNone/>
            </a:pPr>
            <a:r>
              <a:rPr lang="en-US" sz="4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Hoàn thiện câu</a:t>
            </a:r>
            <a:endParaRPr lang="en-US" sz="4800" b="1" dirty="0">
              <a:solidFill>
                <a:prstClr val="white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7210899" y="3369198"/>
            <a:ext cx="3225800" cy="809106"/>
          </a:xfrm>
          <a:prstGeom prst="rect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 defTabSz="914400"/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endParaRPr lang="en-US" sz="4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  <p:bldP spid="8" grpId="1" build="p"/>
      <p:bldP spid="9" grpId="0" bldLvl="0" animBg="1"/>
      <p:bldP spid="9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42"/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36563" t="19630" r="17709" b="12593"/>
          <a:stretch>
            <a:fillRect/>
          </a:stretch>
        </p:blipFill>
        <p:spPr>
          <a:xfrm>
            <a:off x="457200" y="596900"/>
            <a:ext cx="11214100" cy="5715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8" name="Rectangle 7"/>
          <p:cNvSpPr/>
          <p:nvPr/>
        </p:nvSpPr>
        <p:spPr>
          <a:xfrm>
            <a:off x="492847" y="6034332"/>
            <a:ext cx="2717801" cy="809106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Rửa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000" b="1" dirty="0">
              <a:solidFill>
                <a:schemeClr val="bg1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l="43542" t="31852" r="40313" b="43945"/>
          <a:stretch>
            <a:fillRect/>
          </a:stretch>
        </p:blipFill>
        <p:spPr>
          <a:xfrm>
            <a:off x="2930025" y="0"/>
            <a:ext cx="2964002" cy="249920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/>
          <a:srcRect l="59896" t="36111" r="24062" b="37963"/>
          <a:stretch>
            <a:fillRect/>
          </a:stretch>
        </p:blipFill>
        <p:spPr>
          <a:xfrm>
            <a:off x="8356600" y="0"/>
            <a:ext cx="2997200" cy="272472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/>
          <a:srcRect l="43646" t="58148" r="40417" b="14629"/>
          <a:stretch>
            <a:fillRect/>
          </a:stretch>
        </p:blipFill>
        <p:spPr>
          <a:xfrm>
            <a:off x="492849" y="3408550"/>
            <a:ext cx="2717800" cy="261122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/>
          <a:srcRect l="59167" t="61521" r="22708" b="13764"/>
          <a:stretch>
            <a:fillRect/>
          </a:stretch>
        </p:blipFill>
        <p:spPr>
          <a:xfrm>
            <a:off x="6464298" y="3783476"/>
            <a:ext cx="2936153" cy="225205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6573473" y="6019770"/>
            <a:ext cx="2717801" cy="809106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Lau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000" b="1" dirty="0">
              <a:solidFill>
                <a:schemeClr val="bg1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053125" y="2496211"/>
            <a:ext cx="2717801" cy="809106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Xà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000" b="1" dirty="0">
              <a:solidFill>
                <a:schemeClr val="bg1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8496299" y="2716849"/>
            <a:ext cx="2717801" cy="809106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xát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0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34792" t="21667" r="16145" b="32407"/>
          <a:stretch>
            <a:fillRect/>
          </a:stretch>
        </p:blipFill>
        <p:spPr>
          <a:xfrm>
            <a:off x="698500" y="2055812"/>
            <a:ext cx="10120544" cy="404018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34896" t="32988" r="14896" b="42778"/>
          <a:stretch>
            <a:fillRect/>
          </a:stretch>
        </p:blipFill>
        <p:spPr>
          <a:xfrm>
            <a:off x="838200" y="2055813"/>
            <a:ext cx="10515600" cy="36845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8" name="Rounded Rectangle 5"/>
          <p:cNvSpPr/>
          <p:nvPr/>
        </p:nvSpPr>
        <p:spPr>
          <a:xfrm>
            <a:off x="593726" y="499708"/>
            <a:ext cx="9904412" cy="136207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buFont typeface="Arial" panose="020B0604020202020204" pitchFamily="34" charset="0"/>
              <a:buNone/>
              <a:defRPr/>
            </a:pP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8.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endParaRPr lang="en-US" sz="4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04800" y="2359025"/>
            <a:ext cx="11887200" cy="1060450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" name="TextBox 7"/>
          <p:cNvSpPr txBox="1">
            <a:spLocks noChangeArrowheads="1"/>
          </p:cNvSpPr>
          <p:nvPr/>
        </p:nvSpPr>
        <p:spPr bwMode="auto">
          <a:xfrm>
            <a:off x="457200" y="2417408"/>
            <a:ext cx="117348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altLang="en-US" sz="40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</a:t>
            </a:r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altLang="en-US" sz="40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r>
              <a:rPr lang="en-US" altLang="en-US" sz="40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     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trùng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..à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xát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…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óng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04800" y="3902954"/>
            <a:ext cx="11887200" cy="1060450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2" name="TextBox 7"/>
          <p:cNvSpPr txBox="1">
            <a:spLocks noChangeArrowheads="1"/>
          </p:cNvSpPr>
          <p:nvPr/>
        </p:nvSpPr>
        <p:spPr bwMode="auto">
          <a:xfrm>
            <a:off x="457200" y="4087982"/>
            <a:ext cx="117348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altLang="en-US" sz="40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altLang="en-US" sz="40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</a:t>
            </a:r>
            <a:r>
              <a:rPr lang="en-US" altLang="en-US" sz="40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    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….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…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ắng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gọn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..ẽ     </a:t>
            </a:r>
          </a:p>
        </p:txBody>
      </p:sp>
      <p:sp>
        <p:nvSpPr>
          <p:cNvPr id="13" name="Rectangle 12"/>
          <p:cNvSpPr/>
          <p:nvPr/>
        </p:nvSpPr>
        <p:spPr>
          <a:xfrm>
            <a:off x="304800" y="5449533"/>
            <a:ext cx="11887200" cy="1060450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4" name="TextBox 7"/>
          <p:cNvSpPr txBox="1">
            <a:spLocks noChangeArrowheads="1"/>
          </p:cNvSpPr>
          <p:nvPr/>
        </p:nvSpPr>
        <p:spPr bwMode="auto">
          <a:xfrm>
            <a:off x="457200" y="5507916"/>
            <a:ext cx="117348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altLang="en-US" sz="40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altLang="en-US" sz="40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</a:t>
            </a:r>
            <a:r>
              <a:rPr lang="en-US" altLang="en-US" sz="40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    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….a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dẻ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..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ửa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…ữ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gìn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8" name="Rounded Rectangle 5"/>
          <p:cNvSpPr/>
          <p:nvPr/>
        </p:nvSpPr>
        <p:spPr>
          <a:xfrm>
            <a:off x="593726" y="499708"/>
            <a:ext cx="9904412" cy="136207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buFont typeface="Arial" panose="020B0604020202020204" pitchFamily="34" charset="0"/>
              <a:buNone/>
              <a:defRPr/>
            </a:pP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8.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endParaRPr lang="en-US" sz="4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04800" y="2359025"/>
            <a:ext cx="11887200" cy="1060450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" name="TextBox 7"/>
          <p:cNvSpPr txBox="1">
            <a:spLocks noChangeArrowheads="1"/>
          </p:cNvSpPr>
          <p:nvPr/>
        </p:nvSpPr>
        <p:spPr bwMode="auto">
          <a:xfrm>
            <a:off x="457200" y="2417408"/>
            <a:ext cx="117348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altLang="en-US" sz="40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</a:t>
            </a:r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altLang="en-US" sz="40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r>
              <a:rPr lang="en-US" altLang="en-US" sz="40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     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 …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ùng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..à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xát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…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óng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04800" y="3902954"/>
            <a:ext cx="11887200" cy="1060450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2" name="TextBox 7"/>
          <p:cNvSpPr txBox="1">
            <a:spLocks noChangeArrowheads="1"/>
          </p:cNvSpPr>
          <p:nvPr/>
        </p:nvSpPr>
        <p:spPr bwMode="auto">
          <a:xfrm>
            <a:off x="457200" y="4087982"/>
            <a:ext cx="117348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altLang="en-US" sz="40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altLang="en-US" sz="40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</a:t>
            </a:r>
            <a:r>
              <a:rPr lang="en-US" altLang="en-US" sz="40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    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….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…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ắng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gọn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..ẽ     </a:t>
            </a:r>
          </a:p>
        </p:txBody>
      </p:sp>
      <p:sp>
        <p:nvSpPr>
          <p:cNvPr id="13" name="Rectangle 12"/>
          <p:cNvSpPr/>
          <p:nvPr/>
        </p:nvSpPr>
        <p:spPr>
          <a:xfrm>
            <a:off x="304800" y="5449533"/>
            <a:ext cx="11887200" cy="1060450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4" name="TextBox 7"/>
          <p:cNvSpPr txBox="1">
            <a:spLocks noChangeArrowheads="1"/>
          </p:cNvSpPr>
          <p:nvPr/>
        </p:nvSpPr>
        <p:spPr bwMode="auto">
          <a:xfrm>
            <a:off x="457200" y="5507916"/>
            <a:ext cx="11734800" cy="706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altLang="en-US" sz="40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vi-VN" altLang="en-US" sz="40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/d</a:t>
            </a:r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altLang="en-US" sz="40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</a:t>
            </a:r>
            <a:r>
              <a:rPr lang="en-US" altLang="en-US" sz="40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    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….a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dẻ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..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ửa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…ữ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gìn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400800" y="-584200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406900" y="2400470"/>
            <a:ext cx="584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350004" y="2386366"/>
            <a:ext cx="7365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0439406" y="2386366"/>
            <a:ext cx="7365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784600" y="4059269"/>
            <a:ext cx="736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0147304" y="4029347"/>
            <a:ext cx="736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784600" y="5507962"/>
            <a:ext cx="5032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7493002" y="4095604"/>
            <a:ext cx="584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6896102" y="5488057"/>
            <a:ext cx="584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9131302" y="5456377"/>
            <a:ext cx="584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32604" t="30904" r="13750" b="12038"/>
          <a:stretch>
            <a:fillRect/>
          </a:stretch>
        </p:blipFill>
        <p:spPr>
          <a:xfrm>
            <a:off x="1422400" y="1801813"/>
            <a:ext cx="9055100" cy="43672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b="1">
              <a:latin typeface="HP001 4 hàng" panose="020B060305030202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b="1">
              <a:latin typeface="HP001 4 hàng" panose="020B06030503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2284"/>
            <a:ext cx="13396404" cy="718256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2218" y="2316163"/>
            <a:ext cx="1879946" cy="187994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9" name="TextBox 8"/>
          <p:cNvSpPr txBox="1"/>
          <p:nvPr/>
        </p:nvSpPr>
        <p:spPr>
          <a:xfrm>
            <a:off x="3970493" y="2963327"/>
            <a:ext cx="85211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b="1">
              <a:latin typeface="HP001 4 hàng" panose="020B060305030202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b="1">
              <a:latin typeface="HP001 4 hàng" panose="020B06030503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2284"/>
            <a:ext cx="13396404" cy="718256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/>
          <a:srcRect l="36146" t="24814" r="17291" b="15926"/>
          <a:stretch>
            <a:fillRect/>
          </a:stretch>
        </p:blipFill>
        <p:spPr>
          <a:xfrm>
            <a:off x="1192752" y="1662042"/>
            <a:ext cx="11010900" cy="51959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774" y="116758"/>
            <a:ext cx="1245704" cy="144484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391478" y="490330"/>
            <a:ext cx="89849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latin typeface="Times New Roman" panose="02020603050405020304" pitchFamily="18" charset="0"/>
                <a:cs typeface="Times New Roman" panose="02020603050405020304" pitchFamily="18" charset="0"/>
              </a:rPr>
              <a:t>Nếu đôi bàn tay bẩn thì sẽ thế nào?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3965" y="1285875"/>
            <a:ext cx="7620000" cy="55721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80162"/>
          </a:xfrm>
        </p:spPr>
      </p:pic>
      <p:sp>
        <p:nvSpPr>
          <p:cNvPr id="7" name="Content Placeholder 2"/>
          <p:cNvSpPr txBox="1"/>
          <p:nvPr/>
        </p:nvSpPr>
        <p:spPr>
          <a:xfrm>
            <a:off x="838200" y="1409700"/>
            <a:ext cx="10515600" cy="49130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3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Rửa</a:t>
            </a:r>
            <a:r>
              <a:rPr 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endParaRPr lang="en-US" sz="35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Font typeface="Arial" panose="020B0604020202020204" pitchFamily="34" charset="0"/>
              <a:buNone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Vi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trùng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khắp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Khi</a:t>
            </a:r>
            <a:r>
              <a:rPr lang="vi-VN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vi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trùng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dính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Tay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vi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trùng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Do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mắc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 algn="just">
              <a:buFont typeface="Arial" panose="020B0604020202020204" pitchFamily="34" charset="0"/>
              <a:buNone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rửa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rửa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7" name="Content Placeholder 2"/>
          <p:cNvSpPr txBox="1"/>
          <p:nvPr/>
        </p:nvSpPr>
        <p:spPr>
          <a:xfrm>
            <a:off x="661078" y="1641614"/>
            <a:ext cx="11264900" cy="4266924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514350" indent="-514350" algn="just">
              <a:buFont typeface="Arial" panose="020B0604020202020204" pitchFamily="34" charset="0"/>
              <a:buAutoNum type="alphaLcPeriod"/>
            </a:pP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marL="0" indent="0" algn="just">
              <a:buNone/>
            </a:pP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Font typeface="Arial" panose="020B0604020202020204" pitchFamily="34" charset="0"/>
              <a:buNone/>
            </a:pP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6000" b="1" dirty="0">
                <a:solidFill>
                  <a:schemeClr val="bg1"/>
                </a:solidFill>
                <a:highlight>
                  <a:srgbClr val="00808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vi </a:t>
            </a:r>
            <a:r>
              <a:rPr lang="en-US" sz="6000" b="1" dirty="0" err="1">
                <a:solidFill>
                  <a:schemeClr val="bg1"/>
                </a:solidFill>
                <a:highlight>
                  <a:srgbClr val="00808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trùng</a:t>
            </a:r>
            <a:r>
              <a:rPr lang="en-US" sz="6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6000" b="1" dirty="0" err="1">
                <a:solidFill>
                  <a:schemeClr val="bg1"/>
                </a:solidFill>
                <a:highlight>
                  <a:srgbClr val="00808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6000" b="1" dirty="0">
                <a:solidFill>
                  <a:schemeClr val="bg1"/>
                </a:solidFill>
                <a:highlight>
                  <a:srgbClr val="00808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chemeClr val="bg1"/>
                </a:solidFill>
                <a:highlight>
                  <a:srgbClr val="00808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6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6000" b="1" dirty="0" err="1">
                <a:solidFill>
                  <a:schemeClr val="bg1"/>
                </a:solidFill>
                <a:highlight>
                  <a:srgbClr val="00808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mắc</a:t>
            </a:r>
            <a:r>
              <a:rPr lang="en-US" sz="6000" b="1" dirty="0">
                <a:solidFill>
                  <a:schemeClr val="bg1"/>
                </a:solidFill>
                <a:highlight>
                  <a:srgbClr val="00808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chemeClr val="bg1"/>
                </a:solidFill>
                <a:highlight>
                  <a:srgbClr val="00808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endParaRPr lang="en-US" sz="6000" b="1" dirty="0">
              <a:solidFill>
                <a:schemeClr val="bg1"/>
              </a:solidFill>
              <a:highlight>
                <a:srgbClr val="00808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Font typeface="Arial" panose="020B0604020202020204" pitchFamily="34" charset="0"/>
              <a:buNone/>
            </a:pPr>
            <a:endParaRPr lang="en-US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Font typeface="Arial" panose="020B0604020202020204" pitchFamily="34" charset="0"/>
              <a:buNone/>
            </a:pPr>
            <a:r>
              <a:rPr lang="en-US" sz="6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en-US" sz="6000" b="1" dirty="0" err="1">
                <a:solidFill>
                  <a:schemeClr val="bg1"/>
                </a:solidFill>
                <a:highlight>
                  <a:srgbClr val="00808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6000" b="1" dirty="0">
                <a:solidFill>
                  <a:schemeClr val="bg1"/>
                </a:solidFill>
                <a:highlight>
                  <a:srgbClr val="00808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chemeClr val="bg1"/>
                </a:solidFill>
                <a:highlight>
                  <a:srgbClr val="00808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6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6000" b="1" dirty="0" err="1">
                <a:solidFill>
                  <a:schemeClr val="bg1"/>
                </a:solidFill>
                <a:highlight>
                  <a:srgbClr val="00808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6000" b="1" dirty="0">
                <a:solidFill>
                  <a:schemeClr val="bg1"/>
                </a:solidFill>
                <a:highlight>
                  <a:srgbClr val="00808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chemeClr val="bg1"/>
                </a:solidFill>
                <a:highlight>
                  <a:srgbClr val="00808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r>
              <a:rPr lang="en-US" sz="6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7" name="Content Placeholder 2"/>
          <p:cNvSpPr txBox="1"/>
          <p:nvPr/>
        </p:nvSpPr>
        <p:spPr>
          <a:xfrm>
            <a:off x="661078" y="1984652"/>
            <a:ext cx="11264900" cy="42669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0" indent="0" algn="just">
              <a:buFont typeface="Arial" panose="020B0604020202020204" pitchFamily="34" charset="0"/>
              <a:buNone/>
            </a:pP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0" indent="0" algn="just">
              <a:buNone/>
            </a:pP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Tay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trùng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//</a:t>
            </a:r>
          </a:p>
          <a:p>
            <a:pPr marL="0" indent="0" algn="just">
              <a:buFont typeface="Arial" panose="020B0604020202020204" pitchFamily="34" charset="0"/>
              <a:buNone/>
            </a:pP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vi-VN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phải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rửa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//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rửa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xà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//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6" name="Content Placeholder 2"/>
          <p:cNvSpPr txBox="1"/>
          <p:nvPr/>
        </p:nvSpPr>
        <p:spPr>
          <a:xfrm>
            <a:off x="673100" y="1801813"/>
            <a:ext cx="10515600" cy="172878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0" indent="0" algn="just">
              <a:buNone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marL="0" indent="0" algn="just">
              <a:buFont typeface="Arial" panose="020B0604020202020204" pitchFamily="34" charset="0"/>
              <a:buNone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0" indent="0" algn="just">
              <a:buFont typeface="Arial" panose="020B0604020202020204" pitchFamily="34" charset="0"/>
              <a:buNone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0" indent="0" algn="just">
              <a:buFont typeface="Arial" panose="020B0604020202020204" pitchFamily="34" charset="0"/>
              <a:buNone/>
            </a:pP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35" t="32281" r="18713" b="36316"/>
          <a:stretch>
            <a:fillRect/>
          </a:stretch>
        </p:blipFill>
        <p:spPr>
          <a:xfrm>
            <a:off x="8073139" y="3842042"/>
            <a:ext cx="4106161" cy="300262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9232" y="3842041"/>
            <a:ext cx="3633536" cy="300262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42041"/>
            <a:ext cx="4106161" cy="30026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457</Words>
  <Application>Microsoft Office PowerPoint</Application>
  <PresentationFormat>Widescreen</PresentationFormat>
  <Paragraphs>87</Paragraphs>
  <Slides>27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3" baseType="lpstr">
      <vt:lpstr>Arial</vt:lpstr>
      <vt:lpstr>Calibri</vt:lpstr>
      <vt:lpstr>Calibri Light</vt:lpstr>
      <vt:lpstr>HP001 4 hàng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HT81</cp:lastModifiedBy>
  <cp:revision>29</cp:revision>
  <dcterms:created xsi:type="dcterms:W3CDTF">2020-07-08T21:51:00Z</dcterms:created>
  <dcterms:modified xsi:type="dcterms:W3CDTF">2023-03-19T14:57:28Z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BEFC10F02F9840B285658A25B41D96CD</vt:lpwstr>
  </property>
  <property fmtid="{D5CDD505-2E9C-101B-9397-08002B2CF9AE}" pid="3" name="KSOProductBuildVer">
    <vt:lpwstr>1033-11.2.0.11486</vt:lpwstr>
  </property>
</Properties>
</file>