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62" r:id="rId2"/>
    <p:sldId id="259" r:id="rId3"/>
    <p:sldId id="356" r:id="rId4"/>
    <p:sldId id="368" r:id="rId5"/>
    <p:sldId id="364" r:id="rId6"/>
    <p:sldId id="369" r:id="rId7"/>
    <p:sldId id="366" r:id="rId8"/>
    <p:sldId id="367" r:id="rId9"/>
    <p:sldId id="355" r:id="rId10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75" d="100"/>
          <a:sy n="75" d="100"/>
        </p:scale>
        <p:origin x="56" y="48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19/2/2023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pPr lvl="0" algn="r"/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30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2/19/2023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982595" y="236569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 :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1528010" y="761482"/>
            <a:ext cx="9781673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603584" y="1476459"/>
            <a:ext cx="11202988" cy="221112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sz="40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4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chú mèo con”, sáng tác: Phan Huỳnh Điểu</a:t>
            </a:r>
            <a:r>
              <a:rPr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Anh Thy, Khương Duy – Hai Chú Mèo Ngoa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2522" y="3075601"/>
            <a:ext cx="619125" cy="619125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06122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 sao mèo đen và mèo vàng trong bài hát lại được cô yêu, bạn quý, mẹ khen?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081666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 chú mèo trong bài hát rất chăm chỉ học hành, siêng năng làm việc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 nên được mọi người yêu quý, em cần học tập những thói quen tốt của hai chú mèo này.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24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217" grpId="0"/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788988" y="1057275"/>
            <a:ext cx="1077753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Bạn nào đã tự giác học tập, bạn nào chưa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3"/>
          <a:srcRect l="5162" r="4517"/>
          <a:stretch>
            <a:fillRect/>
          </a:stretch>
        </p:blipFill>
        <p:spPr>
          <a:xfrm>
            <a:off x="359764" y="1843790"/>
            <a:ext cx="6295869" cy="42272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940446" y="2158584"/>
            <a:ext cx="4871804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Hai bạn đang luyện viết, được cô giáo khen đã tự giác học tập. Hai bạn đang đùa nghịch trong giờ học mặc d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ù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được cô gi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á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o nhắc nhở l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à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chưa tự gi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á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 học tập.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8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329784"/>
            <a:ext cx="6100997" cy="3747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6925455" y="287884"/>
            <a:ext cx="4826833" cy="59653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Vì sao em cần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520721" y="1019331"/>
            <a:ext cx="5401456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 giác học tập giúp em hoàn thành kịp thời và tốt nhất công việc học tập như: học thuộc bài, làm đủ bài tập, thực hiện trách nhiệm đối với trường lớp, giúp đỡ bạn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è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ù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ng tiến bộ,...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Tự gi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á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 trong học tập gi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ú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 em r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è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 t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í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 tự lập, tự chủ, ý ch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Cambria" pitchFamily="18" charset="0"/>
                <a:cs typeface="Times New Roman" pitchFamily="18" charset="0"/>
              </a:rPr>
              <a:t>í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kiên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cường, bền bỉ và những phẩm chất tốt đẹp khác.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 giác học tập giúp em đạt kết quả tốt trong học tập.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245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39103" y="874713"/>
            <a:ext cx="1093946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32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dưới đây đã tự giác học tập? Vì sao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3" y="1377950"/>
            <a:ext cx="10598150" cy="466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854065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53430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555355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23055" y="329565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659620" y="323850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3280504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học tập chưa? Hãy chia sẻ cùng các bạn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64105"/>
            <a:ext cx="121185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vi-VN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em cần chủ động, tích cực trong học tập; không nên học tập một</a:t>
            </a:r>
            <a:br>
              <a:rPr kumimoji="0" lang="vi-VN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vi-VN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 đ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ố</a:t>
            </a:r>
            <a:r>
              <a:rPr kumimoji="0" lang="vi-VN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phó, chỉ học khi có người khác giám sát, nhắc nhở,... để đạt kết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quả cao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 học tập</a:t>
            </a:r>
            <a:r>
              <a:rPr kumimoji="0" lang="vi-VN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642620"/>
            <a:ext cx="41529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90500" y="1355725"/>
            <a:ext cx="60229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39646" y="2085975"/>
            <a:ext cx="5584929" cy="3640268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40" y="3085631"/>
            <a:ext cx="8656955" cy="2856865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14401" y="1079292"/>
            <a:ext cx="102832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em cần thực hiện thói quen tự giác học tập để đạt kết quả cao trong học tập.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339</Words>
  <Application>Microsoft Office PowerPoint</Application>
  <PresentationFormat>Widescreen</PresentationFormat>
  <Paragraphs>26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Goudy Old Style</vt:lpstr>
      <vt:lpstr>Gill Sans MT</vt:lpstr>
      <vt:lpstr>Times New Roman</vt:lpstr>
      <vt:lpstr>Wingdings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HT81</cp:lastModifiedBy>
  <cp:revision>9</cp:revision>
  <dcterms:created xsi:type="dcterms:W3CDTF">2020-08-10T03:18:00Z</dcterms:created>
  <dcterms:modified xsi:type="dcterms:W3CDTF">2023-02-19T07:14:22Z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