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344" r:id="rId4"/>
    <p:sldId id="345" r:id="rId5"/>
    <p:sldId id="346" r:id="rId6"/>
    <p:sldId id="347" r:id="rId7"/>
    <p:sldId id="348" r:id="rId8"/>
    <p:sldId id="259" r:id="rId9"/>
    <p:sldId id="272" r:id="rId10"/>
    <p:sldId id="338" r:id="rId11"/>
    <p:sldId id="353" r:id="rId12"/>
    <p:sldId id="369" r:id="rId13"/>
    <p:sldId id="339" r:id="rId14"/>
    <p:sldId id="326" r:id="rId15"/>
    <p:sldId id="274" r:id="rId16"/>
    <p:sldId id="277" r:id="rId17"/>
    <p:sldId id="366" r:id="rId18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63" d="100"/>
          <a:sy n="63" d="100"/>
        </p:scale>
        <p:origin x="668" y="4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Cát</a:t>
            </a:r>
            <a:r>
              <a:rPr lang="en-US" baseline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8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321" y="533400"/>
            <a:ext cx="5943598" cy="27787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96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mát</a:t>
            </a:r>
            <a:endParaRPr lang="en-US" sz="9600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85719" y="533400"/>
            <a:ext cx="5301541" cy="27787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96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</a:t>
            </a:r>
            <a:endParaRPr lang="en-US" sz="9600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37320" y="3505200"/>
            <a:ext cx="6096000" cy="2667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96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</a:t>
            </a:r>
            <a:endParaRPr lang="en-US" sz="9600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919" y="3505200"/>
            <a:ext cx="5301541" cy="26670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rất</a:t>
            </a:r>
            <a:endParaRPr lang="en-US" sz="9600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ê mẩn với vẻ đẹp Cát Bà nhìn từ trên cao - Kênh truyền hình Đài Tiếng nói  Việt Nam -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61837" cy="67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78415" y="5809343"/>
            <a:ext cx="3709813" cy="9999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Bà</a:t>
            </a:r>
          </a:p>
        </p:txBody>
      </p:sp>
    </p:spTree>
    <p:extLst>
      <p:ext uri="{BB962C8B-B14F-4D97-AF65-F5344CB8AC3E}">
        <p14:creationId xmlns:p14="http://schemas.microsoft.com/office/powerpoint/2010/main" val="11904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48" y="3551832"/>
            <a:ext cx="12060491" cy="3077568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lô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348" y="3551832"/>
            <a:ext cx="12060491" cy="3077568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rgbClr val="00CC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>
                <a:solidFill>
                  <a:srgbClr val="C0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8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lô</a:t>
            </a:r>
            <a:r>
              <a:rPr lang="en-US" sz="4800" dirty="0">
                <a:solidFill>
                  <a:srgbClr val="00B05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rgbClr val="7030A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360432" y="0"/>
            <a:ext cx="913368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990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mặt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lô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5400" dirty="0">
                <a:solidFill>
                  <a:srgbClr val="0070C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94854" y="1676400"/>
            <a:ext cx="25847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8581410" y="943429"/>
            <a:ext cx="31335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586119" y="1676400"/>
            <a:ext cx="2017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7388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UTM Avo" pitchFamily="18" charset="0"/>
                <a:ea typeface="Arial-Rounded" pitchFamily="34" charset="0"/>
                <a:cs typeface="Arial-Rounded" pitchFamily="34" charset="0"/>
              </a:rPr>
              <a:t>Nhà Nam đi nghỉ mát ở đâu khi hè đến?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107879" y="2376715"/>
            <a:ext cx="34208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37388" y="2376715"/>
            <a:ext cx="291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50673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UTM Avo" pitchFamily="18" charset="0"/>
                <a:ea typeface="Arial-Rounded" pitchFamily="34" charset="0"/>
                <a:cs typeface="Arial-Rounded" pitchFamily="34" charset="0"/>
              </a:rPr>
              <a:t>Mẹ và Nam bỏ những gì vào ba lô?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7388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5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35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347119" y="3159732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753597" y="3159732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854" y="3962400"/>
            <a:ext cx="144266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482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9567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777081" y="40094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001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-300831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1097" y="310952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629629" y="310952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757319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đất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917304" y="3115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617094" y="3115042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-196034"/>
            <a:ext cx="4876025" cy="3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phép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11" b="1393"/>
          <a:stretch/>
        </p:blipFill>
        <p:spPr>
          <a:xfrm>
            <a:off x="2385219" y="1981200"/>
            <a:ext cx="7391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Bandit" pitchFamily="18" charset="0"/>
                <a:ea typeface="Bandit" pitchFamily="18" charset="0"/>
                <a:cs typeface="Bandit" pitchFamily="18" charset="0"/>
              </a:rPr>
              <a:t>Vận</a:t>
            </a:r>
            <a:r>
              <a:rPr lang="en-US" sz="9600" dirty="0" smtClean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9600" dirty="0" err="1" smtClean="0">
                <a:latin typeface="Bandit" pitchFamily="18" charset="0"/>
                <a:ea typeface="Bandit" pitchFamily="18" charset="0"/>
                <a:cs typeface="Bandit" pitchFamily="18" charset="0"/>
              </a:rPr>
              <a:t>dụng</a:t>
            </a:r>
            <a:r>
              <a:rPr lang="en-US" sz="9600" dirty="0" smtClean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endParaRPr lang="en-US" sz="960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2591352" y="312067"/>
            <a:ext cx="6979135" cy="794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Điền </a:t>
            </a:r>
            <a:r>
              <a:rPr lang="en-US" sz="54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en-US" sz="540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111305" y="5210905"/>
            <a:ext cx="412201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cái b…..</a:t>
            </a:r>
          </a:p>
        </p:txBody>
      </p:sp>
      <p:pic>
        <p:nvPicPr>
          <p:cNvPr id="1026" name="Picture 2" descr="Bát ăn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63" y="2326784"/>
            <a:ext cx="3641950" cy="2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1661319" y="5210905"/>
            <a:ext cx="4572000" cy="656495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54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smtClean="0">
                <a:latin typeface="UTM Avo" pitchFamily="18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5400" dirty="0" smtClean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54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Bảo vệ đôi mắt sáng kho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2343150"/>
            <a:ext cx="3810000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6780303" y="5090886"/>
            <a:ext cx="448943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 pitchFamily="34" charset="0"/>
                <a:cs typeface="Arial-Rounded" pitchFamily="34" charset="0"/>
              </a:rPr>
              <a:t>đôi m…..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766719" y="5105400"/>
            <a:ext cx="4655414" cy="656495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54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5400" dirty="0">
              <a:solidFill>
                <a:srgbClr val="FF0000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8915067" y="5062135"/>
            <a:ext cx="199181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540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751377" y="5287105"/>
            <a:ext cx="1828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>
                <a:latin typeface="UTM Avo" pitchFamily="18" charset="0"/>
                <a:ea typeface="Arial-Rounded"/>
                <a:cs typeface="Arial-Rounded"/>
              </a:rPr>
              <a:t>́</a:t>
            </a:r>
            <a:endParaRPr lang="en-US" sz="540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19" y="1905000"/>
            <a:ext cx="1964540" cy="124871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1466476"/>
            <a:ext cx="2209800" cy="146583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6" y="2896024"/>
            <a:ext cx="2026719" cy="2083331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4" y="3781478"/>
            <a:ext cx="1964540" cy="200525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296"/>
          <a:stretch/>
        </p:blipFill>
        <p:spPr>
          <a:xfrm>
            <a:off x="5337370" y="3781478"/>
            <a:ext cx="1410898" cy="2218447"/>
          </a:xfrm>
          <a:prstGeom prst="rect">
            <a:avLst/>
          </a:prstGeom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3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máy xúc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6770" y="1371599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cái cốc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19" y="13716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dirty="0">
                <a:latin typeface="UTM Avo" pitchFamily="18" charset="0"/>
                <a:ea typeface="Arial-Rounded" pitchFamily="34" charset="0"/>
                <a:cs typeface="Arial-Rounded" pitchFamily="34" charset="0"/>
              </a:rPr>
              <a:t>con </a:t>
            </a:r>
            <a:r>
              <a:rPr lang="en-US" sz="8000" dirty="0" err="1">
                <a:latin typeface="UTM Avo" pitchFamily="18" charset="0"/>
                <a:ea typeface="Arial-Rounded" pitchFamily="34" charset="0"/>
                <a:cs typeface="Arial-Rounded" pitchFamily="34" charset="0"/>
              </a:rPr>
              <a:t>sóc</a:t>
            </a:r>
            <a:endParaRPr lang="en-US" sz="8000" dirty="0"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37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UTM Avo" pitchFamily="18" charset="0"/>
                <a:ea typeface="Arial-Rounded" pitchFamily="34" charset="0"/>
                <a:cs typeface="Arial-Rounded" pitchFamily="34" charset="0"/>
              </a:rPr>
              <a:t>con mực</a:t>
            </a: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53" y="386334"/>
            <a:ext cx="6085332" cy="60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7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0939"/>
            <a:ext cx="909002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5469" y="1547991"/>
            <a:ext cx="10972800" cy="3715537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cúc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cắm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ngay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ngắn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tấm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tắc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khen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Hà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khéo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5400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66119" y="5847382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đâu?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2728119" y="38100"/>
            <a:ext cx="6350000" cy="5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b="64890"/>
          <a:stretch/>
        </p:blipFill>
        <p:spPr>
          <a:xfrm>
            <a:off x="841263" y="106371"/>
            <a:ext cx="10126661" cy="4770429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1" y="-381000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UTM Avo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08919" y="152400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BD196F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48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8694" y="32012"/>
            <a:ext cx="10139230" cy="1501088"/>
          </a:xfrm>
          <a:prstGeom prst="rect">
            <a:avLst/>
          </a:prstGeom>
          <a:solidFill>
            <a:srgbClr val="FFC000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at  </a:t>
            </a:r>
            <a:r>
              <a:rPr lang="en-US" sz="8800" b="1" dirty="0" err="1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8800" b="1" dirty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8800" b="1" dirty="0" err="1" smtClean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ât</a:t>
            </a:r>
            <a:r>
              <a:rPr lang="en-US" sz="8800" b="1" dirty="0" smtClean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- </a:t>
            </a:r>
            <a:r>
              <a:rPr lang="en-US" sz="8800" b="1" dirty="0" err="1" smtClean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tiết</a:t>
            </a:r>
            <a:r>
              <a:rPr lang="en-US" sz="8800" b="1" dirty="0" smtClean="0">
                <a:solidFill>
                  <a:schemeClr val="bg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2</a:t>
            </a:r>
            <a:endParaRPr lang="en-US" sz="8800" b="1" dirty="0">
              <a:solidFill>
                <a:schemeClr val="bg1"/>
              </a:solidFill>
              <a:latin typeface="UTM Avo" pitchFamily="18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360432" y="0"/>
            <a:ext cx="9133683" cy="3810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5039" y="152889"/>
            <a:ext cx="2461607" cy="665566"/>
            <a:chOff x="183532" y="1524050"/>
            <a:chExt cx="1850781" cy="499176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541095"/>
              <a:ext cx="1649955" cy="482131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83532" y="1524050"/>
              <a:ext cx="481250" cy="4800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UTM Avo" pitchFamily="18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1348" y="3733800"/>
            <a:ext cx="12060491" cy="3077568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nghỉ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mát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Cát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Nam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bỏ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áo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bơi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chải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khăn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ặt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48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ba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lô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 Nam </a:t>
            </a:r>
            <a:r>
              <a:rPr lang="en-US" sz="4800" dirty="0" err="1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4800" dirty="0">
                <a:solidFill>
                  <a:srgbClr val="FF0000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xa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4800" dirty="0">
                <a:solidFill>
                  <a:schemeClr val="tx1"/>
                </a:solidFill>
                <a:latin typeface="UTM Avo" pitchFamily="18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3074</TotalTime>
  <Words>268</Words>
  <Application>Microsoft Office PowerPoint</Application>
  <PresentationFormat>Custom</PresentationFormat>
  <Paragraphs>55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.VnArial</vt:lpstr>
      <vt:lpstr>Arial</vt:lpstr>
      <vt:lpstr>Arial Rounded MT Bold</vt:lpstr>
      <vt:lpstr>Arial-Rounded</vt:lpstr>
      <vt:lpstr>Arrus-Black</vt:lpstr>
      <vt:lpstr>AvantGarde</vt:lpstr>
      <vt:lpstr>Bandit</vt:lpstr>
      <vt:lpstr>Calibri</vt:lpstr>
      <vt:lpstr>UTM Avo</vt:lpstr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Thuy</cp:lastModifiedBy>
  <cp:revision>416</cp:revision>
  <dcterms:created xsi:type="dcterms:W3CDTF">2021-05-08T14:00:55Z</dcterms:created>
  <dcterms:modified xsi:type="dcterms:W3CDTF">2023-11-05T03:41:06Z</dcterms:modified>
</cp:coreProperties>
</file>