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4" r:id="rId2"/>
    <p:sldId id="258" r:id="rId3"/>
    <p:sldId id="269" r:id="rId4"/>
    <p:sldId id="289" r:id="rId5"/>
    <p:sldId id="295" r:id="rId6"/>
    <p:sldId id="296" r:id="rId7"/>
    <p:sldId id="297" r:id="rId8"/>
    <p:sldId id="298" r:id="rId9"/>
    <p:sldId id="299" r:id="rId10"/>
    <p:sldId id="30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0" d="100"/>
          <a:sy n="70" d="100"/>
        </p:scale>
        <p:origin x="11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82: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99"/>
            <a:ext cx="9144000" cy="197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452" y="2530258"/>
            <a:ext cx="195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dirty="0" smtClean="0"/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452" y="3690518"/>
            <a:ext cx="174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97"/>
            <a:ext cx="8968636" cy="63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67"/>
            <a:ext cx="9144000" cy="29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2307857"/>
            <a:ext cx="809181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301" y="3676262"/>
            <a:ext cx="820454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Theo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6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18"/>
            <a:ext cx="9144000" cy="164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770" y="2079321"/>
            <a:ext cx="31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770" y="3370938"/>
            <a:ext cx="377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770" y="4559474"/>
            <a:ext cx="197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72</Words>
  <Application>Microsoft Office PowerPoint</Application>
  <PresentationFormat>On-screen Show (4:3)</PresentationFormat>
  <Paragraphs>16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Thuy</cp:lastModifiedBy>
  <cp:revision>34</cp:revision>
  <dcterms:created xsi:type="dcterms:W3CDTF">2020-08-06T11:51:30Z</dcterms:created>
  <dcterms:modified xsi:type="dcterms:W3CDTF">2023-11-05T11:23:15Z</dcterms:modified>
</cp:coreProperties>
</file>