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3"/>
  </p:notesMasterIdLst>
  <p:sldIdLst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3" r:id="rId16"/>
    <p:sldId id="271" r:id="rId17"/>
    <p:sldId id="276" r:id="rId18"/>
    <p:sldId id="277" r:id="rId19"/>
    <p:sldId id="278" r:id="rId20"/>
    <p:sldId id="279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910C2"/>
    <a:srgbClr val="90B2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247F4-274F-4CE7-8BDE-BCD99CFE079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90125-B95C-48B3-BD01-D1B6F26E8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5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3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4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341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535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131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5759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093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3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98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8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74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2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59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17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0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9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76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84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81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62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25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86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76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1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78091" y="62662"/>
            <a:ext cx="11854372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=""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=""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=""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=""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=""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=""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=""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=""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=""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=""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=""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631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38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4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0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7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9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0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Chỉnh sửa kiểu văn bản của Bản cái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2F689-88CA-4F71-88C9-0AC206803EA1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D1A1A-5677-4D5B-8038-EE16E341E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68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3514A-4128-4BA6-9904-602923891F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96AB4-F776-4346-9DBA-6BB7CBA5724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14" name="whoosh.wav"/>
          </p:stSnd>
        </p:sndAc>
      </p:transition>
    </mc:Choice>
    <mc:Fallback xmlns="">
      <p:transition spd="slow">
        <p:fade/>
        <p:sndAc>
          <p:stSnd>
            <p:snd r:embed="rId15" name="whoosh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f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eg"/><Relationship Id="rId3" Type="http://schemas.openxmlformats.org/officeDocument/2006/relationships/image" Target="../media/image16.jpeg"/><Relationship Id="rId7" Type="http://schemas.openxmlformats.org/officeDocument/2006/relationships/slide" Target="slide3.xml"/><Relationship Id="rId12" Type="http://schemas.microsoft.com/office/2007/relationships/hdphoto" Target="../media/hdphoto2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11" Type="http://schemas.openxmlformats.org/officeDocument/2006/relationships/image" Target="../media/image22.png"/><Relationship Id="rId5" Type="http://schemas.openxmlformats.org/officeDocument/2006/relationships/image" Target="../media/image18.jpg"/><Relationship Id="rId15" Type="http://schemas.openxmlformats.org/officeDocument/2006/relationships/image" Target="../media/image25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slide" Target="slide5.xml"/><Relationship Id="rId18" Type="http://schemas.openxmlformats.org/officeDocument/2006/relationships/image" Target="../media/image35.png"/><Relationship Id="rId26" Type="http://schemas.openxmlformats.org/officeDocument/2006/relationships/slide" Target="slide12.xml"/><Relationship Id="rId3" Type="http://schemas.openxmlformats.org/officeDocument/2006/relationships/image" Target="../media/image27.jpg"/><Relationship Id="rId21" Type="http://schemas.openxmlformats.org/officeDocument/2006/relationships/slide" Target="slide9.xml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slide" Target="slide7.xml"/><Relationship Id="rId25" Type="http://schemas.openxmlformats.org/officeDocument/2006/relationships/image" Target="../media/image40.jpeg"/><Relationship Id="rId2" Type="http://schemas.openxmlformats.org/officeDocument/2006/relationships/slide" Target="slide10.xml"/><Relationship Id="rId16" Type="http://schemas.openxmlformats.org/officeDocument/2006/relationships/image" Target="../media/image34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24" Type="http://schemas.openxmlformats.org/officeDocument/2006/relationships/image" Target="../media/image39.jpeg"/><Relationship Id="rId5" Type="http://schemas.openxmlformats.org/officeDocument/2006/relationships/image" Target="../media/image24.jpg"/><Relationship Id="rId15" Type="http://schemas.openxmlformats.org/officeDocument/2006/relationships/slide" Target="slide6.xml"/><Relationship Id="rId23" Type="http://schemas.openxmlformats.org/officeDocument/2006/relationships/image" Target="../media/image38.png"/><Relationship Id="rId10" Type="http://schemas.microsoft.com/office/2007/relationships/hdphoto" Target="../media/hdphoto4.wdp"/><Relationship Id="rId19" Type="http://schemas.openxmlformats.org/officeDocument/2006/relationships/slide" Target="slide8.xml"/><Relationship Id="rId4" Type="http://schemas.openxmlformats.org/officeDocument/2006/relationships/image" Target="../media/image28.jpg"/><Relationship Id="rId9" Type="http://schemas.openxmlformats.org/officeDocument/2006/relationships/image" Target="../media/image31.png"/><Relationship Id="rId14" Type="http://schemas.openxmlformats.org/officeDocument/2006/relationships/image" Target="../media/image33.png"/><Relationship Id="rId22" Type="http://schemas.openxmlformats.org/officeDocument/2006/relationships/image" Target="../media/image37.png"/><Relationship Id="rId27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ega.com.vn/media/news/2707_nen-pp-chuyen-nghiep-full-h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/>
          <p:cNvSpPr txBox="1"/>
          <p:nvPr/>
        </p:nvSpPr>
        <p:spPr>
          <a:xfrm>
            <a:off x="3745837" y="2499359"/>
            <a:ext cx="49375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28575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KHỞI ĐỘNG</a:t>
            </a:r>
            <a:endParaRPr lang="en-US" sz="6000" b="1" dirty="0">
              <a:ln w="28575"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5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̉nh 8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1" y="-23332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1025757" y="685429"/>
            <a:ext cx="109063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/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4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Trong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vườn</a:t>
            </a:r>
            <a:r>
              <a:rPr lang="en-US" sz="4800" dirty="0" smtClean="0">
                <a:latin typeface="UTM Avo" panose="02040603050506020204" pitchFamily="18" charset="0"/>
              </a:rPr>
              <a:t>,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xoan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và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khế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</a:p>
          <a:p>
            <a:pPr lvl="0" defTabSz="457200"/>
            <a:r>
              <a:rPr lang="en-US" sz="4800" dirty="0" err="1" smtClean="0">
                <a:latin typeface="UTM Avo" panose="02040603050506020204" pitchFamily="18" charset="0"/>
              </a:rPr>
              <a:t>đã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trổ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hoa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hàng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loạt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r>
              <a:rPr lang="en-US" sz="4800" dirty="0" err="1" smtClean="0">
                <a:latin typeface="UTM Avo" panose="02040603050506020204" pitchFamily="18" charset="0"/>
              </a:rPr>
              <a:t>Vườn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cây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</a:p>
          <a:p>
            <a:pPr lvl="0" defTabSz="457200"/>
            <a:r>
              <a:rPr lang="en-US" sz="4800" dirty="0" err="1" smtClean="0">
                <a:latin typeface="UTM Avo" panose="02040603050506020204" pitchFamily="18" charset="0"/>
              </a:rPr>
              <a:t>ngập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tràn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sắc</a:t>
            </a:r>
            <a:r>
              <a:rPr lang="en-US" sz="4800" dirty="0" smtClean="0">
                <a:latin typeface="UTM Avo" panose="02040603050506020204" pitchFamily="18" charset="0"/>
              </a:rPr>
              <a:t> </a:t>
            </a:r>
            <a:r>
              <a:rPr lang="en-US" sz="4800" dirty="0" err="1" smtClean="0">
                <a:latin typeface="UTM Avo" panose="02040603050506020204" pitchFamily="18" charset="0"/>
              </a:rPr>
              <a:t>tím</a:t>
            </a:r>
            <a:r>
              <a:rPr lang="en-US" sz="4800" dirty="0" smtClean="0">
                <a:latin typeface="UTM Avo" panose="02040603050506020204" pitchFamily="18" charset="0"/>
              </a:rPr>
              <a:t>.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7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ỗ dành sẵn cho Nội dung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730240"/>
          </a:xfrm>
        </p:spPr>
      </p:pic>
      <p:sp>
        <p:nvSpPr>
          <p:cNvPr id="5" name="Hộp Văn bản 4"/>
          <p:cNvSpPr txBox="1"/>
          <p:nvPr/>
        </p:nvSpPr>
        <p:spPr>
          <a:xfrm>
            <a:off x="0" y="5534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UTM Avo" panose="02040603050506020204" pitchFamily="18" charset="0"/>
              </a:rPr>
              <a:t>	</a:t>
            </a:r>
            <a:r>
              <a:rPr lang="en-US" sz="4000" dirty="0" err="1" smtClean="0">
                <a:latin typeface="UTM Avo" panose="02040603050506020204" pitchFamily="18" charset="0"/>
              </a:rPr>
              <a:t>Quê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ngoại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nhà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Hà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luỹ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tre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xanh</a:t>
            </a:r>
            <a:r>
              <a:rPr lang="en-US" sz="4000" dirty="0" smtClean="0">
                <a:latin typeface="UTM Avo" panose="02040603050506020204" pitchFamily="18" charset="0"/>
              </a:rPr>
              <a:t>, </a:t>
            </a:r>
            <a:r>
              <a:rPr lang="en-US" sz="4000" dirty="0" err="1" smtClean="0">
                <a:latin typeface="UTM Avo" panose="02040603050506020204" pitchFamily="18" charset="0"/>
              </a:rPr>
              <a:t>có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cây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trái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xum</a:t>
            </a:r>
            <a:r>
              <a:rPr lang="en-US" sz="4000" dirty="0" smtClean="0">
                <a:latin typeface="UTM Avo" panose="02040603050506020204" pitchFamily="18" charset="0"/>
              </a:rPr>
              <a:t> </a:t>
            </a:r>
            <a:r>
              <a:rPr lang="en-US" sz="4000" dirty="0" err="1" smtClean="0">
                <a:latin typeface="UTM Avo" panose="02040603050506020204" pitchFamily="18" charset="0"/>
              </a:rPr>
              <a:t>xuê</a:t>
            </a:r>
            <a:r>
              <a:rPr lang="en-US" sz="4000" dirty="0" smtClean="0">
                <a:latin typeface="UTM Avo" panose="02040603050506020204" pitchFamily="18" charset="0"/>
              </a:rPr>
              <a:t>.</a:t>
            </a:r>
            <a:endParaRPr lang="en-US" sz="4000" dirty="0">
              <a:latin typeface="UTM Avo" panose="020406030505060202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2786742" y="5534561"/>
            <a:ext cx="973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oai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6546827" y="5534561"/>
            <a:ext cx="771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uy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2336232" y="6150114"/>
            <a:ext cx="83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uê</a:t>
            </a:r>
            <a:endParaRPr lang="en-US" sz="4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5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="" xmlns:a16="http://schemas.microsoft.com/office/drawing/2014/main" id="{2BDF4186-C64F-4F36-94A3-2ED1CB6E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752F84B8-9E0C-403C-A78A-18AEB48AA068}"/>
              </a:ext>
            </a:extLst>
          </p:cNvPr>
          <p:cNvSpPr txBox="1"/>
          <p:nvPr/>
        </p:nvSpPr>
        <p:spPr>
          <a:xfrm>
            <a:off x="1121073" y="254373"/>
            <a:ext cx="97145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Thứ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HP001 5 hàng" panose="020B0603050302020204" pitchFamily="34" charset="0"/>
              </a:rPr>
              <a:t>ba</a:t>
            </a:r>
            <a:r>
              <a:rPr lang="en-US" sz="40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ngày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27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tháng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12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năm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2022</a:t>
            </a:r>
          </a:p>
          <a:p>
            <a:pPr algn="ctr" defTabSz="457200"/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Tiếng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Việt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</a:t>
            </a:r>
          </a:p>
          <a:p>
            <a:pPr algn="ctr" defTabSz="457200"/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7</a:t>
            </a:r>
            <a:r>
              <a:rPr lang="en-US" sz="40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7: </a:t>
            </a:r>
            <a:r>
              <a:rPr lang="en-US" sz="4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oai</a:t>
            </a:r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en-US" sz="4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uê</a:t>
            </a:r>
            <a:r>
              <a:rPr lang="en-US" sz="4000" b="1" dirty="0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</a:t>
            </a:r>
            <a:endParaRPr lang="en-US" sz="4000" b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0"/>
            <a:ext cx="1219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YÊU CẦU CẦN ĐẠT</a:t>
            </a:r>
            <a:endParaRPr lang="en-US" sz="3600" dirty="0" smtClean="0">
              <a:solidFill>
                <a:srgbClr val="FF0000"/>
              </a:solidFill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1.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Phẩm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 </a:t>
            </a:r>
            <a:endParaRPr lang="en-US" sz="2400" dirty="0" smtClean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ái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HS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vẻ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đẹp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gắn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bó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giữa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thiên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nhiên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2.1.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chung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</a:t>
            </a:r>
            <a:endParaRPr lang="en-US" sz="2400" dirty="0" smtClean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HS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mạnh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giao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thầy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cô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bè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2.2.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đặc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thù</a:t>
            </a:r>
            <a:r>
              <a:rPr lang="en-US" sz="2400" b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: </a:t>
            </a:r>
            <a:endParaRPr lang="en-US" sz="2400" dirty="0" smtClean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lực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: 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- HS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vần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oai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uê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uy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; 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vần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oai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uê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uy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liên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quan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- HS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vần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oai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uê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uy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;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tiếng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vần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oai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uê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uy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chữ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i="1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 </a:t>
            </a:r>
            <a:endParaRPr lang="en-US" sz="2400" dirty="0" smtClean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Phát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ngôn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nói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theo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chủ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Khu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vườn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mơ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ước</a:t>
            </a:r>
            <a:r>
              <a:rPr lang="en-US" sz="2400" dirty="0" smtClean="0">
                <a:effectLst/>
                <a:latin typeface="UTM Avo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3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681990" y="85725"/>
            <a:ext cx="1790700" cy="914400"/>
          </a:xfrm>
          <a:prstGeom prst="rect">
            <a:avLst/>
          </a:prstGeom>
          <a:solidFill>
            <a:srgbClr val="0070C0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UTM Avo" panose="02040603050506020204" pitchFamily="18" charset="0"/>
              </a:rPr>
              <a:t>Đọc</a:t>
            </a:r>
            <a:endParaRPr lang="en-US" sz="4400" b="1" dirty="0">
              <a:latin typeface="UTM Avo" panose="02040603050506020204" pitchFamily="18" charset="0"/>
            </a:endParaRPr>
          </a:p>
        </p:txBody>
      </p:sp>
      <p:sp>
        <p:nvSpPr>
          <p:cNvPr id="5" name="Hình Bầu dục 4"/>
          <p:cNvSpPr/>
          <p:nvPr/>
        </p:nvSpPr>
        <p:spPr>
          <a:xfrm>
            <a:off x="68581" y="123825"/>
            <a:ext cx="864869" cy="83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  <a:endParaRPr lang="en-US" sz="4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4099007" y="85725"/>
            <a:ext cx="45464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oai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uê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uy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533900" y="1009055"/>
            <a:ext cx="1838325" cy="914400"/>
          </a:xfrm>
          <a:prstGeom prst="rect">
            <a:avLst/>
          </a:prstGeom>
          <a:solidFill>
            <a:srgbClr val="90B2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ình chữ nhật 7"/>
          <p:cNvSpPr/>
          <p:nvPr/>
        </p:nvSpPr>
        <p:spPr>
          <a:xfrm>
            <a:off x="6400800" y="1009055"/>
            <a:ext cx="1838325" cy="914400"/>
          </a:xfrm>
          <a:prstGeom prst="rect">
            <a:avLst/>
          </a:prstGeom>
          <a:solidFill>
            <a:srgbClr val="90B2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ình chữ nhật 8"/>
          <p:cNvSpPr/>
          <p:nvPr/>
        </p:nvSpPr>
        <p:spPr>
          <a:xfrm>
            <a:off x="4533900" y="1932385"/>
            <a:ext cx="3705225" cy="914400"/>
          </a:xfrm>
          <a:prstGeom prst="rect">
            <a:avLst/>
          </a:prstGeom>
          <a:solidFill>
            <a:srgbClr val="90B2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ộp Văn bản 9"/>
          <p:cNvSpPr txBox="1"/>
          <p:nvPr/>
        </p:nvSpPr>
        <p:spPr>
          <a:xfrm>
            <a:off x="5253371" y="2024718"/>
            <a:ext cx="19191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solidFill>
                  <a:srgbClr val="000000"/>
                </a:solidFill>
                <a:latin typeface="UTM Avo" panose="02040603050506020204" pitchFamily="18" charset="0"/>
              </a:rPr>
              <a:t>n</a:t>
            </a:r>
            <a:r>
              <a:rPr lang="en-US" sz="4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</a:t>
            </a:r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oại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Hộp Văn bản 10"/>
          <p:cNvSpPr txBox="1"/>
          <p:nvPr/>
        </p:nvSpPr>
        <p:spPr>
          <a:xfrm>
            <a:off x="5082789" y="1101388"/>
            <a:ext cx="973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ng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Hộp Văn bản 11"/>
          <p:cNvSpPr txBox="1"/>
          <p:nvPr/>
        </p:nvSpPr>
        <p:spPr>
          <a:xfrm>
            <a:off x="6600753" y="1101388"/>
            <a:ext cx="1130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oai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Hình ảnh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" y="3065278"/>
            <a:ext cx="12192000" cy="276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758319" y="98203"/>
            <a:ext cx="1574573" cy="609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Hình Bầu dục 2"/>
          <p:cNvSpPr/>
          <p:nvPr/>
        </p:nvSpPr>
        <p:spPr>
          <a:xfrm>
            <a:off x="95465" y="25855"/>
            <a:ext cx="748937" cy="72281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151"/>
            <a:ext cx="12192000" cy="3991532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31361" y="2033888"/>
            <a:ext cx="731642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 1 ô ly" panose="020B0603050302020204" pitchFamily="34" charset="0"/>
                <a:ea typeface="+mn-ea"/>
                <a:cs typeface="+mn-cs"/>
              </a:rPr>
              <a:t>Ξ</a:t>
            </a:r>
            <a:r>
              <a:rPr lang="en-US" sz="13000" b="1" dirty="0" err="1">
                <a:solidFill>
                  <a:srgbClr val="FFFF00"/>
                </a:solidFill>
                <a:latin typeface="HP001 5 hàng" panose="020B0603050302020204" pitchFamily="34" charset="0"/>
              </a:rPr>
              <a:t>i</a:t>
            </a:r>
            <a:r>
              <a:rPr kumimoji="0" lang="en-US" sz="1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 </a:t>
            </a:r>
            <a:r>
              <a:rPr kumimoji="0" lang="en-US" sz="1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uê</a:t>
            </a:r>
            <a:r>
              <a:rPr kumimoji="0" lang="en-US" sz="1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1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uy</a:t>
            </a:r>
            <a:endParaRPr kumimoji="0" lang="en-US" sz="1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93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758319" y="98203"/>
            <a:ext cx="1574573" cy="609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Hình Bầu dục 2"/>
          <p:cNvSpPr/>
          <p:nvPr/>
        </p:nvSpPr>
        <p:spPr>
          <a:xfrm>
            <a:off x="95465" y="25855"/>
            <a:ext cx="748937" cy="72281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183"/>
            <a:ext cx="12192000" cy="3991532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3766892" y="2847748"/>
            <a:ext cx="478849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kh</a:t>
            </a:r>
            <a:r>
              <a:rPr lang="el-GR" sz="13000" b="1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Ξ</a:t>
            </a:r>
            <a:r>
              <a:rPr lang="en-US" sz="130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i</a:t>
            </a:r>
            <a:r>
              <a:rPr kumimoji="0" lang="en-US" sz="1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endParaRPr kumimoji="0" lang="en-US" sz="1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758319" y="98203"/>
            <a:ext cx="1574573" cy="609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Hình Bầu dục 2"/>
          <p:cNvSpPr/>
          <p:nvPr/>
        </p:nvSpPr>
        <p:spPr>
          <a:xfrm>
            <a:off x="95465" y="25855"/>
            <a:ext cx="748937" cy="72281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183"/>
            <a:ext cx="12192000" cy="3991532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2478024" y="2934834"/>
            <a:ext cx="623279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b="1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v</a:t>
            </a:r>
            <a:r>
              <a:rPr lang="en-US" sz="130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ạn</a:t>
            </a:r>
            <a:r>
              <a:rPr lang="en-US" sz="13000" b="1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130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tuế</a:t>
            </a:r>
            <a:r>
              <a:rPr kumimoji="0" lang="en-US" sz="1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endParaRPr kumimoji="0" lang="en-US" sz="1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758319" y="98203"/>
            <a:ext cx="1574573" cy="6096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139700">
              <a:srgbClr val="FFC000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Hình Bầu dục 2"/>
          <p:cNvSpPr/>
          <p:nvPr/>
        </p:nvSpPr>
        <p:spPr>
          <a:xfrm>
            <a:off x="95465" y="25855"/>
            <a:ext cx="748937" cy="722811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</a:t>
            </a:r>
          </a:p>
        </p:txBody>
      </p:sp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183"/>
            <a:ext cx="12192000" cy="3991532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2460607" y="2264274"/>
            <a:ext cx="683552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0" b="1" dirty="0" err="1">
                <a:solidFill>
                  <a:srgbClr val="FF0000"/>
                </a:solidFill>
                <a:latin typeface="HP001 5 hàng 1 ô ly" panose="020B0603050302020204" pitchFamily="34" charset="0"/>
              </a:rPr>
              <a:t>t</a:t>
            </a:r>
            <a:r>
              <a:rPr lang="en-US" sz="130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àu</a:t>
            </a:r>
            <a:r>
              <a:rPr lang="en-US" sz="13000" b="1" dirty="0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13000" b="1" dirty="0" err="1" smtClean="0">
                <a:solidFill>
                  <a:srgbClr val="FF0000"/>
                </a:solidFill>
                <a:latin typeface="HP001 5 hàng 1 ô ly" panose="020B0603050302020204" pitchFamily="34" charset="0"/>
              </a:rPr>
              <a:t>thuỷ</a:t>
            </a:r>
            <a:r>
              <a:rPr kumimoji="0" lang="en-US" sz="1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+mn-ea"/>
                <a:cs typeface="+mn-cs"/>
              </a:rPr>
              <a:t> </a:t>
            </a:r>
            <a:endParaRPr kumimoji="0" lang="en-US" sz="1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0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ga.com.vn/media/news/2707_hinh-nen-powerpoint-chuyen-nghiep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/>
          <p:cNvSpPr txBox="1"/>
          <p:nvPr/>
        </p:nvSpPr>
        <p:spPr>
          <a:xfrm>
            <a:off x="4754880" y="3166348"/>
            <a:ext cx="364074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Thư</a:t>
            </a:r>
            <a:r>
              <a:rPr lang="en-US" sz="6600" dirty="0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giãn</a:t>
            </a:r>
            <a:endParaRPr lang="en-US" sz="6600" dirty="0">
              <a:solidFill>
                <a:srgbClr val="FF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3886200"/>
            <a:ext cx="990600" cy="838200"/>
          </a:xfrm>
          <a:prstGeom prst="rect">
            <a:avLst/>
          </a:prstGeom>
        </p:spPr>
      </p:pic>
      <p:pic>
        <p:nvPicPr>
          <p:cNvPr id="18" name="Ảnh 1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66" y="3293180"/>
            <a:ext cx="1563683" cy="1563683"/>
          </a:xfrm>
          <a:prstGeom prst="rect">
            <a:avLst/>
          </a:prstGeom>
        </p:spPr>
      </p:pic>
      <p:pic>
        <p:nvPicPr>
          <p:cNvPr id="17" name="Ảnh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4174">
            <a:off x="3664631" y="4694956"/>
            <a:ext cx="1382677" cy="1819311"/>
          </a:xfrm>
          <a:prstGeom prst="rect">
            <a:avLst/>
          </a:prstGeom>
        </p:spPr>
      </p:pic>
      <p:pic>
        <p:nvPicPr>
          <p:cNvPr id="19" name="Ảnh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79" y="5405905"/>
            <a:ext cx="1501973" cy="1380191"/>
          </a:xfrm>
          <a:prstGeom prst="rect">
            <a:avLst/>
          </a:prstGeom>
        </p:spPr>
      </p:pic>
      <p:pic>
        <p:nvPicPr>
          <p:cNvPr id="24" name="Ảnh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1914" y="6041793"/>
            <a:ext cx="1752601" cy="1083002"/>
          </a:xfrm>
          <a:prstGeom prst="rect">
            <a:avLst/>
          </a:prstGeom>
        </p:spPr>
      </p:pic>
      <p:pic>
        <p:nvPicPr>
          <p:cNvPr id="31" name="Ảnh 30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727286" y="473887"/>
            <a:ext cx="838200" cy="745067"/>
          </a:xfrm>
          <a:prstGeom prst="rect">
            <a:avLst/>
          </a:prstGeom>
        </p:spPr>
      </p:pic>
      <p:pic>
        <p:nvPicPr>
          <p:cNvPr id="32" name="Ảnh 31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724900" y="643468"/>
            <a:ext cx="838200" cy="745067"/>
          </a:xfrm>
          <a:prstGeom prst="rect">
            <a:avLst/>
          </a:prstGeom>
        </p:spPr>
      </p:pic>
      <p:pic>
        <p:nvPicPr>
          <p:cNvPr id="33" name="Ảnh 32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9750093" y="1217423"/>
            <a:ext cx="838200" cy="745067"/>
          </a:xfrm>
          <a:prstGeom prst="rect">
            <a:avLst/>
          </a:prstGeom>
        </p:spPr>
      </p:pic>
      <p:pic>
        <p:nvPicPr>
          <p:cNvPr id="34" name="Ảnh 33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9568301" y="407931"/>
            <a:ext cx="838200" cy="745067"/>
          </a:xfrm>
          <a:prstGeom prst="rect">
            <a:avLst/>
          </a:prstGeom>
        </p:spPr>
      </p:pic>
      <p:pic>
        <p:nvPicPr>
          <p:cNvPr id="35" name="Ảnh 34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8534"/>
            <a:ext cx="838200" cy="745067"/>
          </a:xfrm>
          <a:prstGeom prst="rect">
            <a:avLst/>
          </a:prstGeom>
        </p:spPr>
      </p:pic>
      <p:pic>
        <p:nvPicPr>
          <p:cNvPr id="36" name="Ảnh 35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171700" y="643467"/>
            <a:ext cx="838200" cy="745067"/>
          </a:xfrm>
          <a:prstGeom prst="rect">
            <a:avLst/>
          </a:prstGeom>
        </p:spPr>
      </p:pic>
      <p:pic>
        <p:nvPicPr>
          <p:cNvPr id="37" name="Ảnh 36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2926686" y="443328"/>
            <a:ext cx="838200" cy="745067"/>
          </a:xfrm>
          <a:prstGeom prst="rect">
            <a:avLst/>
          </a:prstGeom>
        </p:spPr>
      </p:pic>
      <p:pic>
        <p:nvPicPr>
          <p:cNvPr id="38" name="Ảnh 37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3734278" y="143368"/>
            <a:ext cx="838200" cy="745067"/>
          </a:xfrm>
          <a:prstGeom prst="rect">
            <a:avLst/>
          </a:prstGeom>
        </p:spPr>
      </p:pic>
      <p:pic>
        <p:nvPicPr>
          <p:cNvPr id="39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369343"/>
            <a:ext cx="8279909" cy="28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Hình chữ nhật 39"/>
          <p:cNvSpPr/>
          <p:nvPr/>
        </p:nvSpPr>
        <p:spPr>
          <a:xfrm>
            <a:off x="2965040" y="1637613"/>
            <a:ext cx="5692006" cy="17389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12700">
                  <a:solidFill>
                    <a:srgbClr val="8CADAE">
                      <a:lumMod val="50000"/>
                    </a:srgbClr>
                  </a:solidFill>
                  <a:prstDash val="solid"/>
                </a:ln>
                <a:solidFill>
                  <a:srgbClr val="1B1BD7"/>
                </a:solidFill>
                <a:effectLst>
                  <a:glow rad="139700">
                    <a:srgbClr val="D19049">
                      <a:satMod val="175000"/>
                      <a:alpha val="40000"/>
                    </a:srgbClr>
                  </a:glow>
                  <a:innerShdw blurRad="177800">
                    <a:srgbClr val="8CADA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HÁI TÁO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00" b="1" i="0" u="none" strike="noStrike" kern="1200" cap="none" spc="0" normalizeH="0" baseline="0" noProof="0" dirty="0">
              <a:ln w="12700">
                <a:solidFill>
                  <a:srgbClr val="8CADAE">
                    <a:lumMod val="50000"/>
                  </a:srgbClr>
                </a:solidFill>
                <a:prstDash val="solid"/>
              </a:ln>
              <a:solidFill>
                <a:srgbClr val="1B1BD7"/>
              </a:solidFill>
              <a:effectLst>
                <a:glow rad="139700">
                  <a:srgbClr val="D19049">
                    <a:satMod val="175000"/>
                    <a:alpha val="40000"/>
                  </a:srgbClr>
                </a:glow>
                <a:innerShdw blurRad="177800">
                  <a:srgbClr val="8CADAE">
                    <a:lumMod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12700">
                  <a:solidFill>
                    <a:srgbClr val="8CADAE">
                      <a:lumMod val="50000"/>
                    </a:srgbClr>
                  </a:solidFill>
                  <a:prstDash val="solid"/>
                </a:ln>
                <a:solidFill>
                  <a:srgbClr val="1B1BD7"/>
                </a:solidFill>
                <a:effectLst>
                  <a:glow rad="139700">
                    <a:srgbClr val="D19049">
                      <a:satMod val="175000"/>
                      <a:alpha val="40000"/>
                    </a:srgbClr>
                  </a:glow>
                  <a:innerShdw blurRad="177800">
                    <a:srgbClr val="8CADAE">
                      <a:lumMod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 BẠCH TUYẾT</a:t>
            </a:r>
          </a:p>
        </p:txBody>
      </p:sp>
      <p:pic>
        <p:nvPicPr>
          <p:cNvPr id="41" name="Picture 6" descr="Káº¿t quáº£ hÃ¬nh áº£nh cho khá»  hoáº¡t hÃ¬nh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131" y="1346520"/>
            <a:ext cx="1065294" cy="142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Ảnh 41"/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8074683" y="558030"/>
            <a:ext cx="838200" cy="745067"/>
          </a:xfrm>
          <a:prstGeom prst="rect">
            <a:avLst/>
          </a:prstGeom>
        </p:spPr>
      </p:pic>
      <p:pic>
        <p:nvPicPr>
          <p:cNvPr id="43" name="Ảnh 4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0" y="3480013"/>
            <a:ext cx="2126343" cy="3349881"/>
          </a:xfrm>
          <a:prstGeom prst="rect">
            <a:avLst/>
          </a:prstGeom>
        </p:spPr>
      </p:pic>
      <p:pic>
        <p:nvPicPr>
          <p:cNvPr id="44" name="Picture 2" descr="HÃ¬nh áº£nh cÃ³ liÃªn quan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87" y="3981914"/>
            <a:ext cx="1622425" cy="28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3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39" y="219891"/>
            <a:ext cx="4422213" cy="75895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LUẬT </a:t>
            </a:r>
            <a:r>
              <a:rPr lang="en-US" sz="40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CHƠI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12192000" cy="4572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chuẩn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bị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món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7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chú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lùn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marL="0" indent="0" algn="just">
              <a:buNone/>
            </a:pPr>
            <a:endParaRPr lang="en-US" sz="40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indent="0" algn="just">
              <a:buNone/>
            </a:pP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	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bằng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lựa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vần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ngữ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4000" b="1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ứng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giúp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Bạch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Tuyết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hái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táo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giỏ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0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nhé</a:t>
            </a:r>
            <a:r>
              <a:rPr lang="en-US" sz="40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Ảnh 2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8107" y="5747211"/>
            <a:ext cx="2819400" cy="13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5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̉nh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  <a:prstGeom prst="rect">
            <a:avLst/>
          </a:prstGeom>
        </p:spPr>
      </p:pic>
      <p:pic>
        <p:nvPicPr>
          <p:cNvPr id="63" name="Ảnh 62"/>
          <p:cNvPicPr>
            <a:picLocks noChangeAspect="1"/>
          </p:cNvPicPr>
          <p:nvPr/>
        </p:nvPicPr>
        <p:blipFill>
          <a:blip r:embed="rId4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7593">
            <a:off x="3230209" y="3807170"/>
            <a:ext cx="1271966" cy="1632470"/>
          </a:xfrm>
          <a:prstGeom prst="rect">
            <a:avLst/>
          </a:prstGeom>
        </p:spPr>
      </p:pic>
      <p:pic>
        <p:nvPicPr>
          <p:cNvPr id="6" name="Ảnh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20" y="2179766"/>
            <a:ext cx="2819400" cy="4678234"/>
          </a:xfrm>
          <a:prstGeom prst="rect">
            <a:avLst/>
          </a:prstGeom>
        </p:spPr>
      </p:pic>
      <p:pic>
        <p:nvPicPr>
          <p:cNvPr id="32" name="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165084" y="4400970"/>
            <a:ext cx="489468" cy="435083"/>
          </a:xfrm>
          <a:prstGeom prst="rect">
            <a:avLst/>
          </a:prstGeom>
        </p:spPr>
      </p:pic>
      <p:pic>
        <p:nvPicPr>
          <p:cNvPr id="33" name="Giỏ">
            <a:hlinkClick r:id="" action="ppaction://noaction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72" y="4091134"/>
            <a:ext cx="2287290" cy="1482969"/>
          </a:xfrm>
          <a:prstGeom prst="rect">
            <a:avLst/>
          </a:prstGeom>
        </p:spPr>
      </p:pic>
      <p:pic>
        <p:nvPicPr>
          <p:cNvPr id="35" name="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378088" y="4326998"/>
            <a:ext cx="538441" cy="478615"/>
          </a:xfrm>
          <a:prstGeom prst="rect">
            <a:avLst/>
          </a:prstGeom>
        </p:spPr>
      </p:pic>
      <p:pic>
        <p:nvPicPr>
          <p:cNvPr id="37" name="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243560" y="4394074"/>
            <a:ext cx="470782" cy="418473"/>
          </a:xfrm>
          <a:prstGeom prst="rect">
            <a:avLst/>
          </a:prstGeom>
        </p:spPr>
      </p:pic>
      <p:pic>
        <p:nvPicPr>
          <p:cNvPr id="38" name="6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6913023" y="4470687"/>
            <a:ext cx="470782" cy="418473"/>
          </a:xfrm>
          <a:prstGeom prst="rect">
            <a:avLst/>
          </a:prstGeom>
        </p:spPr>
      </p:pic>
      <p:pic>
        <p:nvPicPr>
          <p:cNvPr id="39" name="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892925" y="4460563"/>
            <a:ext cx="508826" cy="452290"/>
          </a:xfrm>
          <a:prstGeom prst="rect">
            <a:avLst/>
          </a:prstGeom>
        </p:spPr>
      </p:pic>
      <p:pic>
        <p:nvPicPr>
          <p:cNvPr id="40" name="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465">
            <a:off x="7580275" y="4449149"/>
            <a:ext cx="470782" cy="418473"/>
          </a:xfrm>
          <a:prstGeom prst="rect">
            <a:avLst/>
          </a:prstGeom>
        </p:spPr>
      </p:pic>
      <p:pic>
        <p:nvPicPr>
          <p:cNvPr id="50" name="Ảnh 4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86" y="1478479"/>
            <a:ext cx="1731414" cy="1646063"/>
          </a:xfrm>
          <a:prstGeom prst="rect">
            <a:avLst/>
          </a:prstGeom>
        </p:spPr>
      </p:pic>
      <p:pic>
        <p:nvPicPr>
          <p:cNvPr id="51" name="Ảnh 50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89" y="29236"/>
            <a:ext cx="1731414" cy="1646063"/>
          </a:xfrm>
          <a:prstGeom prst="rect">
            <a:avLst/>
          </a:prstGeom>
        </p:spPr>
      </p:pic>
      <p:pic>
        <p:nvPicPr>
          <p:cNvPr id="52" name="Ảnh 5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376" y="971449"/>
            <a:ext cx="1731414" cy="1646063"/>
          </a:xfrm>
          <a:prstGeom prst="rect">
            <a:avLst/>
          </a:prstGeom>
        </p:spPr>
      </p:pic>
      <p:pic>
        <p:nvPicPr>
          <p:cNvPr id="53" name="Ảnh 52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447" y="683156"/>
            <a:ext cx="1731414" cy="1646063"/>
          </a:xfrm>
          <a:prstGeom prst="rect">
            <a:avLst/>
          </a:prstGeom>
        </p:spPr>
      </p:pic>
      <p:pic>
        <p:nvPicPr>
          <p:cNvPr id="54" name="Ảnh 5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13" y="154514"/>
            <a:ext cx="1731414" cy="1639966"/>
          </a:xfrm>
          <a:prstGeom prst="rect">
            <a:avLst/>
          </a:prstGeom>
        </p:spPr>
      </p:pic>
      <p:pic>
        <p:nvPicPr>
          <p:cNvPr id="55" name="Ảnh 5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013" y="1547968"/>
            <a:ext cx="1731414" cy="1646063"/>
          </a:xfrm>
          <a:prstGeom prst="rect">
            <a:avLst/>
          </a:prstGeom>
        </p:spPr>
      </p:pic>
      <p:pic>
        <p:nvPicPr>
          <p:cNvPr id="59" name="Ảnh 58"/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826" y="4450854"/>
            <a:ext cx="1036340" cy="1023904"/>
          </a:xfrm>
          <a:prstGeom prst="rect">
            <a:avLst/>
          </a:prstGeom>
        </p:spPr>
      </p:pic>
      <p:pic>
        <p:nvPicPr>
          <p:cNvPr id="60" name="Ảnh 59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117" y="4858338"/>
            <a:ext cx="956968" cy="945484"/>
          </a:xfrm>
          <a:prstGeom prst="rect">
            <a:avLst/>
          </a:prstGeom>
        </p:spPr>
      </p:pic>
      <p:pic>
        <p:nvPicPr>
          <p:cNvPr id="61" name="Ảnh 60"/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06" y="5067403"/>
            <a:ext cx="956968" cy="945484"/>
          </a:xfrm>
          <a:prstGeom prst="rect">
            <a:avLst/>
          </a:prstGeom>
        </p:spPr>
      </p:pic>
      <p:sp>
        <p:nvSpPr>
          <p:cNvPr id="3" name="Mũi tên Phải 2">
            <a:hlinkClick r:id="rId26" action="ppaction://hlinksldjump"/>
          </p:cNvPr>
          <p:cNvSpPr/>
          <p:nvPr/>
        </p:nvSpPr>
        <p:spPr>
          <a:xfrm>
            <a:off x="10401275" y="6035040"/>
            <a:ext cx="1630391" cy="822960"/>
          </a:xfrm>
          <a:prstGeom prst="rightArrow">
            <a:avLst/>
          </a:prstGeom>
          <a:solidFill>
            <a:srgbClr val="1B1B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 action="ppaction://hlinksldjump"/>
              </a:rPr>
              <a:t>BÀI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7" action="ppaction://hlinksldjump"/>
              </a:rPr>
              <a:t>MỚI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2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219200" y="152401"/>
            <a:ext cx="99060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695747" y="1781851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Ảnh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1" y="55453"/>
            <a:ext cx="886420" cy="1240988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4998720" y="1175657"/>
            <a:ext cx="36118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oăn</a:t>
            </a:r>
            <a:endParaRPr lang="en-US" sz="6000" b="1" dirty="0" smtClean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at, </a:t>
            </a: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oăt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5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81200" y="152401"/>
            <a:ext cx="85344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4876800" y="1366499"/>
            <a:ext cx="37689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oa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xoan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36052" y="169818"/>
            <a:ext cx="85344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4998720" y="1175657"/>
            <a:ext cx="3533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óc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xoăn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30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81200" y="152401"/>
            <a:ext cx="8534400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4998720" y="1468378"/>
            <a:ext cx="34724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oạt</a:t>
            </a:r>
            <a:r>
              <a:rPr lang="en-US" sz="6000" b="1" dirty="0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bát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Nhóm 7"/>
          <p:cNvGrpSpPr/>
          <p:nvPr/>
        </p:nvGrpSpPr>
        <p:grpSpPr>
          <a:xfrm>
            <a:off x="1936052" y="476330"/>
            <a:ext cx="9435737" cy="3647619"/>
            <a:chOff x="2991619" y="1066800"/>
            <a:chExt cx="6152381" cy="3647619"/>
          </a:xfrm>
        </p:grpSpPr>
        <p:pic>
          <p:nvPicPr>
            <p:cNvPr id="6" name="Ảnh 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7" b="100000" l="0" r="100000">
                          <a14:foregroundMark x1="4799" y1="19582" x2="4799" y2="19582"/>
                          <a14:foregroundMark x1="12074" y1="6527" x2="12074" y2="6527"/>
                          <a14:foregroundMark x1="23220" y1="7050" x2="23220" y2="7050"/>
                          <a14:foregroundMark x1="42105" y1="5744" x2="42105" y2="5744"/>
                          <a14:foregroundMark x1="65325" y1="4961" x2="65325" y2="4961"/>
                          <a14:foregroundMark x1="93963" y1="26632" x2="93963" y2="26632"/>
                          <a14:foregroundMark x1="93344" y1="13838" x2="93344" y2="13838"/>
                          <a14:foregroundMark x1="93808" y1="18799" x2="93808" y2="18799"/>
                          <a14:foregroundMark x1="40712" y1="94778" x2="40712" y2="94778"/>
                          <a14:foregroundMark x1="50310" y1="94256" x2="50310" y2="94256"/>
                          <a14:foregroundMark x1="63622" y1="92167" x2="63622" y2="92167"/>
                          <a14:foregroundMark x1="83591" y1="95039" x2="83591" y2="95039"/>
                          <a14:foregroundMark x1="65635" y1="96606" x2="65635" y2="96606"/>
                          <a14:foregroundMark x1="54644" y1="95561" x2="54644" y2="95561"/>
                          <a14:foregroundMark x1="17647" y1="63708" x2="17647" y2="63708"/>
                          <a14:foregroundMark x1="13313" y1="72324" x2="13313" y2="72324"/>
                          <a14:foregroundMark x1="10991" y1="81984" x2="10991" y2="81984"/>
                          <a14:foregroundMark x1="12074" y1="85117" x2="12074" y2="85117"/>
                          <a14:foregroundMark x1="1238" y1="74413" x2="1238" y2="7441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991619" y="1066800"/>
              <a:ext cx="6152381" cy="364761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Hộp Văn bản 6"/>
            <p:cNvSpPr txBox="1"/>
            <p:nvPr/>
          </p:nvSpPr>
          <p:spPr>
            <a:xfrm>
              <a:off x="3705735" y="1752600"/>
              <a:ext cx="4943878" cy="23083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Ảnh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842" y="0"/>
            <a:ext cx="886420" cy="1240988"/>
          </a:xfrm>
          <a:prstGeom prst="rect">
            <a:avLst/>
          </a:prstGeom>
        </p:spPr>
      </p:pic>
      <p:sp>
        <p:nvSpPr>
          <p:cNvPr id="14" name="Hộp Văn bản 13"/>
          <p:cNvSpPr txBox="1"/>
          <p:nvPr/>
        </p:nvSpPr>
        <p:spPr>
          <a:xfrm>
            <a:off x="2843110" y="620494"/>
            <a:ext cx="6764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3905292" y="1469143"/>
            <a:ext cx="6181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nhanh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thoăn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thoắt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251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AvantGarde</vt:lpstr>
      <vt:lpstr>Calibri</vt:lpstr>
      <vt:lpstr>Calibri Light</vt:lpstr>
      <vt:lpstr>Georgia</vt:lpstr>
      <vt:lpstr>HP001 5 hàng</vt:lpstr>
      <vt:lpstr>HP001 5 hàng 1 ô ly</vt:lpstr>
      <vt:lpstr>Times New Roman</vt:lpstr>
      <vt:lpstr>UTM Avo</vt:lpstr>
      <vt:lpstr>Wingdings</vt:lpstr>
      <vt:lpstr>Wingdings 2</vt:lpstr>
      <vt:lpstr>Office Theme</vt:lpstr>
      <vt:lpstr>Civic</vt:lpstr>
      <vt:lpstr>2_Office Theme</vt:lpstr>
      <vt:lpstr>PowerPoint Presentation</vt:lpstr>
      <vt:lpstr>PowerPoint Presentation</vt:lpstr>
      <vt:lpstr>LUẬT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Thuy</cp:lastModifiedBy>
  <cp:revision>17</cp:revision>
  <dcterms:created xsi:type="dcterms:W3CDTF">2022-12-25T14:25:12Z</dcterms:created>
  <dcterms:modified xsi:type="dcterms:W3CDTF">2023-11-05T11:20:00Z</dcterms:modified>
</cp:coreProperties>
</file>