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7" r:id="rId3"/>
  </p:sldMasterIdLst>
  <p:notesMasterIdLst>
    <p:notesMasterId r:id="rId20"/>
  </p:notesMasterIdLst>
  <p:sldIdLst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9" r:id="rId14"/>
    <p:sldId id="281" r:id="rId15"/>
    <p:sldId id="282" r:id="rId16"/>
    <p:sldId id="283" r:id="rId17"/>
    <p:sldId id="284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910C2"/>
    <a:srgbClr val="90B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247F4-274F-4CE7-8BDE-BCD99CFE079E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90125-B95C-48B3-BD01-D1B6F26E8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55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F47F6-D8A5-40FE-87C1-D178FDD67C2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07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 smtClean="0"/>
              <a:t>Bấm để chỉnh sửa kiểu phụ đề của Bản cái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F689-88CA-4F71-88C9-0AC206803EA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1A1A-5677-4D5B-8038-EE16E341E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6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F689-88CA-4F71-88C9-0AC206803EA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1A1A-5677-4D5B-8038-EE16E341E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3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F689-88CA-4F71-88C9-0AC206803EA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1A1A-5677-4D5B-8038-EE16E341E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54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3415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15353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3131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65759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0934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36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98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85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F689-88CA-4F71-88C9-0AC206803EA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1A1A-5677-4D5B-8038-EE16E341E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74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52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10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1591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934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095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410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297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906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78091" y="62662"/>
            <a:ext cx="11854372" cy="681788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3216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65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F689-88CA-4F71-88C9-0AC206803EA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1A1A-5677-4D5B-8038-EE16E341E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62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9672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449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332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05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F689-88CA-4F71-88C9-0AC206803EA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1A1A-5677-4D5B-8038-EE16E341E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3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F689-88CA-4F71-88C9-0AC206803EA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1A1A-5677-4D5B-8038-EE16E341E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4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F689-88CA-4F71-88C9-0AC206803EA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1A1A-5677-4D5B-8038-EE16E341E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0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F689-88CA-4F71-88C9-0AC206803EA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1A1A-5677-4D5B-8038-EE16E341E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4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F689-88CA-4F71-88C9-0AC206803EA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1A1A-5677-4D5B-8038-EE16E341E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F689-88CA-4F71-88C9-0AC206803EA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1A1A-5677-4D5B-8038-EE16E341E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0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2F689-88CA-4F71-88C9-0AC206803EA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D1A1A-5677-4D5B-8038-EE16E341E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8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668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64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jpeg"/><Relationship Id="rId3" Type="http://schemas.openxmlformats.org/officeDocument/2006/relationships/image" Target="../media/image16.jpeg"/><Relationship Id="rId7" Type="http://schemas.openxmlformats.org/officeDocument/2006/relationships/slide" Target="slide3.xml"/><Relationship Id="rId12" Type="http://schemas.microsoft.com/office/2007/relationships/hdphoto" Target="../media/hdphoto2.wdp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g"/><Relationship Id="rId11" Type="http://schemas.openxmlformats.org/officeDocument/2006/relationships/image" Target="../media/image22.png"/><Relationship Id="rId5" Type="http://schemas.openxmlformats.org/officeDocument/2006/relationships/image" Target="../media/image18.jpg"/><Relationship Id="rId15" Type="http://schemas.openxmlformats.org/officeDocument/2006/relationships/image" Target="../media/image25.jpeg"/><Relationship Id="rId10" Type="http://schemas.microsoft.com/office/2007/relationships/hdphoto" Target="../media/hdphoto1.wdp"/><Relationship Id="rId4" Type="http://schemas.openxmlformats.org/officeDocument/2006/relationships/image" Target="../media/image17.jpeg"/><Relationship Id="rId9" Type="http://schemas.openxmlformats.org/officeDocument/2006/relationships/image" Target="../media/image21.png"/><Relationship Id="rId1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slide" Target="slide5.xml"/><Relationship Id="rId18" Type="http://schemas.openxmlformats.org/officeDocument/2006/relationships/image" Target="../media/image35.png"/><Relationship Id="rId26" Type="http://schemas.openxmlformats.org/officeDocument/2006/relationships/slide" Target="slide13.xml"/><Relationship Id="rId3" Type="http://schemas.openxmlformats.org/officeDocument/2006/relationships/image" Target="../media/image27.jpg"/><Relationship Id="rId21" Type="http://schemas.openxmlformats.org/officeDocument/2006/relationships/slide" Target="slide9.xml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openxmlformats.org/officeDocument/2006/relationships/slide" Target="slide7.xml"/><Relationship Id="rId25" Type="http://schemas.openxmlformats.org/officeDocument/2006/relationships/image" Target="../media/image40.jpeg"/><Relationship Id="rId2" Type="http://schemas.openxmlformats.org/officeDocument/2006/relationships/slide" Target="slide10.xml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24" Type="http://schemas.openxmlformats.org/officeDocument/2006/relationships/image" Target="../media/image39.jpeg"/><Relationship Id="rId5" Type="http://schemas.openxmlformats.org/officeDocument/2006/relationships/image" Target="../media/image24.jpg"/><Relationship Id="rId15" Type="http://schemas.openxmlformats.org/officeDocument/2006/relationships/slide" Target="slide6.xml"/><Relationship Id="rId23" Type="http://schemas.openxmlformats.org/officeDocument/2006/relationships/image" Target="../media/image38.png"/><Relationship Id="rId10" Type="http://schemas.microsoft.com/office/2007/relationships/hdphoto" Target="../media/hdphoto4.wdp"/><Relationship Id="rId19" Type="http://schemas.openxmlformats.org/officeDocument/2006/relationships/slide" Target="slide8.xml"/><Relationship Id="rId4" Type="http://schemas.openxmlformats.org/officeDocument/2006/relationships/image" Target="../media/image28.jpg"/><Relationship Id="rId9" Type="http://schemas.openxmlformats.org/officeDocument/2006/relationships/image" Target="../media/image31.png"/><Relationship Id="rId14" Type="http://schemas.openxmlformats.org/officeDocument/2006/relationships/image" Target="../media/image33.png"/><Relationship Id="rId22" Type="http://schemas.openxmlformats.org/officeDocument/2006/relationships/image" Target="../media/image37.png"/><Relationship Id="rId27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mega.com.vn/media/news/2707_nen-pp-chuyen-nghiep-full-h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3745837" y="2499359"/>
            <a:ext cx="49375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TM Avo" panose="02040603050506020204" pitchFamily="18" charset="0"/>
              </a:rPr>
              <a:t>KHỞI ĐỘNG</a:t>
            </a:r>
            <a:endParaRPr lang="en-US" sz="6000" b="1" dirty="0">
              <a:ln w="28575"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15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̉nh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1" y="-23332"/>
            <a:ext cx="886420" cy="1240988"/>
          </a:xfrm>
          <a:prstGeom prst="rect">
            <a:avLst/>
          </a:prstGeom>
        </p:spPr>
      </p:pic>
      <p:sp>
        <p:nvSpPr>
          <p:cNvPr id="14" name="Hộp Văn bản 13"/>
          <p:cNvSpPr txBox="1"/>
          <p:nvPr/>
        </p:nvSpPr>
        <p:spPr>
          <a:xfrm>
            <a:off x="1025757" y="685429"/>
            <a:ext cx="109063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/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Trong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vườn</a:t>
            </a:r>
            <a:r>
              <a:rPr lang="en-US" sz="4800" dirty="0" smtClean="0">
                <a:latin typeface="UTM Avo" panose="02040603050506020204" pitchFamily="18" charset="0"/>
              </a:rPr>
              <a:t>, </a:t>
            </a:r>
            <a:r>
              <a:rPr lang="en-US" sz="4800" dirty="0" err="1" smtClean="0">
                <a:latin typeface="UTM Avo" panose="02040603050506020204" pitchFamily="18" charset="0"/>
              </a:rPr>
              <a:t>cây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xoan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và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cây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khế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</a:p>
          <a:p>
            <a:pPr lvl="0" defTabSz="457200"/>
            <a:r>
              <a:rPr lang="en-US" sz="4800" dirty="0" err="1" smtClean="0">
                <a:latin typeface="UTM Avo" panose="02040603050506020204" pitchFamily="18" charset="0"/>
              </a:rPr>
              <a:t>đã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trổ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hoa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hàng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loạt</a:t>
            </a:r>
            <a:r>
              <a:rPr lang="en-US" sz="4800" dirty="0" smtClean="0">
                <a:latin typeface="UTM Avo" panose="02040603050506020204" pitchFamily="18" charset="0"/>
              </a:rPr>
              <a:t>. </a:t>
            </a:r>
            <a:r>
              <a:rPr lang="en-US" sz="4800" dirty="0" err="1" smtClean="0">
                <a:latin typeface="UTM Avo" panose="02040603050506020204" pitchFamily="18" charset="0"/>
              </a:rPr>
              <a:t>Vườn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cây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</a:p>
          <a:p>
            <a:pPr lvl="0" defTabSz="457200"/>
            <a:r>
              <a:rPr lang="en-US" sz="4800" dirty="0" err="1" smtClean="0">
                <a:latin typeface="UTM Avo" panose="02040603050506020204" pitchFamily="18" charset="0"/>
              </a:rPr>
              <a:t>ngập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tràn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sắc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tím</a:t>
            </a:r>
            <a:r>
              <a:rPr lang="en-US" sz="4800" dirty="0" smtClean="0">
                <a:latin typeface="UTM Avo" panose="02040603050506020204" pitchFamily="18" charset="0"/>
              </a:rPr>
              <a:t>. 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7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82" y="137164"/>
            <a:ext cx="6972146" cy="6659876"/>
          </a:xfrm>
          <a:prstGeom prst="rect">
            <a:avLst/>
          </a:prstGeom>
        </p:spPr>
      </p:pic>
      <p:pic>
        <p:nvPicPr>
          <p:cNvPr id="7" name="Hình ảnh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62997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2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8292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758319" y="98203"/>
            <a:ext cx="1574573" cy="6096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39700">
              <a:srgbClr val="FFC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000" b="1" kern="0" dirty="0" err="1" smtClean="0">
                <a:solidFill>
                  <a:prstClr val="white"/>
                </a:solidFill>
                <a:latin typeface="UTM Avo" panose="02040603050506020204" pitchFamily="18" charset="0"/>
              </a:rPr>
              <a:t>Đọc</a:t>
            </a:r>
            <a:endParaRPr lang="en-US" sz="4000" b="1" kern="0" dirty="0" smtClean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5" name="Hình Bầu dục 4"/>
          <p:cNvSpPr/>
          <p:nvPr/>
        </p:nvSpPr>
        <p:spPr>
          <a:xfrm>
            <a:off x="95465" y="25855"/>
            <a:ext cx="748937" cy="722811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  <a:endParaRPr lang="en-US" sz="4000" b="1" kern="0" dirty="0" smtClean="0">
              <a:solidFill>
                <a:prstClr val="black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0" y="1010194"/>
            <a:ext cx="120181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UTM Avo" panose="02040603050506020204" pitchFamily="18" charset="0"/>
              </a:rPr>
              <a:t>	</a:t>
            </a:r>
            <a:r>
              <a:rPr lang="en-US" sz="4800" dirty="0" err="1" smtClean="0">
                <a:latin typeface="UTM Avo" panose="02040603050506020204" pitchFamily="18" charset="0"/>
              </a:rPr>
              <a:t>Ngày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nghỉ</a:t>
            </a:r>
            <a:r>
              <a:rPr lang="en-US" sz="4800" dirty="0" smtClean="0">
                <a:latin typeface="UTM Avo" panose="02040603050506020204" pitchFamily="18" charset="0"/>
              </a:rPr>
              <a:t>, </a:t>
            </a:r>
            <a:r>
              <a:rPr lang="en-US" sz="4800" dirty="0" err="1" smtClean="0">
                <a:latin typeface="UTM Avo" panose="02040603050506020204" pitchFamily="18" charset="0"/>
              </a:rPr>
              <a:t>Hà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thoải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mái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vui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đùa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với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hoa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trái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vườn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nhà</a:t>
            </a:r>
            <a:r>
              <a:rPr lang="en-US" sz="4800" dirty="0" smtClean="0">
                <a:latin typeface="UTM Avo" panose="02040603050506020204" pitchFamily="18" charset="0"/>
              </a:rPr>
              <a:t>. </a:t>
            </a:r>
            <a:r>
              <a:rPr lang="en-US" sz="4800" dirty="0" err="1" smtClean="0">
                <a:latin typeface="UTM Avo" panose="02040603050506020204" pitchFamily="18" charset="0"/>
              </a:rPr>
              <a:t>Hà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thì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thầm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với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cây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xoài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lúc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lỉu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quả</a:t>
            </a:r>
            <a:r>
              <a:rPr lang="en-US" sz="4800" dirty="0" smtClean="0">
                <a:latin typeface="UTM Avo" panose="02040603050506020204" pitchFamily="18" charset="0"/>
              </a:rPr>
              <a:t>. </a:t>
            </a:r>
            <a:r>
              <a:rPr lang="en-US" sz="4800" dirty="0" err="1" smtClean="0">
                <a:latin typeface="UTM Avo" panose="02040603050506020204" pitchFamily="18" charset="0"/>
              </a:rPr>
              <a:t>Hà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cúi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trêu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đám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dây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khoai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lang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đang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bò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trên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mặt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đất</a:t>
            </a:r>
            <a:r>
              <a:rPr lang="en-US" sz="4800" dirty="0" smtClean="0">
                <a:latin typeface="UTM Avo" panose="02040603050506020204" pitchFamily="18" charset="0"/>
              </a:rPr>
              <a:t>. </a:t>
            </a:r>
            <a:r>
              <a:rPr lang="en-US" sz="4800" dirty="0" err="1" smtClean="0">
                <a:latin typeface="UTM Avo" panose="02040603050506020204" pitchFamily="18" charset="0"/>
              </a:rPr>
              <a:t>Em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cùng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gió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nô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rỡn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bên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những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bông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huệ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trắng</a:t>
            </a:r>
            <a:r>
              <a:rPr lang="en-US" sz="4800" dirty="0" smtClean="0">
                <a:latin typeface="UTM Avo" panose="02040603050506020204" pitchFamily="18" charset="0"/>
              </a:rPr>
              <a:t>. </a:t>
            </a:r>
            <a:r>
              <a:rPr lang="en-US" sz="4800" dirty="0" err="1" smtClean="0">
                <a:latin typeface="UTM Avo" panose="02040603050506020204" pitchFamily="18" charset="0"/>
              </a:rPr>
              <a:t>Em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đưa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tay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vuốt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ve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những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cánh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thuỷ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tiên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đang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thi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nhau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khoe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sắc</a:t>
            </a:r>
            <a:r>
              <a:rPr lang="en-US" sz="4800" dirty="0" smtClean="0">
                <a:latin typeface="UTM Avo" panose="02040603050506020204" pitchFamily="18" charset="0"/>
              </a:rPr>
              <a:t>.</a:t>
            </a:r>
            <a:endParaRPr lang="en-US" sz="4800" dirty="0">
              <a:latin typeface="UTM Avo" panose="02040603050506020204" pitchFamily="18" charset="0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339634" y="888275"/>
            <a:ext cx="526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5298404" y="1598024"/>
            <a:ext cx="526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9" name="Hộp Văn bản 8"/>
          <p:cNvSpPr txBox="1"/>
          <p:nvPr/>
        </p:nvSpPr>
        <p:spPr>
          <a:xfrm>
            <a:off x="4432664" y="2341935"/>
            <a:ext cx="526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9805852" y="2995749"/>
            <a:ext cx="526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Hộp Văn bản 10"/>
          <p:cNvSpPr txBox="1"/>
          <p:nvPr/>
        </p:nvSpPr>
        <p:spPr>
          <a:xfrm>
            <a:off x="1628503" y="4528458"/>
            <a:ext cx="526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13" name="Đường nối Thẳng 12"/>
          <p:cNvCxnSpPr/>
          <p:nvPr/>
        </p:nvCxnSpPr>
        <p:spPr>
          <a:xfrm>
            <a:off x="5390770" y="1797649"/>
            <a:ext cx="1471584" cy="13734"/>
          </a:xfrm>
          <a:prstGeom prst="line">
            <a:avLst/>
          </a:prstGeom>
          <a:ln w="38100">
            <a:solidFill>
              <a:srgbClr val="2910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/>
          <p:cNvCxnSpPr/>
          <p:nvPr/>
        </p:nvCxnSpPr>
        <p:spPr>
          <a:xfrm>
            <a:off x="22527" y="3247627"/>
            <a:ext cx="1370844" cy="9379"/>
          </a:xfrm>
          <a:prstGeom prst="line">
            <a:avLst/>
          </a:prstGeom>
          <a:ln w="38100">
            <a:solidFill>
              <a:srgbClr val="2910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/>
          <p:cNvCxnSpPr/>
          <p:nvPr/>
        </p:nvCxnSpPr>
        <p:spPr>
          <a:xfrm>
            <a:off x="134810" y="4018336"/>
            <a:ext cx="1493693" cy="5024"/>
          </a:xfrm>
          <a:prstGeom prst="line">
            <a:avLst/>
          </a:prstGeom>
          <a:ln w="38100">
            <a:solidFill>
              <a:srgbClr val="2910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/>
          <p:cNvCxnSpPr/>
          <p:nvPr/>
        </p:nvCxnSpPr>
        <p:spPr>
          <a:xfrm>
            <a:off x="10068905" y="4780336"/>
            <a:ext cx="1295781" cy="9378"/>
          </a:xfrm>
          <a:prstGeom prst="line">
            <a:avLst/>
          </a:prstGeom>
          <a:ln w="38100">
            <a:solidFill>
              <a:srgbClr val="2910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/>
          <p:cNvCxnSpPr/>
          <p:nvPr/>
        </p:nvCxnSpPr>
        <p:spPr>
          <a:xfrm>
            <a:off x="110428" y="6255770"/>
            <a:ext cx="1295781" cy="9378"/>
          </a:xfrm>
          <a:prstGeom prst="line">
            <a:avLst/>
          </a:prstGeom>
          <a:ln w="38100">
            <a:solidFill>
              <a:srgbClr val="2910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ộp Văn bản 22"/>
          <p:cNvSpPr txBox="1"/>
          <p:nvPr/>
        </p:nvSpPr>
        <p:spPr>
          <a:xfrm>
            <a:off x="-12981" y="22235"/>
            <a:ext cx="12018158" cy="6740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UTM Avo" panose="02040603050506020204" pitchFamily="18" charset="0"/>
              </a:rPr>
              <a:t>	</a:t>
            </a:r>
            <a:r>
              <a:rPr lang="en-US" sz="5400" dirty="0" err="1" smtClean="0">
                <a:latin typeface="UTM Avo" panose="02040603050506020204" pitchFamily="18" charset="0"/>
              </a:rPr>
              <a:t>Ngày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nghỉ</a:t>
            </a:r>
            <a:r>
              <a:rPr lang="en-US" sz="5400" dirty="0" smtClean="0">
                <a:latin typeface="UTM Avo" panose="02040603050506020204" pitchFamily="18" charset="0"/>
              </a:rPr>
              <a:t>, </a:t>
            </a:r>
            <a:r>
              <a:rPr lang="en-US" sz="5400" dirty="0" err="1" smtClean="0">
                <a:latin typeface="UTM Avo" panose="02040603050506020204" pitchFamily="18" charset="0"/>
              </a:rPr>
              <a:t>Hà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thoải</a:t>
            </a:r>
            <a:r>
              <a:rPr lang="en-US" sz="54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mái</a:t>
            </a:r>
            <a:r>
              <a:rPr lang="en-US" sz="54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vui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đùa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với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hoa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trái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vườn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nhà</a:t>
            </a:r>
            <a:r>
              <a:rPr lang="en-US" sz="5400" dirty="0" smtClean="0">
                <a:latin typeface="UTM Avo" panose="02040603050506020204" pitchFamily="18" charset="0"/>
              </a:rPr>
              <a:t>. </a:t>
            </a:r>
            <a:r>
              <a:rPr lang="en-US" sz="5400" dirty="0" err="1" smtClean="0">
                <a:latin typeface="UTM Avo" panose="02040603050506020204" pitchFamily="18" charset="0"/>
              </a:rPr>
              <a:t>Hà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thì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thầm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với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cây</a:t>
            </a:r>
            <a:r>
              <a:rPr lang="en-US" sz="54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xoài</a:t>
            </a:r>
            <a:r>
              <a:rPr lang="en-US" sz="54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lúc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lỉu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quả</a:t>
            </a:r>
            <a:r>
              <a:rPr lang="en-US" sz="5400" dirty="0" smtClean="0">
                <a:latin typeface="UTM Avo" panose="02040603050506020204" pitchFamily="18" charset="0"/>
              </a:rPr>
              <a:t>. </a:t>
            </a:r>
            <a:r>
              <a:rPr lang="en-US" sz="5400" dirty="0" err="1" smtClean="0">
                <a:latin typeface="UTM Avo" panose="02040603050506020204" pitchFamily="18" charset="0"/>
              </a:rPr>
              <a:t>Hà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cúi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trêu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đám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dây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khoai</a:t>
            </a:r>
            <a:r>
              <a:rPr lang="en-US" sz="54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lang</a:t>
            </a:r>
            <a:r>
              <a:rPr lang="en-US" sz="54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đang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bò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trên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mặt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đất</a:t>
            </a:r>
            <a:r>
              <a:rPr lang="en-US" sz="5400" dirty="0" smtClean="0">
                <a:latin typeface="UTM Avo" panose="02040603050506020204" pitchFamily="18" charset="0"/>
              </a:rPr>
              <a:t>. </a:t>
            </a:r>
            <a:r>
              <a:rPr lang="en-US" sz="5400" dirty="0" err="1" smtClean="0">
                <a:latin typeface="UTM Avo" panose="02040603050506020204" pitchFamily="18" charset="0"/>
              </a:rPr>
              <a:t>Em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cùng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gió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nô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rỡn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bên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những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bông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huệ</a:t>
            </a:r>
            <a:r>
              <a:rPr lang="en-US" sz="54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trắng</a:t>
            </a:r>
            <a:r>
              <a:rPr lang="en-US" sz="5400" dirty="0" smtClean="0">
                <a:latin typeface="UTM Avo" panose="02040603050506020204" pitchFamily="18" charset="0"/>
              </a:rPr>
              <a:t>. </a:t>
            </a:r>
            <a:r>
              <a:rPr lang="en-US" sz="5400" dirty="0" err="1" smtClean="0">
                <a:latin typeface="UTM Avo" panose="02040603050506020204" pitchFamily="18" charset="0"/>
              </a:rPr>
              <a:t>Em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đưa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tay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vuốt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ve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những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cánh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thuỷ</a:t>
            </a:r>
            <a:r>
              <a:rPr lang="en-US" sz="54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tiên</a:t>
            </a:r>
            <a:r>
              <a:rPr lang="en-US" sz="54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đang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thi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nhau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khoe</a:t>
            </a:r>
            <a:r>
              <a:rPr lang="en-US" sz="5400" dirty="0" smtClean="0">
                <a:latin typeface="UTM Avo" panose="02040603050506020204" pitchFamily="18" charset="0"/>
              </a:rPr>
              <a:t> </a:t>
            </a:r>
            <a:r>
              <a:rPr lang="en-US" sz="5400" dirty="0" err="1" smtClean="0">
                <a:latin typeface="UTM Avo" panose="02040603050506020204" pitchFamily="18" charset="0"/>
              </a:rPr>
              <a:t>sắc</a:t>
            </a:r>
            <a:r>
              <a:rPr lang="en-US" sz="5400" dirty="0" smtClean="0">
                <a:latin typeface="UTM Avo" panose="02040603050506020204" pitchFamily="18" charset="0"/>
              </a:rPr>
              <a:t>.</a:t>
            </a:r>
            <a:endParaRPr lang="en-US" sz="5400" dirty="0">
              <a:latin typeface="UTM Avo" panose="02040603050506020204" pitchFamily="18" charset="0"/>
            </a:endParaRPr>
          </a:p>
        </p:txBody>
      </p:sp>
      <p:sp>
        <p:nvSpPr>
          <p:cNvPr id="24" name="Hộp Văn bản 23"/>
          <p:cNvSpPr txBox="1"/>
          <p:nvPr/>
        </p:nvSpPr>
        <p:spPr>
          <a:xfrm>
            <a:off x="-12981" y="41094"/>
            <a:ext cx="12018158" cy="6740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UTM Avo" panose="02040603050506020204" pitchFamily="18" charset="0"/>
              </a:rPr>
              <a:t>	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Ngày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nghỉ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,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Hà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thoải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mái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vui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đùa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với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hoa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trái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vườn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nhà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.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Hà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thì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thầm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với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cây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xoài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lúc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lỉu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quả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.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Hà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cúi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trêu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đám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dây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khoai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lang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đang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bò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trên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mặt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đất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.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cùng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gió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nô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rỡn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bên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những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bông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huệ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trắng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.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đưa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tay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vuốt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ve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những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cánh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thuỷ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tiên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đang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thi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nhau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khoe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sắc</a:t>
            </a:r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.</a:t>
            </a:r>
          </a:p>
          <a:p>
            <a:endParaRPr lang="en-US" sz="4800" b="1" dirty="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74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476610" y="392575"/>
            <a:ext cx="6306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</a:t>
            </a:r>
            <a:r>
              <a:rPr lang="vi-VN" sz="40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Ngày</a:t>
            </a:r>
            <a:r>
              <a:rPr lang="vi-VN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nghỉ</a:t>
            </a:r>
            <a:r>
              <a:rPr lang="vi-VN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vi-VN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</a:t>
            </a:r>
            <a:r>
              <a:rPr lang="vi-VN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vi-VN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vi-VN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? </a:t>
            </a:r>
            <a:endParaRPr lang="en-US" sz="40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476610" y="2320277"/>
            <a:ext cx="8468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vi-VN" sz="40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Vườn</a:t>
            </a:r>
            <a:r>
              <a:rPr lang="vi-VN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nhà</a:t>
            </a:r>
            <a:r>
              <a:rPr lang="vi-VN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</a:t>
            </a:r>
            <a:r>
              <a:rPr lang="vi-VN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vi-VN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vi-VN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cây </a:t>
            </a:r>
            <a:r>
              <a:rPr lang="vi-VN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vi-VN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lang="en-US" sz="4000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280202" y="4247979"/>
            <a:ext cx="107548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vi-VN" sz="40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</a:t>
            </a:r>
            <a:r>
              <a:rPr lang="vi-VN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vui </a:t>
            </a:r>
            <a:r>
              <a:rPr lang="vi-VN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đùa</a:t>
            </a:r>
            <a:r>
              <a:rPr lang="vi-VN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vi-VN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cây trong </a:t>
            </a:r>
            <a:r>
              <a:rPr lang="vi-VN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vườn</a:t>
            </a:r>
            <a:r>
              <a:rPr lang="vi-VN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vi-VN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vi-VN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?</a:t>
            </a:r>
            <a:endParaRPr lang="en-US" sz="40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Hình chữ nhật 6"/>
          <p:cNvSpPr/>
          <p:nvPr/>
        </p:nvSpPr>
        <p:spPr>
          <a:xfrm>
            <a:off x="608766" y="1048650"/>
            <a:ext cx="115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Ngày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nghỉ</a:t>
            </a:r>
            <a:r>
              <a:rPr lang="en-US" sz="40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</a:t>
            </a:r>
            <a:r>
              <a:rPr lang="en-US" sz="40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thoải</a:t>
            </a:r>
            <a:r>
              <a:rPr lang="en-US" sz="40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mái</a:t>
            </a:r>
            <a:r>
              <a:rPr lang="en-US" sz="40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vui</a:t>
            </a:r>
            <a:r>
              <a:rPr lang="en-US" sz="40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đùa</a:t>
            </a:r>
            <a:r>
              <a:rPr lang="en-US" sz="40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hoa</a:t>
            </a:r>
            <a:r>
              <a:rPr lang="en-US" sz="40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trái</a:t>
            </a:r>
            <a:r>
              <a:rPr lang="en-US" sz="40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vườn</a:t>
            </a:r>
            <a:r>
              <a:rPr lang="en-US" sz="40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nhà</a:t>
            </a:r>
            <a:endParaRPr lang="en-US" sz="40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Hình chữ nhật 7"/>
          <p:cNvSpPr/>
          <p:nvPr/>
        </p:nvSpPr>
        <p:spPr>
          <a:xfrm>
            <a:off x="543452" y="3028163"/>
            <a:ext cx="115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Vườn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nhà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</a:t>
            </a:r>
            <a:r>
              <a:rPr lang="en-US" sz="40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cây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xoài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khoai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lang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hoa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huệ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trắng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thuỷ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tiên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40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Hình chữ nhật 8"/>
          <p:cNvSpPr/>
          <p:nvPr/>
        </p:nvSpPr>
        <p:spPr>
          <a:xfrm>
            <a:off x="391052" y="4837126"/>
            <a:ext cx="115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thì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thầm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cây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xoài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 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cúi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trêu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đám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dây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khoai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lang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 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nô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rỡn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hoa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huệ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trắng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 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vuốt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ve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cánh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thuỷ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tiên</a:t>
            </a:r>
            <a:r>
              <a:rPr lang="en-US" sz="4000" b="1" dirty="0" smtClean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40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050"/>
            <a:ext cx="12192000" cy="67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1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xmlns="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3396343" y="2087032"/>
            <a:ext cx="0" cy="201270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753" y="2023997"/>
            <a:ext cx="2344731" cy="2138776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8ACD7B34-5D5E-46E7-BA40-30CF3F831318}"/>
              </a:ext>
            </a:extLst>
          </p:cNvPr>
          <p:cNvSpPr/>
          <p:nvPr/>
        </p:nvSpPr>
        <p:spPr>
          <a:xfrm>
            <a:off x="932222" y="2176863"/>
            <a:ext cx="1790608" cy="12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867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oai</a:t>
            </a:r>
            <a:endParaRPr kumimoji="0" lang="zh-CN" altLang="en-US" sz="58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xmlns="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1172" y="1960961"/>
            <a:ext cx="2344731" cy="2138776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6F8FC25F-868B-44D1-BEE6-9C3193D44EA6}"/>
              </a:ext>
            </a:extLst>
          </p:cNvPr>
          <p:cNvSpPr txBox="1"/>
          <p:nvPr/>
        </p:nvSpPr>
        <p:spPr>
          <a:xfrm>
            <a:off x="1415472" y="956886"/>
            <a:ext cx="9810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CBE5B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oai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,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BE5B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uê</a:t>
            </a:r>
            <a:r>
              <a:rPr lang="en-US" sz="4800" dirty="0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uy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xmlns="" id="{9E876B3B-F5D9-413E-BC19-5EAF1CA03CBF}"/>
              </a:ext>
            </a:extLst>
          </p:cNvPr>
          <p:cNvSpPr/>
          <p:nvPr/>
        </p:nvSpPr>
        <p:spPr>
          <a:xfrm>
            <a:off x="4830228" y="2253678"/>
            <a:ext cx="1830370" cy="1270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867" b="1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uê</a:t>
            </a:r>
            <a:endParaRPr kumimoji="0" lang="zh-CN" altLang="en-US" sz="58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B0FE6C76-354A-46C4-B9D3-9617447A57CF}"/>
              </a:ext>
            </a:extLst>
          </p:cNvPr>
          <p:cNvSpPr txBox="1"/>
          <p:nvPr/>
        </p:nvSpPr>
        <p:spPr>
          <a:xfrm>
            <a:off x="1137331" y="4704619"/>
            <a:ext cx="10366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图片 43">
            <a:extLst>
              <a:ext uri="{FF2B5EF4-FFF2-40B4-BE49-F238E27FC236}">
                <a16:creationId xmlns:a16="http://schemas.microsoft.com/office/drawing/2014/main" xmlns="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0731" y="1960961"/>
            <a:ext cx="2344731" cy="2138776"/>
          </a:xfrm>
          <a:prstGeom prst="rect">
            <a:avLst/>
          </a:prstGeom>
        </p:spPr>
      </p:pic>
      <p:sp>
        <p:nvSpPr>
          <p:cNvPr id="10" name="矩形 58">
            <a:extLst>
              <a:ext uri="{FF2B5EF4-FFF2-40B4-BE49-F238E27FC236}">
                <a16:creationId xmlns:a16="http://schemas.microsoft.com/office/drawing/2014/main" xmlns="" id="{9E876B3B-F5D9-413E-BC19-5EAF1CA03CBF}"/>
              </a:ext>
            </a:extLst>
          </p:cNvPr>
          <p:cNvSpPr/>
          <p:nvPr/>
        </p:nvSpPr>
        <p:spPr>
          <a:xfrm>
            <a:off x="8263517" y="2176863"/>
            <a:ext cx="1830370" cy="1270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867" b="1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uy</a:t>
            </a:r>
            <a:endParaRPr kumimoji="0" lang="zh-CN" altLang="en-US" sz="58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475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60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Ảnh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3886200"/>
            <a:ext cx="990600" cy="838200"/>
          </a:xfrm>
          <a:prstGeom prst="rect">
            <a:avLst/>
          </a:prstGeom>
        </p:spPr>
      </p:pic>
      <p:pic>
        <p:nvPicPr>
          <p:cNvPr id="18" name="Ảnh 1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66" y="3293180"/>
            <a:ext cx="1563683" cy="1563683"/>
          </a:xfrm>
          <a:prstGeom prst="rect">
            <a:avLst/>
          </a:prstGeom>
        </p:spPr>
      </p:pic>
      <p:pic>
        <p:nvPicPr>
          <p:cNvPr id="17" name="Ảnh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4174">
            <a:off x="3664631" y="4694956"/>
            <a:ext cx="1382677" cy="1819311"/>
          </a:xfrm>
          <a:prstGeom prst="rect">
            <a:avLst/>
          </a:prstGeom>
        </p:spPr>
      </p:pic>
      <p:pic>
        <p:nvPicPr>
          <p:cNvPr id="19" name="Ảnh 1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79" y="5405905"/>
            <a:ext cx="1501973" cy="1380191"/>
          </a:xfrm>
          <a:prstGeom prst="rect">
            <a:avLst/>
          </a:prstGeom>
        </p:spPr>
      </p:pic>
      <p:pic>
        <p:nvPicPr>
          <p:cNvPr id="24" name="Ảnh 2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1914" y="6041793"/>
            <a:ext cx="1752601" cy="1083002"/>
          </a:xfrm>
          <a:prstGeom prst="rect">
            <a:avLst/>
          </a:prstGeom>
        </p:spPr>
      </p:pic>
      <p:pic>
        <p:nvPicPr>
          <p:cNvPr id="31" name="Ảnh 30"/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7727286" y="473887"/>
            <a:ext cx="838200" cy="745067"/>
          </a:xfrm>
          <a:prstGeom prst="rect">
            <a:avLst/>
          </a:prstGeom>
        </p:spPr>
      </p:pic>
      <p:pic>
        <p:nvPicPr>
          <p:cNvPr id="32" name="Ảnh 31"/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8724900" y="643468"/>
            <a:ext cx="838200" cy="745067"/>
          </a:xfrm>
          <a:prstGeom prst="rect">
            <a:avLst/>
          </a:prstGeom>
        </p:spPr>
      </p:pic>
      <p:pic>
        <p:nvPicPr>
          <p:cNvPr id="33" name="Ảnh 32"/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9750093" y="1217423"/>
            <a:ext cx="838200" cy="745067"/>
          </a:xfrm>
          <a:prstGeom prst="rect">
            <a:avLst/>
          </a:prstGeom>
        </p:spPr>
      </p:pic>
      <p:pic>
        <p:nvPicPr>
          <p:cNvPr id="34" name="Ảnh 33"/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9568301" y="407931"/>
            <a:ext cx="838200" cy="745067"/>
          </a:xfrm>
          <a:prstGeom prst="rect">
            <a:avLst/>
          </a:prstGeom>
        </p:spPr>
      </p:pic>
      <p:pic>
        <p:nvPicPr>
          <p:cNvPr id="35" name="Ảnh 34"/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88534"/>
            <a:ext cx="838200" cy="745067"/>
          </a:xfrm>
          <a:prstGeom prst="rect">
            <a:avLst/>
          </a:prstGeom>
        </p:spPr>
      </p:pic>
      <p:pic>
        <p:nvPicPr>
          <p:cNvPr id="36" name="Ảnh 35"/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2171700" y="643467"/>
            <a:ext cx="838200" cy="745067"/>
          </a:xfrm>
          <a:prstGeom prst="rect">
            <a:avLst/>
          </a:prstGeom>
        </p:spPr>
      </p:pic>
      <p:pic>
        <p:nvPicPr>
          <p:cNvPr id="37" name="Ảnh 36"/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2926686" y="443328"/>
            <a:ext cx="838200" cy="745067"/>
          </a:xfrm>
          <a:prstGeom prst="rect">
            <a:avLst/>
          </a:prstGeom>
        </p:spPr>
      </p:pic>
      <p:pic>
        <p:nvPicPr>
          <p:cNvPr id="38" name="Ảnh 37"/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3734278" y="143368"/>
            <a:ext cx="838200" cy="745067"/>
          </a:xfrm>
          <a:prstGeom prst="rect">
            <a:avLst/>
          </a:prstGeom>
        </p:spPr>
      </p:pic>
      <p:pic>
        <p:nvPicPr>
          <p:cNvPr id="3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369343"/>
            <a:ext cx="8279909" cy="282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Hình chữ nhật 39"/>
          <p:cNvSpPr/>
          <p:nvPr/>
        </p:nvSpPr>
        <p:spPr>
          <a:xfrm>
            <a:off x="2965040" y="1637613"/>
            <a:ext cx="5692006" cy="17389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12700">
                  <a:solidFill>
                    <a:srgbClr val="8CADAE">
                      <a:lumMod val="50000"/>
                    </a:srgbClr>
                  </a:solidFill>
                  <a:prstDash val="solid"/>
                </a:ln>
                <a:solidFill>
                  <a:srgbClr val="1B1BD7"/>
                </a:solidFill>
                <a:effectLst>
                  <a:glow rad="139700">
                    <a:srgbClr val="D19049">
                      <a:satMod val="175000"/>
                      <a:alpha val="40000"/>
                    </a:srgbClr>
                  </a:glow>
                  <a:innerShdw blurRad="177800">
                    <a:srgbClr val="8CADAE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HÁI TÁO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00" b="1" i="0" u="none" strike="noStrike" kern="1200" cap="none" spc="0" normalizeH="0" baseline="0" noProof="0" dirty="0">
              <a:ln w="12700">
                <a:solidFill>
                  <a:srgbClr val="8CADAE">
                    <a:lumMod val="50000"/>
                  </a:srgbClr>
                </a:solidFill>
                <a:prstDash val="solid"/>
              </a:ln>
              <a:solidFill>
                <a:srgbClr val="1B1BD7"/>
              </a:solidFill>
              <a:effectLst>
                <a:glow rad="139700">
                  <a:srgbClr val="D19049">
                    <a:satMod val="175000"/>
                    <a:alpha val="40000"/>
                  </a:srgbClr>
                </a:glow>
                <a:innerShdw blurRad="177800">
                  <a:srgbClr val="8CADAE">
                    <a:lumMod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12700">
                  <a:solidFill>
                    <a:srgbClr val="8CADAE">
                      <a:lumMod val="50000"/>
                    </a:srgbClr>
                  </a:solidFill>
                  <a:prstDash val="solid"/>
                </a:ln>
                <a:solidFill>
                  <a:srgbClr val="1B1BD7"/>
                </a:solidFill>
                <a:effectLst>
                  <a:glow rad="139700">
                    <a:srgbClr val="D19049">
                      <a:satMod val="175000"/>
                      <a:alpha val="40000"/>
                    </a:srgbClr>
                  </a:glow>
                  <a:innerShdw blurRad="177800">
                    <a:srgbClr val="8CADAE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CÙNG BẠCH TUYẾT</a:t>
            </a:r>
          </a:p>
        </p:txBody>
      </p:sp>
      <p:pic>
        <p:nvPicPr>
          <p:cNvPr id="41" name="Picture 6" descr="Káº¿t quáº£ hÃ¬nh áº£nh cho khá»  hoáº¡t hÃ¬nh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131" y="1346520"/>
            <a:ext cx="1065294" cy="142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Ảnh 41"/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8074683" y="558030"/>
            <a:ext cx="838200" cy="745067"/>
          </a:xfrm>
          <a:prstGeom prst="rect">
            <a:avLst/>
          </a:prstGeom>
        </p:spPr>
      </p:pic>
      <p:pic>
        <p:nvPicPr>
          <p:cNvPr id="43" name="Ảnh 4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30" y="3480013"/>
            <a:ext cx="2126343" cy="3349881"/>
          </a:xfrm>
          <a:prstGeom prst="rect">
            <a:avLst/>
          </a:prstGeom>
        </p:spPr>
      </p:pic>
      <p:pic>
        <p:nvPicPr>
          <p:cNvPr id="44" name="Picture 2" descr="HÃ¬nh áº£nh cÃ³ liÃªn quan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687" y="3981914"/>
            <a:ext cx="1622425" cy="284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30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4839" y="219891"/>
            <a:ext cx="4422213" cy="75895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LUẬT </a:t>
            </a:r>
            <a:r>
              <a:rPr lang="en-US" sz="4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CHƠI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71600"/>
            <a:ext cx="12192000" cy="45720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sz="4000" b="1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hôm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Bạch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Tuyết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rừng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hái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táo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chuẩn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bị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món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tráng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miệng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7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lùn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marL="0" indent="0" algn="just">
              <a:buNone/>
            </a:pP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indent="0" algn="just">
              <a:buNone/>
            </a:pPr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4000" b="1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giúp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Bạch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Tuyết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hái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táo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lựa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trái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táo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vần</a:t>
            </a:r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b="1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ngữ</a:t>
            </a:r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b="1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b="1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văn</a:t>
            </a:r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tương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ứng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giúp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Bạch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Tuyết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hái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táo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giỏ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nhé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Ảnh 2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8107" y="5747211"/>
            <a:ext cx="2819400" cy="131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5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858000"/>
          </a:xfrm>
          <a:prstGeom prst="rect">
            <a:avLst/>
          </a:prstGeom>
        </p:spPr>
      </p:pic>
      <p:pic>
        <p:nvPicPr>
          <p:cNvPr id="63" name="Ảnh 62"/>
          <p:cNvPicPr>
            <a:picLocks noChangeAspect="1"/>
          </p:cNvPicPr>
          <p:nvPr/>
        </p:nvPicPr>
        <p:blipFill>
          <a:blip r:embed="rId4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7593">
            <a:off x="3230209" y="3807170"/>
            <a:ext cx="1271966" cy="1632470"/>
          </a:xfrm>
          <a:prstGeom prst="rect">
            <a:avLst/>
          </a:prstGeom>
        </p:spPr>
      </p:pic>
      <p:pic>
        <p:nvPicPr>
          <p:cNvPr id="6" name="Ảnh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320" y="2179766"/>
            <a:ext cx="2819400" cy="4678234"/>
          </a:xfrm>
          <a:prstGeom prst="rect">
            <a:avLst/>
          </a:prstGeom>
        </p:spPr>
      </p:pic>
      <p:pic>
        <p:nvPicPr>
          <p:cNvPr id="32" name="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7165084" y="4400970"/>
            <a:ext cx="489468" cy="435083"/>
          </a:xfrm>
          <a:prstGeom prst="rect">
            <a:avLst/>
          </a:prstGeom>
        </p:spPr>
      </p:pic>
      <p:pic>
        <p:nvPicPr>
          <p:cNvPr id="33" name="Giỏ">
            <a:hlinkClick r:id="" action="ppaction://noaction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372" y="4091134"/>
            <a:ext cx="2287290" cy="1482969"/>
          </a:xfrm>
          <a:prstGeom prst="rect">
            <a:avLst/>
          </a:prstGeom>
        </p:spPr>
      </p:pic>
      <p:pic>
        <p:nvPicPr>
          <p:cNvPr id="35" name="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7378088" y="4326998"/>
            <a:ext cx="538441" cy="478615"/>
          </a:xfrm>
          <a:prstGeom prst="rect">
            <a:avLst/>
          </a:prstGeom>
        </p:spPr>
      </p:pic>
      <p:pic>
        <p:nvPicPr>
          <p:cNvPr id="37" name="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7243560" y="4394074"/>
            <a:ext cx="470782" cy="418473"/>
          </a:xfrm>
          <a:prstGeom prst="rect">
            <a:avLst/>
          </a:prstGeom>
        </p:spPr>
      </p:pic>
      <p:pic>
        <p:nvPicPr>
          <p:cNvPr id="38" name="6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6913023" y="4470687"/>
            <a:ext cx="470782" cy="418473"/>
          </a:xfrm>
          <a:prstGeom prst="rect">
            <a:avLst/>
          </a:prstGeom>
        </p:spPr>
      </p:pic>
      <p:pic>
        <p:nvPicPr>
          <p:cNvPr id="39" name="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7892925" y="4460563"/>
            <a:ext cx="508826" cy="452290"/>
          </a:xfrm>
          <a:prstGeom prst="rect">
            <a:avLst/>
          </a:prstGeom>
        </p:spPr>
      </p:pic>
      <p:pic>
        <p:nvPicPr>
          <p:cNvPr id="40" name="8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7580275" y="4449149"/>
            <a:ext cx="470782" cy="418473"/>
          </a:xfrm>
          <a:prstGeom prst="rect">
            <a:avLst/>
          </a:prstGeom>
        </p:spPr>
      </p:pic>
      <p:pic>
        <p:nvPicPr>
          <p:cNvPr id="50" name="Ảnh 4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86" y="1478479"/>
            <a:ext cx="1731414" cy="1646063"/>
          </a:xfrm>
          <a:prstGeom prst="rect">
            <a:avLst/>
          </a:prstGeom>
        </p:spPr>
      </p:pic>
      <p:pic>
        <p:nvPicPr>
          <p:cNvPr id="51" name="Ảnh 5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89" y="29236"/>
            <a:ext cx="1731414" cy="1646063"/>
          </a:xfrm>
          <a:prstGeom prst="rect">
            <a:avLst/>
          </a:prstGeom>
        </p:spPr>
      </p:pic>
      <p:pic>
        <p:nvPicPr>
          <p:cNvPr id="52" name="Ảnh 51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376" y="971449"/>
            <a:ext cx="1731414" cy="1646063"/>
          </a:xfrm>
          <a:prstGeom prst="rect">
            <a:avLst/>
          </a:prstGeom>
        </p:spPr>
      </p:pic>
      <p:pic>
        <p:nvPicPr>
          <p:cNvPr id="53" name="Ảnh 52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447" y="683156"/>
            <a:ext cx="1731414" cy="1646063"/>
          </a:xfrm>
          <a:prstGeom prst="rect">
            <a:avLst/>
          </a:prstGeom>
        </p:spPr>
      </p:pic>
      <p:pic>
        <p:nvPicPr>
          <p:cNvPr id="54" name="Ảnh 53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013" y="154514"/>
            <a:ext cx="1731414" cy="1639966"/>
          </a:xfrm>
          <a:prstGeom prst="rect">
            <a:avLst/>
          </a:prstGeom>
        </p:spPr>
      </p:pic>
      <p:pic>
        <p:nvPicPr>
          <p:cNvPr id="55" name="Ảnh 5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013" y="1547968"/>
            <a:ext cx="1731414" cy="1646063"/>
          </a:xfrm>
          <a:prstGeom prst="rect">
            <a:avLst/>
          </a:prstGeom>
        </p:spPr>
      </p:pic>
      <p:pic>
        <p:nvPicPr>
          <p:cNvPr id="59" name="Ảnh 58"/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826" y="4450854"/>
            <a:ext cx="1036340" cy="1023904"/>
          </a:xfrm>
          <a:prstGeom prst="rect">
            <a:avLst/>
          </a:prstGeom>
        </p:spPr>
      </p:pic>
      <p:pic>
        <p:nvPicPr>
          <p:cNvPr id="60" name="Ảnh 59"/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117" y="4858338"/>
            <a:ext cx="956968" cy="945484"/>
          </a:xfrm>
          <a:prstGeom prst="rect">
            <a:avLst/>
          </a:prstGeom>
        </p:spPr>
      </p:pic>
      <p:pic>
        <p:nvPicPr>
          <p:cNvPr id="61" name="Ảnh 60"/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606" y="5067403"/>
            <a:ext cx="956968" cy="945484"/>
          </a:xfrm>
          <a:prstGeom prst="rect">
            <a:avLst/>
          </a:prstGeom>
        </p:spPr>
      </p:pic>
      <p:sp>
        <p:nvSpPr>
          <p:cNvPr id="3" name="Mũi tên Phải 2">
            <a:hlinkClick r:id="rId26" action="ppaction://hlinksldjump"/>
          </p:cNvPr>
          <p:cNvSpPr/>
          <p:nvPr/>
        </p:nvSpPr>
        <p:spPr>
          <a:xfrm>
            <a:off x="10401275" y="6035040"/>
            <a:ext cx="1630391" cy="822960"/>
          </a:xfrm>
          <a:prstGeom prst="rightArrow">
            <a:avLst/>
          </a:prstGeom>
          <a:solidFill>
            <a:srgbClr val="1B1B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2" action="ppaction://hlinksldjump"/>
              </a:rPr>
              <a:t>BÀI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27" action="ppaction://hlinksldjump"/>
              </a:rPr>
              <a:t>MỚI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12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219200" y="152401"/>
            <a:ext cx="9906000" cy="3647619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695747" y="1781851"/>
              <a:ext cx="4943878" cy="23083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Ảnh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" y="55453"/>
            <a:ext cx="886420" cy="1240988"/>
          </a:xfrm>
          <a:prstGeom prst="rect">
            <a:avLst/>
          </a:prstGeom>
        </p:spPr>
      </p:pic>
      <p:sp>
        <p:nvSpPr>
          <p:cNvPr id="3" name="Hộp Văn bản 2"/>
          <p:cNvSpPr txBox="1"/>
          <p:nvPr/>
        </p:nvSpPr>
        <p:spPr>
          <a:xfrm>
            <a:off x="4998720" y="1175657"/>
            <a:ext cx="36118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</a:t>
            </a:r>
            <a:r>
              <a:rPr lang="en-US" sz="6000" b="1" dirty="0" err="1" smtClean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an</a:t>
            </a:r>
            <a:r>
              <a:rPr lang="en-US" sz="6000" b="1" dirty="0" smtClean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6000" b="1" dirty="0" err="1" smtClean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oăn</a:t>
            </a:r>
            <a:endParaRPr lang="en-US" sz="6000" b="1" dirty="0" smtClean="0">
              <a:solidFill>
                <a:prstClr val="black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at,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oăt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5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981200" y="152401"/>
            <a:ext cx="8534400" cy="3647619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705735" y="1752600"/>
              <a:ext cx="4943878" cy="23083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9" name="Ảnh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42" y="0"/>
            <a:ext cx="886420" cy="1240988"/>
          </a:xfrm>
          <a:prstGeom prst="rect">
            <a:avLst/>
          </a:prstGeom>
        </p:spPr>
      </p:pic>
      <p:sp>
        <p:nvSpPr>
          <p:cNvPr id="14" name="Hộp Văn bản 13"/>
          <p:cNvSpPr txBox="1"/>
          <p:nvPr/>
        </p:nvSpPr>
        <p:spPr>
          <a:xfrm>
            <a:off x="4876800" y="1366499"/>
            <a:ext cx="37689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</a:t>
            </a:r>
            <a:r>
              <a:rPr lang="en-US" sz="6000" b="1" dirty="0" err="1" smtClean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oa</a:t>
            </a:r>
            <a:r>
              <a:rPr lang="en-US" sz="6000" b="1" dirty="0" smtClean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xoan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98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936052" y="169818"/>
            <a:ext cx="8534400" cy="3647619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705735" y="1752600"/>
              <a:ext cx="4943878" cy="23083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9" name="Ảnh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42" y="0"/>
            <a:ext cx="886420" cy="1240988"/>
          </a:xfrm>
          <a:prstGeom prst="rect">
            <a:avLst/>
          </a:prstGeom>
        </p:spPr>
      </p:pic>
      <p:sp>
        <p:nvSpPr>
          <p:cNvPr id="14" name="Hộp Văn bản 13"/>
          <p:cNvSpPr txBox="1"/>
          <p:nvPr/>
        </p:nvSpPr>
        <p:spPr>
          <a:xfrm>
            <a:off x="4998720" y="1175657"/>
            <a:ext cx="35333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</a:t>
            </a:r>
            <a:r>
              <a:rPr lang="en-US" sz="6000" b="1" dirty="0" err="1" smtClean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óc</a:t>
            </a:r>
            <a:r>
              <a:rPr lang="en-US" sz="6000" b="1" dirty="0" smtClean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xoăn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30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981200" y="152401"/>
            <a:ext cx="8534400" cy="3647619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705735" y="1752600"/>
              <a:ext cx="4943878" cy="23083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9" name="Ảnh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42" y="0"/>
            <a:ext cx="886420" cy="1240988"/>
          </a:xfrm>
          <a:prstGeom prst="rect">
            <a:avLst/>
          </a:prstGeom>
        </p:spPr>
      </p:pic>
      <p:sp>
        <p:nvSpPr>
          <p:cNvPr id="14" name="Hộp Văn bản 13"/>
          <p:cNvSpPr txBox="1"/>
          <p:nvPr/>
        </p:nvSpPr>
        <p:spPr>
          <a:xfrm>
            <a:off x="4998720" y="1468378"/>
            <a:ext cx="34724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</a:t>
            </a:r>
            <a:r>
              <a:rPr lang="en-US" sz="6000" b="1" dirty="0" err="1" smtClean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oạt</a:t>
            </a:r>
            <a:r>
              <a:rPr lang="en-US" sz="6000" b="1" dirty="0" smtClean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85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936052" y="476330"/>
            <a:ext cx="9435737" cy="3647619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705735" y="1752600"/>
              <a:ext cx="4943878" cy="23083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9" name="Ảnh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42" y="0"/>
            <a:ext cx="886420" cy="1240988"/>
          </a:xfrm>
          <a:prstGeom prst="rect">
            <a:avLst/>
          </a:prstGeom>
        </p:spPr>
      </p:pic>
      <p:sp>
        <p:nvSpPr>
          <p:cNvPr id="14" name="Hộp Văn bản 13"/>
          <p:cNvSpPr txBox="1"/>
          <p:nvPr/>
        </p:nvSpPr>
        <p:spPr>
          <a:xfrm>
            <a:off x="2843110" y="620494"/>
            <a:ext cx="6764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3905292" y="1469143"/>
            <a:ext cx="61815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nhanh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thoăn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thoắt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07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86</Words>
  <Application>Microsoft Office PowerPoint</Application>
  <PresentationFormat>Widescreen</PresentationFormat>
  <Paragraphs>70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Arial</vt:lpstr>
      <vt:lpstr>Arial-Rounded</vt:lpstr>
      <vt:lpstr>AvantGarde</vt:lpstr>
      <vt:lpstr>Calibri</vt:lpstr>
      <vt:lpstr>Calibri Light</vt:lpstr>
      <vt:lpstr>Georgia</vt:lpstr>
      <vt:lpstr>Times New Roman</vt:lpstr>
      <vt:lpstr>UTM Avo</vt:lpstr>
      <vt:lpstr>Wingdings</vt:lpstr>
      <vt:lpstr>Wingdings 2</vt:lpstr>
      <vt:lpstr>等线</vt:lpstr>
      <vt:lpstr>等线 Light</vt:lpstr>
      <vt:lpstr>Office Theme</vt:lpstr>
      <vt:lpstr>Civic</vt:lpstr>
      <vt:lpstr>Office 主题​​</vt:lpstr>
      <vt:lpstr>PowerPoint Presentation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Administrator</dc:creator>
  <cp:lastModifiedBy>Thuy</cp:lastModifiedBy>
  <cp:revision>16</cp:revision>
  <dcterms:created xsi:type="dcterms:W3CDTF">2022-12-25T14:25:12Z</dcterms:created>
  <dcterms:modified xsi:type="dcterms:W3CDTF">2023-11-05T11:19:10Z</dcterms:modified>
</cp:coreProperties>
</file>